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2092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7150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46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2210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5507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376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3734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49630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1548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26602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9459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no.academia.in.ua/mod/book/view.php?id=123" TargetMode="External"/><Relationship Id="rId2" Type="http://schemas.openxmlformats.org/officeDocument/2006/relationships/hyperlink" Target="https://history.vn.ua/book/ukrzno/8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ource.history.org.ua/cgi-bin/eiu/history.exe?&amp;I21DBN=EIU&amp;P21DBN=EIU&amp;S21STN=1&amp;S21REF=10&amp;S21FMT=eiu_all&amp;C21COM=S&amp;S21CNR=20&amp;S21P01=0&amp;S21P02=0&amp;S21P03=TRN=&amp;S21COLORTERMS=0&amp;S21STR=Legion_Ukr_Sich_Striltsiv" TargetMode="External"/><Relationship Id="rId5" Type="http://schemas.openxmlformats.org/officeDocument/2006/relationships/hyperlink" Target="https://geomap.com.ua/uk-uh10/1350.html" TargetMode="External"/><Relationship Id="rId4" Type="http://schemas.openxmlformats.org/officeDocument/2006/relationships/hyperlink" Target="http://mij-kraj.com.ua/mi-&#8211;-gorda-natsiya/kulturno-prosvitnytska-diialnist-lehionu-ukrainskykh-sichovykh-striltsiv-u-roky-pershoi-svitovoi-viin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Тема: Модернізація українського суспільства на початку ХХ ст.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7579614" cy="2208232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Підготувала</a:t>
            </a:r>
          </a:p>
          <a:p>
            <a:pPr algn="ctr"/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Студентка ЛНУ ім. І. Франка</a:t>
            </a:r>
          </a:p>
          <a:p>
            <a:pPr algn="ctr"/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Кравець Марія</a:t>
            </a:r>
          </a:p>
          <a:p>
            <a:pPr algn="ctr"/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Група ФЛО 11</a:t>
            </a:r>
          </a:p>
          <a:p>
            <a:pPr algn="ctr"/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І курс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98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Наддніпрянщини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перших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закликали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захисту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 межах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підтримку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лідер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соціал-демократів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С.Петлюра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опублікував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московському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журналі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«Украинская жизнь»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статтю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де закликав народи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громадянський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обов’язок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перед державою,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можливість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майбутньому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розраховувати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відповідні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права».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газета «Рада» писала,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повинні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боронити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державу.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позицій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патріотизму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емігранти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москвофіли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перебрались з початком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Вони створили «Карпато-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визвольний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і через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звертались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зустрічали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хресними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ходами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вітальними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дзвонами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церквах.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брошуру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Сучасна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роздавали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офіцерам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царської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відправлялись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вони могли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відрізнити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українофілів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мазепинців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москвофілів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»).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Однак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обережно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ставилась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вона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уважно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спостерігала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діяльністю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Товариства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поступовців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(ТУП), яке на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прийняло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постанову, де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рекомендувало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інтелігенції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дотримуватись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нейтралітету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Багатьох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лідерів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ТУП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поставлено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нагляд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М.Грушевського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заарештували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підозрою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шпигунстві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Отже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громадськість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переважній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впливом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вірнопідданської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патріотичної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хвилі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сподіваючись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позиція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розширить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права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майбутньому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Фактично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посилила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протиріччя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стала для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братовбивчою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72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Січові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 боях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ЛЕГІОН УКРАЇНСЬКИХ СІЧОВИХ СТРІЛЬЦІВ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УСС)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добровольче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роки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передувало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поширення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1911–14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-спортивного, т.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січово-стрілецького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руху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оприлюднення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маніфесту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Головної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бойової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управи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закликом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піднятися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панування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Служити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бажання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28 тис. галичан,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дозвіл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2,5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вояків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воювала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регулярних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підрозділів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кола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недовірою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ставилися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чинило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перепони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посиленню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направляло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найбільш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небезпечні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ділянки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фронту.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відбулося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серпні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вересні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ядро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активісти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сокольського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пластового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рухів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гімназисти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студенти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первісного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командного складу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увійшло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кадрових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старшин-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М.Баран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Г.Коссак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С.Горук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В.Дідушок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Д.Вітовський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Командиром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призначений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Т.Рожанковський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поручник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М.Галущинський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куренів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командири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сотники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М.Волошин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Г.Коссак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і одного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півкуреня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(командир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С.Шухевич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Бойове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хрещення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легіонерів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відбулося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вересня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 в боях з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козачими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Узимку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1914–15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несли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охоронну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розвідувальну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службу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районі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Верецького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Ужоцького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перевалів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два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окремих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курені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підпорядковували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бригадам 55-ї д-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ген.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Г.Фляйшмана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досягли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успіху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г.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Маківка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квітня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3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зупинені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відкинуті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назад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брав участь у боях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Болехів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Галич, селами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Завадів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Львівщині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Семиківці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Теребовлянського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р-ну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Терноп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обл.).</a:t>
            </a:r>
          </a:p>
        </p:txBody>
      </p:sp>
    </p:spTree>
    <p:extLst>
      <p:ext uri="{BB962C8B-B14F-4D97-AF65-F5344CB8AC3E}">
        <p14:creationId xmlns:p14="http://schemas.microsoft.com/office/powerpoint/2010/main" val="10544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листопада 1915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підрозділи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займали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позиції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над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Стрипа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Дністра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де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стримували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Бережани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вересень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1-го полку УСС (командир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Г.Коссак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підполк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А.Варивода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чисельністю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1700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вояків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запасної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Коша УСС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500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новобранців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становили резерв). У боях на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Стрипа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полк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зазнав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відчутних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втрат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відведений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відпочинок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1916.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Поряд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підготовкою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полку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велика культурно-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робота.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курси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малописьменних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б-ка, хор і оркестр,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вид-во ("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квартира"),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альманах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Червона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Калина",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журнали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спец.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поштівки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 вид-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співпрацювали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А.Баб'юк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(Мирослав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Ірчан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А.Лотоцький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О.Назарук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відомі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майбутньому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письменники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журналісти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підтримував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дружні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стосунки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І.Франко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(в полку служили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сини Петро і Тарас;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останні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місяці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Приюті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хворих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виздоровців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шпиталі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Брусиловського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прориву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влітку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1916 полк УСС (47 старшин і 1685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прикривав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стратегічний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напрямок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Бережани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горбі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Лисоня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межиріччі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річок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Золота Липа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Цехівка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бас.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Дністра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боях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утратив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убитими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пораненими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полоненими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вояків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450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відійшли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Командиром полку став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Ф.Кікаль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Гуцульську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сотню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командою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поручника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О.Левицького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 лютого 1917 полк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позиціях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Бережанами, де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чер-вневого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(1917)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повному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потрапив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полон.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полку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400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Гуцульської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поповнень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Коша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сформовано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курінь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командири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поручник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Д.Кренжаловський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М.Тарнавський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сотник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О.Микитка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потрапили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рос. полону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В.Кучабський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А.Мельник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Р.Сушко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Ф.Черник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.), стали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ініціаторами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засновниками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листопаді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1917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Республіки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укладення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Брестського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мирного договору УНР з державами Четверного союзу 9 лютого 1918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розпочав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похід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Наддніпрянську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маршрутом Жмеринка–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Бірзула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Котовськ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Одес. обл.)–Херсон–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Нікополь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Олександрівськ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Запоріжжя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кінця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входив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архікнязя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Вільгельма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фон Габсбурга-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Льотрінгена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(полк. Василя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Вишиваного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командиром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Олександрівську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Херсонщині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брали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участі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бойових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операціях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оскільки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каральні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селянства.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Натомість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увагу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приділяли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культурно-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переведено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Чернівців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проголошення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листопаді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ж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Республіки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передислокувався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Львова.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Пізніше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ядром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0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Повідомлення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просвітницька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діяльність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Січових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ввійшли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тому,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силою, яка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розвиток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думки та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психології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Пресова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Квартира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упродовж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1914-1918рр. Метою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діяльності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доцільне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широким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різноманітним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духовним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культурним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творчістю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».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виховної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структурних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підрозділах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Вишколі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фахівців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цілком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достатньо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виявилося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старшин 38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відсотків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інтелігенції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тобто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кожній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штатом – 180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вояків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70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недавніх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громадсько-політичних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діячів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адвокатів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педагогів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письменників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журналістів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митців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Нерідко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старшинами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люди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вищою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Кватира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зародилася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30-літній педагог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Рогатинської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гімназії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Станіславівщині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глибоко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освічений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Гірняк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де,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звичайно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сприятливіші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умови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Великою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популярністю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користувалася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започаткована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талановитим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філологом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Прідуном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бібліотека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читальний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періодичної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Кватира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матеріалів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документів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спогадів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літературно-публіцистичних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статистичних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фотографій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мистецтва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тематику.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Неможливо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обійти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увагою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театральний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гурток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Пресовій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Кватирі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базою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фронтової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трупи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стала основою,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театру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Рубчакової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базою фронтового театру НКГА.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Бібліотечний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відділ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керівництвом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хорунжого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Ф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Івасевича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користувався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великою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популярністю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бібліотеку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кілька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десятків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похідних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бібліотек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постійно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дбав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поповнення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книжкового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фонду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1915 р.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діяльність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гімназія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керівництвом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четаря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Прідуна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Заняття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проходили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вправ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Навчалося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147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82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65 –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вишколі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хорунжого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наказом ДСВС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присвоювалося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наявності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середньої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 перших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існування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ініціативою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окремих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командирів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курси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неписьменних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малописьменних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Чітким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проявом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ідеології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літературна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творчість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Уже на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щоденники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писали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спогади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інколи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вірші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різноманітних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часописах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збірниках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з’явилося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чимало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публікацій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автори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ознайомлювали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читацький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загал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легіону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завданнями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намагалися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осмислити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найактуальніші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ділилися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радощами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печалями.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публікації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можна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умовно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розділити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три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1)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літописи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хроніки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спогади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публіцистичні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статті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2)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поезія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3)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гумор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сатира.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кожної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характерні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методи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висвітлення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фактів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явищ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Вважаючи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себе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духовними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спадкоємцями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кращих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традицій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запорізького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козацтва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перейняли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яка стала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невід’ємною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їхнього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Юнацький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максималізм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щирі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почуття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новітнього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вояка,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горе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дуже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часто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знаходили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Спочатку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куточків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створена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середовищі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Творення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нерідко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зумовлювали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факти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випадки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Особливої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уваги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заслуговує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видавана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бойових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фронтах. Були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часописи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писані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відбивані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гектографі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Виходили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дозволом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стрілецькі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продажу.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Найвищий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наклад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сягав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примірників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Крім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Вісника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Пресової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Кватири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УСС",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гумористичні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часописи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два числа.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Останнє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число –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червень-липень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присвячене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Франкові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нагоди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смерті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Довше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протрималися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сатирично-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гумористичні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часописи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Першим з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Самохотник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ілюстрований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півмісячник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літератури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назвою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"Шляхи", перше число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вийшло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1915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Перебувши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хуртовину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протримався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журнал до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відділів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красного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письменства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Другим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журнал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назвою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"Бомба",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почала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"Артистична Горстка УСС". Перше число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появилося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позиціях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над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Стрипою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березні-квітні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1916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Старанно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писане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рукою,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багатьма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ілюстраціями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Почав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виходити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одному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примірнику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присвячений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помітним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явищем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журналістики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періоду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723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7. Джерела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history.vn.ua/book/ukrzno/89.html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zno.academia.in.ua/mod/book/view.php?id=123</a:t>
            </a:r>
            <a:endParaRPr lang="uk-UA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http://mij-kraj.com.ua/mi-–-</a:t>
            </a:r>
            <a:r>
              <a:rPr lang="en-US" dirty="0" err="1" smtClean="0">
                <a:hlinkClick r:id="rId4"/>
              </a:rPr>
              <a:t>gorda-natsiya</a:t>
            </a:r>
            <a:r>
              <a:rPr lang="en-US" dirty="0" smtClean="0">
                <a:hlinkClick r:id="rId4"/>
              </a:rPr>
              <a:t>/kulturno-prosvitnytska-diialnist-lehionu-ukrainskykh-sichovykh-striltsiv-u-roky-pershoi-svitovoi-viiny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geomap.com.ua/uk-uh10/1350.html</a:t>
            </a:r>
            <a:endParaRPr lang="uk-UA" dirty="0" smtClean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http://resource.history.org.ua/cgi-bin/eiu/history.exe?&amp;I21DBN=EIU&amp;P21DBN=EIU&amp;S21STN=1&amp;S21REF=10&amp;S21FMT=eiu_all&amp;C21COM=S&amp;S21CNR=20&amp;S21P01=0&amp;S21P02=0&amp;S21P03=TRN=&amp;</a:t>
            </a:r>
            <a:r>
              <a:rPr lang="en-US" dirty="0" smtClean="0">
                <a:hlinkClick r:id="rId6"/>
              </a:rPr>
              <a:t>S21COLORTERMS=0&amp;S21STR=Legion_Ukr_Sich_Striltsiv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61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Дякую за увагу!</a:t>
            </a:r>
            <a:endParaRPr lang="ru-RU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8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404664"/>
            <a:ext cx="7554416" cy="1152128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55576" y="1556792"/>
            <a:ext cx="7550224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Виникнення українських політичних партій на Наддніпрянській Україні, їхні програмні цілі.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Український національний рух в Галичині початку ХХ ст.: основні цілі та здобутки.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Україна в геополітичних планах провідних європейських держав напередодні Першої світової війни.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Вплив Першої світової війни на українську суспільно-політичну думку.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Українські Січові Стрільці у боях Першої світової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Повідомлення: просвітницька діяльність Українських Січових Стрільців</a:t>
            </a: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uk-U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Джерела.</a:t>
            </a:r>
            <a:endParaRPr lang="uk-UA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2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Виникнення українських політичних партій на Наддніпрянській Україні, їхні програмні цілі 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Кінець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XIX -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початок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характеризувався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новими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явищами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суспільно-політичному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житті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земель. Початком "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відродження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називав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відомий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письменник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громадський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діяч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В. К. Винниченко.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набирає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характеру. В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починають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утворюватися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перші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національно-політичні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Першою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Наддніпрянській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тобто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центральних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південних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східних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землях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Революційна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(РУП), заснована 29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1900 р.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Харкові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діячами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студентських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громад Д. Антоновичем, М.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Русовим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Андрїєвським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Л.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Мацієвичем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РУП у 1900-1903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брошура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Міхновського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Самостійна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 М.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Міхновський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свій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час член братства "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тарасівців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діяльний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учасник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визвольного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руху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адвокат за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одним з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ідейних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натхненників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РУП на початку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існування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видатний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діяч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перший на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Наддніпрянщині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підняв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гасло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незалежності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Головною метою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вважав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будь-яку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ціну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самостійної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Карпат аж по Кавказ". Основою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РУП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вважала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селянство. З 1903 р.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рупівці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перейшли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засади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Ерфуртської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західноєвропейських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соціал-демократів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вимагали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національно-культурної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автономії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межах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1902 р.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РУП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відійшло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найбільш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радикальне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утворило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свою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партію-Народну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(НУП) на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М.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Міхновським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відверто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націоналістичною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Головний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документ "10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заповідей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проголошував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самостійної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демократичної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республіки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гасло "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 1903 р. з РУП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вийшло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іде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угруповання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очолене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Ярошевським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Воно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найменувало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себе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соціалістичною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(УСП). Як НУП, так і УСП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нечисленними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і, не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маючи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скільки-небудь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масової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опори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суспільстві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скоро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занепали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3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1904 — на початку 1905 р. </a:t>
            </a:r>
            <a:r>
              <a:rPr lang="ru-RU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утворилася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організація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-демократична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скорочена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назва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студентами М.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Меленевським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-Баском та О.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Скоропис-Йолтуховським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досить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чисельною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того часу (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близько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 тис.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членів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Вона закликала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пролетарів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села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розгортати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страйковий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Збройного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як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революційної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вона не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схвалювала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Земельне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питання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пропонувала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розв'язати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демократичним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шляхом: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постановою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спеціально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скликаної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Всенародної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конституційної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Ради. У 1905 р.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влилася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меншовицької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фракції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РСДРП на правах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автономної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секції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          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початку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утворились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ліберального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спрямування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Так, у 1904 р.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утворилась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демократична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(УДП) 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поміркованими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громадськими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діячами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Лотоцьким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Є.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Чикаленком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відкололась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радикальна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(УРП) 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письменниками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Грінченком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С.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Єфремовим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Обидві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нечисельні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складом. За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своїми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програмними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положеннями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близькими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російського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"Союзу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визволення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зародка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майбутньої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кадетської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обстоювали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встановлення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Російській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конституційної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монархії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яка б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надала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право 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автономію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(про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докорінні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соціальні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зміни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йшлося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Уже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наступного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року УРП та УДП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злилися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демократично-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радикальну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партію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(УДРП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                                                                            1905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відбулася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реорганізація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залишків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РУП, яка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прийняла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назву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-демократична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робітнича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(УСДРП). </a:t>
            </a:r>
            <a:r>
              <a:rPr lang="ru-RU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провідники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Д. Антонович,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Винниченко, С. Петлюра, М. 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Порш.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УСДРП 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змогли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виробити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чіткої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тактики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своєї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діяльності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співпраці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іншими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громадськими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організаціями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1909 р.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розпалася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Керівники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ж УСДРП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Петлюра і В.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Садовський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стали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шукати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союзника в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новоорганізованому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1908 р.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міжпартійному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політичному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блоці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ліберальних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діячів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здебільшого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колишніх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членів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УДРП, яка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самоліквідувалася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Товаристві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поступовців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(ТУП).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Провідники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ТУП - М.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Грушевський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С.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Єфремов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Д. Дорошенко —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обстоювали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конституційно-парламентський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шлях 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"</a:t>
            </a:r>
            <a:r>
              <a:rPr lang="ru-R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справу</a:t>
            </a:r>
            <a:r>
              <a:rPr lang="ru-RU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  <a:endParaRPr lang="ru-RU" sz="17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43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Український національний рух в Галичині початку ХХ ст.: основні цілі та здобутки 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0" y="1412776"/>
            <a:ext cx="6156176" cy="54452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Закарпаття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зазнавали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гніту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дискримінації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виділялись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нерівномірно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1903 р.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49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гімназій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4. На початку ХХ ст.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землях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умовах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режиму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конституційної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монархії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надавав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ширшу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свободу слова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діяльності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об’єднань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дедалі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активізувалось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суспільно-політичне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розгортався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національно-визвольний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Першими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Русько-українська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радикальна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(1890 р.),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народно-демократична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(1899 р.),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(1900 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.).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тяжіли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москвофілів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народовців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впливом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опозиційним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все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орієнтувався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успіху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демократизації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1907 р.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 проголосив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положення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щодо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федерального парламенту.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парламенту у 1907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22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депутати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5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трьох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депутатів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обраних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парламенту у 1879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Депутатів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могло бути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фальсифікації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боку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адміністрації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крайових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сеймів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Чернівцях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обрано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12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депутатів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17 –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516216" y="1412776"/>
            <a:ext cx="2627783" cy="792088"/>
          </a:xfrm>
        </p:spPr>
        <p:txBody>
          <a:bodyPr/>
          <a:lstStyle/>
          <a:p>
            <a:pPr algn="ctr"/>
            <a:r>
              <a:rPr lang="uk-UA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М. Грушевський</a:t>
            </a:r>
            <a:endParaRPr lang="ru-RU" b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04864"/>
            <a:ext cx="2470425" cy="360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691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558196" y="1340768"/>
            <a:ext cx="2427922" cy="576064"/>
          </a:xfrm>
        </p:spPr>
        <p:txBody>
          <a:bodyPr>
            <a:normAutofit/>
          </a:bodyPr>
          <a:lstStyle/>
          <a:p>
            <a:pPr algn="ctr"/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І. Франко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44624"/>
            <a:ext cx="6300192" cy="6813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початку ХХ ст.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Просвіта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найбільш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авторитетною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налічувалось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77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філій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Просвіти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3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сільських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читалень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читачами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понад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200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Крім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підвищення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свідомості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Просвіта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вчила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галичан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веденню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кооперації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кращим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зразкам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господарювання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займалася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видавничою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справою,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здійснювала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перевидання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поширення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творів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Шевченка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І.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Котляревського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 1892 р.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НТШ, головою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Грушевський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активними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членами – І. Франко, В. Гнатюк, М. Павлик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До 1914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вчені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випустили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томів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наукових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праць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галузей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національно-визвольних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змаганнях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відіграв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Андрей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Шептицький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1900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митрополитом греко-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католицької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церкви.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дотримання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християнської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моралі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суспільстві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увагу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господарчих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культурних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потреб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роль церкви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галичан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помітно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зросла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1913 р.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сприяння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митрополита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засновано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музей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ХІХ – початку ХХ ст.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теренах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почали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виникати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молодіжні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Так, 11 лютого 1894 р. В.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Нагірний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заснував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спортивне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товариство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Сокіл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». 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1900 р. в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Завалля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Снятинського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повіту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Трильовський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створив  спортивно-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пожежне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товариство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».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навчання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шкіл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1911 р. створили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таємний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гурток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«Пласт».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навчання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молоді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здійснювало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1912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товариство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гуртки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виникли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ідейної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підготовки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молоді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незалежність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22" y="1916832"/>
            <a:ext cx="2582896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060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геополітичних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планах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провідних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європейських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держав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напередодні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0" y="1628800"/>
            <a:ext cx="4644008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(1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1914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спалахнула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Перша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Вона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логічним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завершенням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економічної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кризи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охопила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кількість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поділились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два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протидіючих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блоки: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Троїстий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Союз та Антанту. Через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геополітичне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становище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неминуче ставала зоною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ворогуючих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сторін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Виробляючи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землях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понад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млрд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близько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16 млн т)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хліба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величезні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людські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можна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використати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цілях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магічну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притягальну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силу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воюючих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регіоні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урядів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взагалі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враховувались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Як говорив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І.Франко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«...на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шахівниці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Європи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нікчемним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пішаком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431281" cy="720080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Територіальні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зазіхання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ворогуючих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сторін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напередодні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27" y="2996952"/>
            <a:ext cx="4396263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8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Головний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гравець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полях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цієї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напередодні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поширювала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ідею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Європи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здатні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створювати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тому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історичною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поглинення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освоєння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розглядалась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геополітичних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 планах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плацдарм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проникнення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гаслом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возз'єднання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братів-русинів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приєднати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володінь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Волинь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котрі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Англія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Франція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територіальних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претензій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намагалися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використати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послаблення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генерали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ділили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зрозуміло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ж,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відома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згоди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господаря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розмежований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державами. Не дивно,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саме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найбільше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постраждали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Росія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прикриттям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віковічної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мети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об’єднання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земель»,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претендувала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Закарпаття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Північну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входили до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Протидіючі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сторони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стратегічних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планах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спекулювали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питанням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стверджуючи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важливо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поєднати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весь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народ,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неодмінно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межах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своєї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державності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приєднати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володінь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Волинь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котрі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Окрім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того,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ворогуючими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почалась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союзників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майбутній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Так,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дипломати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почали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схиляти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Румунію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їхньому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обіцяючи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відвоювати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один в одного.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подвійно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трагічний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Єдиний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відсутності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захищала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конкретні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опинився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конфронтуючих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таборах.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Близько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3,5 млн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250-300 тис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вмирали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чужі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них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найгіршим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сини одного й того ж народу,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розділеного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змушені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вбивати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один одного.</a:t>
            </a:r>
          </a:p>
        </p:txBody>
      </p:sp>
    </p:spTree>
    <p:extLst>
      <p:ext uri="{BB962C8B-B14F-4D97-AF65-F5344CB8AC3E}">
        <p14:creationId xmlns:p14="http://schemas.microsoft.com/office/powerpoint/2010/main" val="2417187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Вплив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суспільно-політичну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думку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самого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влітку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1914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певною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мірою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стала одним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театрів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Європи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Тут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зійшлися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разом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менш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потужними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союзниками два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супротивники –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 одного боку,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 другого. Аж до початку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лінія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фронту проходила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Наддніпрянської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прифронтова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зона,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юрисдикцією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округу.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Воєнне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протистояння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супроводжуване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масовими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репресіями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розкололо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навпіл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свідомих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обидва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боки кордону.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початком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українством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постало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болюче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питання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на кого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орієнтуватись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воюючі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послідовно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втокмачували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голови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підданих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тезу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необхідність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захисту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своєї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батьківщини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Ніхто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бути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агресором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оголосила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стали гасла: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допомоги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слов’янським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братам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громадянського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миру.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запанували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погляди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оборонства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Повинні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визначитись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ставленні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піднявся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патріотичний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розповсюдився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входили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складу.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робітників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брали участь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патріотичних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маніфестаціях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добровільно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відправлялись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мобілізаційних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пунктів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селян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Наддніпрянської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сприйняли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початок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німецько-австрійську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агресію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напав «ворог»,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германець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треба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воювати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670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147</TotalTime>
  <Words>4018</Words>
  <Application>Microsoft Office PowerPoint</Application>
  <PresentationFormat>Экран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Cambria</vt:lpstr>
      <vt:lpstr>Rockwell</vt:lpstr>
      <vt:lpstr>Rockwell Condensed</vt:lpstr>
      <vt:lpstr>Wingdings</vt:lpstr>
      <vt:lpstr>Дерево</vt:lpstr>
      <vt:lpstr>Тема: Модернізація українського суспільства на початку ХХ ст.</vt:lpstr>
      <vt:lpstr>План</vt:lpstr>
      <vt:lpstr>1. Виникнення українських політичних партій на Наддніпрянській Україні, їхні програмні цілі </vt:lpstr>
      <vt:lpstr>Презентация PowerPoint</vt:lpstr>
      <vt:lpstr>2. Український національний рух в Галичині початку ХХ ст.: основні цілі та здобутки </vt:lpstr>
      <vt:lpstr>І. Франко</vt:lpstr>
      <vt:lpstr>3. Україна в геополітичних планах провідних європейських держав напередодні Першої світової війни </vt:lpstr>
      <vt:lpstr>Презентация PowerPoint</vt:lpstr>
      <vt:lpstr>4. Вплив Першої світової війни на українську суспільно-політичну думку </vt:lpstr>
      <vt:lpstr>Презентация PowerPoint</vt:lpstr>
      <vt:lpstr>5. Українські Січові Стрільці у боях Першої світової  війни</vt:lpstr>
      <vt:lpstr>Презентация PowerPoint</vt:lpstr>
      <vt:lpstr>6. Повідомлення: просвітницька діяльність Українських Січових Стрільців</vt:lpstr>
      <vt:lpstr>Презентация PowerPoint</vt:lpstr>
      <vt:lpstr>7. Джерела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Модернізація українського суспільства на початку ХХ ст.</dc:title>
  <dc:creator>Iryna</dc:creator>
  <cp:lastModifiedBy>Марія Кравець</cp:lastModifiedBy>
  <cp:revision>17</cp:revision>
  <dcterms:created xsi:type="dcterms:W3CDTF">2020-04-14T12:17:55Z</dcterms:created>
  <dcterms:modified xsi:type="dcterms:W3CDTF">2020-04-14T14:59:24Z</dcterms:modified>
</cp:coreProperties>
</file>