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0" r:id="rId7"/>
    <p:sldId id="261" r:id="rId8"/>
    <p:sldId id="263" r:id="rId9"/>
    <p:sldId id="262" r:id="rId10"/>
    <p:sldId id="264" r:id="rId11"/>
    <p:sldId id="265" r:id="rId12"/>
    <p:sldId id="269" r:id="rId13"/>
    <p:sldId id="272" r:id="rId14"/>
    <p:sldId id="271" r:id="rId15"/>
    <p:sldId id="273" r:id="rId16"/>
    <p:sldId id="266" r:id="rId17"/>
    <p:sldId id="274" r:id="rId18"/>
    <p:sldId id="275" r:id="rId19"/>
    <p:sldId id="276" r:id="rId20"/>
    <p:sldId id="277" r:id="rId21"/>
    <p:sldId id="278" r:id="rId22"/>
    <p:sldId id="267" r:id="rId23"/>
    <p:sldId id="268" r:id="rId24"/>
    <p:sldId id="280" r:id="rId25"/>
    <p:sldId id="281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github.com/f1atteee/KravetsTeam-OOA-project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teams.microsoft.com/l/channel/19%3A73b6bb4aaa504d3b9c99b621ba30b4af%40thread.tacv2/team_Kravets?groupId=fefd75a6-9a02-4ab9-b6fc-4762bb369727&amp;tenantId=70a28522-969b-451f-bdb2-abfea3aaa5bf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83"/>
            <a:ext cx="9144000" cy="2387600"/>
          </a:xfrm>
        </p:spPr>
        <p:txBody>
          <a:bodyPr/>
          <a:lstStyle/>
          <a:p>
            <a:r>
              <a:rPr lang="en-US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Team</a:t>
            </a:r>
            <a:r>
              <a:rPr lang="uk-UA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Kravets</a:t>
            </a:r>
            <a:endParaRPr lang="en-US" altLang="en-US" sz="8800" b="1" dirty="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750" y="2832100"/>
            <a:ext cx="9588500" cy="602615"/>
          </a:xfrm>
        </p:spPr>
        <p:txBody>
          <a:bodyPr/>
          <a:lstStyle/>
          <a:p>
            <a:r>
              <a:rPr lang="en-US" altLang="en-US" sz="3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Навчальний застосунок </a:t>
            </a:r>
            <a:r>
              <a:rPr lang="en-US" altLang="en-US" sz="3200" b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 sz="3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32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54555" y="3434715"/>
            <a:ext cx="77933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66700">
              <a:lnSpc>
                <a:spcPct val="150000"/>
              </a:lnSpc>
            </a:pPr>
            <a:r>
              <a:rPr sz="2400" i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призначений для теоретичного опрацювання шкільного курсу алгебри з 5 по 11 класи</a:t>
            </a:r>
            <a:endParaRPr sz="2400" i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-635" y="5236210"/>
            <a:ext cx="12192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Кравець Ольга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Кравець Назар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група ПМОм-11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Архітектура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565" y="1577340"/>
            <a:ext cx="6097270" cy="501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66340"/>
            <a:ext cx="5181600" cy="30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181600" cy="346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365" y="1919605"/>
            <a:ext cx="457200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43480"/>
            <a:ext cx="5181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2185" y="2259330"/>
            <a:ext cx="7707630" cy="3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154876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Використовуються шаблони паралельності для обробки одночасних запитів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015" y="2371725"/>
            <a:ext cx="6708775" cy="4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170" y="2210435"/>
            <a:ext cx="66770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145" y="1972310"/>
            <a:ext cx="7839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720" y="1967230"/>
            <a:ext cx="70199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15" y="2291080"/>
            <a:ext cx="8877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90" y="2372360"/>
            <a:ext cx="88201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5875" y="3003550"/>
            <a:ext cx="10515600" cy="1325563"/>
          </a:xfrm>
        </p:spPr>
        <p:txBody>
          <a:bodyPr>
            <a:normAutofit fontScale="90000"/>
          </a:bodyPr>
          <a:p>
            <a:pPr algn="just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— це інтерактивний вебсервіс, створений для допомоги учням 5–11 класів у повторенні та поглибленні знань з математики. Продукт поєднує доступ до теоретичних матеріалів, тестів, персональної статистики та додаткового інструментарію, що робить процес навчання зручним і ефективним.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133286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Модель даних побудована на PostgreSQL. Включає таблиці користувачів, тестів, сесій, логів та звітів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645" y="2479675"/>
            <a:ext cx="7158355" cy="43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0" y="4346258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algn="ctr" defTabSz="266700">
              <a:spcAft>
                <a:spcPct val="0"/>
              </a:spcAft>
            </a:pPr>
            <a:r>
              <a:rPr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/>
                <a:ea typeface="SimSun" panose="02010600030101010101" pitchFamily="2" charset="-122"/>
              </a:rPr>
              <a:t>ER-діаграма</a:t>
            </a:r>
            <a:r>
              <a:rPr lang="uk-UA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/>
                <a:ea typeface="SimSun" panose="02010600030101010101" pitchFamily="2" charset="-122"/>
              </a:rPr>
              <a:t>:</a:t>
            </a:r>
            <a:endParaRPr lang="uk-UA" sz="3600" b="1">
              <a:solidFill>
                <a:schemeClr val="accent6">
                  <a:lumMod val="50000"/>
                </a:schemeClr>
              </a:solidFill>
              <a:latin typeface="Times New Roman" panose="02020603050405020304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Resiliency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238506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Передбачено механізми обробки відмов у 5 основних взаємодіях. Описано 15 потенційних збоїв і стратегії їхнього вирішення — від тайм-аутів до резервного збереження.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210" y="365125"/>
            <a:ext cx="8784590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Component Interaction Diagram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7" name="Picture 17" descr="IMG_256"/>
          <p:cNvPicPr>
            <a:picLocks noChangeAspect="1"/>
          </p:cNvPicPr>
          <p:nvPr>
            <p:ph idx="1"/>
          </p:nvPr>
        </p:nvPicPr>
        <p:blipFill>
          <a:blip r:embed="rId2"/>
          <a:srcRect t="4130"/>
          <a:stretch>
            <a:fillRect/>
          </a:stretch>
        </p:blipFill>
        <p:spPr>
          <a:xfrm>
            <a:off x="2491740" y="1537335"/>
            <a:ext cx="7208520" cy="4856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Security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38430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2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JWT використовується для аутентифікації, HTTPS для шифрування трафіку, рольова модель обмежує доступ до функцій (учень, адміністратор, бот). Є захист від основних атак (XSS, CSRF, brute force).</a:t>
            </a:r>
            <a:endParaRPr lang="en-US" altLang="en-US" sz="32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Picture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445" y="2851150"/>
            <a:ext cx="6844665" cy="385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Deployment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0558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аразі 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сервіс 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розгорнутий локально через IIS для тестування.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18" descr="Deployment model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30" y="2212975"/>
            <a:ext cx="6720205" cy="4558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Analytics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4950" y="169100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 </a:t>
            </a: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збирає дані про дії користувачів, проходження тестів, час на завдання, кількість помилок та обрані теми.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Аналітична система дозволяє: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обчислювати індивідуальний прогрес учня;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визначати найбільш проблемні теми на основі колективних результатів;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генерувати рекомендації для учнів і адміністраторів;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відображати агреговану статистику (успішність по темах, динаміка результатів).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665" y="365125"/>
            <a:ext cx="946213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Monitoring &amp; Alerting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69100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забезпечення стабільності планується впровадити систему моніторингу з використанням Prometheus (або аналогів), яка буде: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відстежувати стан кожного мікросервісу (доступність, час відповіді, помилки);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надсилати алерти (через email або Telegram) при критичних відхиленнях;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зберігати історію метрик для аналізу інцидентів.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Інтеграція з Grafana дозволить створити дашборди з реальним часом моніторингу продуктивності сервісів.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 Repository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46860"/>
            <a:ext cx="114928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окументація проєкту зберіга</a:t>
            </a:r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є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ться в репозиторії 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hlinkClick r:id="rId2" tooltip="" action="ppaction://hlinkfile"/>
              </a:rPr>
              <a:t>GitHub</a:t>
            </a:r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uk-UA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390" y="2354580"/>
            <a:ext cx="97599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Teams Channel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3733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командної комунікації використовується окремий канал у 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hlinkClick r:id="rId2" tooltip="" action="ppaction://hlinkfile"/>
              </a:rPr>
              <a:t>Microsoft Teams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7210" y="2864485"/>
            <a:ext cx="8578215" cy="373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Опис продукту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— це вебплатформа для самостійного вивчення та повторення шкільної математики, орієнтована на учнів середньої та старшої школи. Основна функціональність включає: проходження тестів, перегляд результатів, облік часу роботи, автоматичне логування активностей, а також інтеграцію з Telegram-ботом для зручного доступу.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Functional Specification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Детально описано сценарії використання для кожного типу користувача (учень, адміністратор, Telegram-бот). Для учнів — створення тестових сесій, проходження тестів, перегляд результатів;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адміністратора — керування базою запитань і статистикою;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бота — автоматизоване надсилання посилань на тести.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Use-case diagram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3733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1" descr="Діаграма UseCas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040" y="1537335"/>
            <a:ext cx="3933190" cy="501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Identity Management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автентифікації застосовується JWT (JSON Web Token), що дозволяє реалізувати безпечне розмежування доступу. Кожен токен містить роль користувача, що дозволяє реалізувати гнучку RBAC-модель (рольовий контроль доступу). Підтримується базова реєстрація, авторизація, а також обмеження доступу до ресурсів на основі ролі.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Архітектура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0495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Проєкт побудований як SPA (Single Page Application) з мікросервісною архітектурою. Кожен сервіс (тести, облік часу, логування, Telegram-інтеграція) працює незалежно, з перспективою хмарного розгортання (Render, Railway, AWS).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3690</Words>
  <Application>WPS Slides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Calibri</vt:lpstr>
      <vt:lpstr>Baskerville Old Face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GitHub Repository</vt:lpstr>
      <vt:lpstr>Teams Channel</vt:lpstr>
      <vt:lpstr>Опис продукту</vt:lpstr>
      <vt:lpstr>Teams Channel</vt:lpstr>
      <vt:lpstr>Functional Specification</vt:lpstr>
      <vt:lpstr>Identity Management</vt:lpstr>
      <vt:lpstr>Архітектура</vt:lpstr>
      <vt:lpstr>Діаграми послідовностей</vt:lpstr>
      <vt:lpstr>Діаграми послідовностей</vt:lpstr>
      <vt:lpstr>Діаграми послідовностей</vt:lpstr>
      <vt:lpstr>Identity Management</vt:lpstr>
      <vt:lpstr>Concurrency Patterns usage</vt:lpstr>
      <vt:lpstr>Concurrency Patterns usage</vt:lpstr>
      <vt:lpstr>Concurrency Patterns usage</vt:lpstr>
      <vt:lpstr>Concurrency Patterns usage</vt:lpstr>
      <vt:lpstr>Concurrency Patterns usage</vt:lpstr>
      <vt:lpstr>Identity Management</vt:lpstr>
      <vt:lpstr>Identity Management</vt:lpstr>
      <vt:lpstr>Resiliency Model</vt:lpstr>
      <vt:lpstr>Resiliency Model</vt:lpstr>
      <vt:lpstr>Security model</vt:lpstr>
      <vt:lpstr>Deployment Model</vt:lpstr>
      <vt:lpstr>Analytics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Kravets</dc:title>
  <dc:creator>Lenovo</dc:creator>
  <cp:lastModifiedBy>Olia Kravets</cp:lastModifiedBy>
  <cp:revision>7</cp:revision>
  <dcterms:created xsi:type="dcterms:W3CDTF">2025-05-05T20:10:27Z</dcterms:created>
  <dcterms:modified xsi:type="dcterms:W3CDTF">2025-05-05T20:46:49Z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0CDE071DE5DA4757AB1CE77DB4742558_12</vt:lpwstr>
  </property>
  <property fmtid="{D5CDD505-2E9C-101B-9397-08002B2CF9AE}" pid="3" name="KSOProductBuildVer">
    <vt:lpwstr>1033-12.2.0.20795</vt:lpwstr>
  </property>
</Properties>
</file>