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273" r:id="rId3"/>
    <p:sldId id="260" r:id="rId4"/>
    <p:sldId id="265" r:id="rId5"/>
    <p:sldId id="257" r:id="rId6"/>
    <p:sldId id="266" r:id="rId7"/>
    <p:sldId id="267" r:id="rId8"/>
    <p:sldId id="268" r:id="rId9"/>
    <p:sldId id="269" r:id="rId10"/>
    <p:sldId id="272" r:id="rId11"/>
    <p:sldId id="270" r:id="rId12"/>
    <p:sldId id="271" r:id="rId13"/>
    <p:sldId id="263" r:id="rId14"/>
    <p:sldId id="274" r:id="rId15"/>
    <p:sldId id="264" r:id="rId1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7" d="100"/>
          <a:sy n="157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14060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6bf17a3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6bf17a3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b6bf17a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b6bf17a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6bf17a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6bf17a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6bf17a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6bf17a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D661-1836-44F7-8FAF-35E8F866ECD3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1CE-B899-4B2B-848D-9F12F0C901B6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F1CA-F464-4B29-B867-EAF8A9B936E3}" type="datetime1">
              <a:rPr lang="en-US" smtClean="0"/>
              <a:pPr/>
              <a:t>12/10/2019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A601-7D32-4ED7-AD1A-974B6DDBDCDC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7B41-4A0C-4639-A132-E5C8F99A4BE8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F52C1-9A39-494C-9977-BBEFAB872C1F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ACE2-EA00-4376-9A66-47ABB8B02CF5}" type="datetime1">
              <a:rPr lang="en-US" smtClean="0"/>
              <a:pPr/>
              <a:t>12/10/2019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12/10/2019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k.com/blog/single-page-applications-the-definitive-guide/" TargetMode="External"/><Relationship Id="rId2" Type="http://schemas.openxmlformats.org/officeDocument/2006/relationships/hyperlink" Target="https://docs.microsoft.com/en-us/dotnet/architecture/modern-web-apps-azure/choose-between-traditional-web-and-single-page-apps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ilachbullock.com/spa-vs-mpa-applications/" TargetMode="External"/><Relationship Id="rId4" Type="http://schemas.openxmlformats.org/officeDocument/2006/relationships/hyperlink" Target="https://jaxenter.com/spa-vs-mpa-160963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908344" y="700565"/>
            <a:ext cx="7315200" cy="19462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SPA &amp; MPA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950734" y="2457881"/>
            <a:ext cx="7315200" cy="85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Якість трафіку. </a:t>
            </a:r>
            <a:endParaRPr lang="en-US" dirty="0"/>
          </a:p>
          <a:p>
            <a:r>
              <a:rPr lang="uk-UA" dirty="0"/>
              <a:t>Кількість трафіку. </a:t>
            </a:r>
            <a:endParaRPr lang="en-US" dirty="0"/>
          </a:p>
          <a:p>
            <a:r>
              <a:rPr lang="uk-UA" dirty="0"/>
              <a:t>Органічні </a:t>
            </a:r>
            <a:r>
              <a:rPr lang="uk-UA" dirty="0" smtClean="0"/>
              <a:t>результати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06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Залежність до </a:t>
            </a:r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SEO </a:t>
            </a:r>
            <a:r>
              <a:rPr lang="uk-UA" dirty="0" smtClean="0"/>
              <a:t>сильно залежний від </a:t>
            </a:r>
            <a:r>
              <a:rPr lang="en-US" dirty="0" smtClean="0"/>
              <a:t>JS. </a:t>
            </a:r>
            <a:r>
              <a:rPr lang="ru-RU" dirty="0" smtClean="0"/>
              <a:t>Якщо </a:t>
            </a:r>
            <a:r>
              <a:rPr lang="ru-RU" dirty="0"/>
              <a:t>будь-який користувач відключить JavaScript у своєму браузері, не вдасться правильно представити додаток та його дії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uk-UA" dirty="0" smtClean="0"/>
              <a:t>Існує </a:t>
            </a:r>
            <a:r>
              <a:rPr lang="uk-UA" dirty="0"/>
              <a:t>можливість створення </a:t>
            </a:r>
            <a:r>
              <a:rPr lang="en-US" dirty="0"/>
              <a:t>MPA </a:t>
            </a:r>
            <a:r>
              <a:rPr lang="uk-UA" dirty="0"/>
              <a:t>без будь-якої </a:t>
            </a:r>
            <a:r>
              <a:rPr lang="uk-UA" dirty="0" smtClean="0"/>
              <a:t>залежності</a:t>
            </a:r>
            <a:r>
              <a:rPr lang="en-US" dirty="0" smtClean="0"/>
              <a:t> </a:t>
            </a:r>
            <a:r>
              <a:rPr lang="uk-UA" dirty="0" smtClean="0"/>
              <a:t>до </a:t>
            </a:r>
            <a:r>
              <a:rPr lang="en-US" dirty="0"/>
              <a:t>JavaScript.</a:t>
            </a:r>
          </a:p>
        </p:txBody>
      </p:sp>
    </p:spTree>
    <p:extLst>
      <p:ext uri="{BB962C8B-B14F-4D97-AF65-F5344CB8AC3E}">
        <p14:creationId xmlns:p14="http://schemas.microsoft.com/office/powerpoint/2010/main" val="9632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Безпека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JavaScript </a:t>
            </a:r>
            <a:r>
              <a:rPr lang="ru-RU" dirty="0"/>
              <a:t>не є компільованою мовою, тому </a:t>
            </a:r>
            <a:r>
              <a:rPr lang="uk-UA" dirty="0"/>
              <a:t>о</a:t>
            </a:r>
            <a:r>
              <a:rPr lang="uk-UA" dirty="0" smtClean="0"/>
              <a:t>сновний </a:t>
            </a:r>
            <a:r>
              <a:rPr lang="ru-RU" dirty="0" smtClean="0"/>
              <a:t>код </a:t>
            </a:r>
            <a:r>
              <a:rPr lang="ru-RU" dirty="0"/>
              <a:t>може </a:t>
            </a:r>
            <a:r>
              <a:rPr lang="ru-RU" dirty="0" smtClean="0"/>
              <a:t>піддаватися маніпуляціям потенційних зловмисників.</a:t>
            </a:r>
          </a:p>
          <a:p>
            <a:r>
              <a:rPr lang="uk-UA" dirty="0"/>
              <a:t>Запити обробляються сервером, а більшість фреймворків MPA </a:t>
            </a:r>
            <a:r>
              <a:rPr lang="uk-UA" dirty="0" smtClean="0"/>
              <a:t>перевіренені на безпеку.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2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Висновки: </a:t>
            </a:r>
            <a:r>
              <a:rPr lang="uk" dirty="0" smtClean="0"/>
              <a:t>MPA </a:t>
            </a:r>
            <a:r>
              <a:rPr lang="uk" dirty="0"/>
              <a:t>чи SPA</a:t>
            </a: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807534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/>
            <a:r>
              <a:rPr lang="ru-RU" dirty="0" smtClean="0"/>
              <a:t>Якщо </a:t>
            </a:r>
            <a:r>
              <a:rPr lang="ru-RU" dirty="0"/>
              <a:t>ви прагнете запропонувати кілька послуг або різних категорій товарів, то логічне рішення - створення веб-сайту з декількома сторінками.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MPA </a:t>
            </a:r>
            <a:r>
              <a:rPr lang="uk-UA" dirty="0"/>
              <a:t>також є хорошою ідеєю для веб-сайтів, які мають багато вмісту (наприклад, новинних порталів) і потребують </a:t>
            </a:r>
            <a:r>
              <a:rPr lang="uk-UA" dirty="0" smtClean="0"/>
              <a:t>бездоганно</a:t>
            </a:r>
            <a:r>
              <a:rPr lang="uk-UA" dirty="0"/>
              <a:t>ї</a:t>
            </a:r>
            <a:r>
              <a:rPr lang="uk-UA" dirty="0" smtClean="0"/>
              <a:t> </a:t>
            </a:r>
            <a:r>
              <a:rPr lang="en-US" dirty="0"/>
              <a:t>SEO. </a:t>
            </a:r>
            <a:r>
              <a:rPr lang="uk" dirty="0"/>
              <a:t>	</a:t>
            </a:r>
            <a:r>
              <a:rPr lang="ru-RU" dirty="0"/>
              <a:t> </a:t>
            </a:r>
            <a:endParaRPr lang="ru-RU" dirty="0" smtClean="0"/>
          </a:p>
          <a:p>
            <a:pPr marL="342900"/>
            <a:r>
              <a:rPr lang="ru-RU" dirty="0" smtClean="0"/>
              <a:t>Якщо </a:t>
            </a:r>
            <a:r>
              <a:rPr lang="ru-RU" dirty="0"/>
              <a:t>ви, натомість, хочете зосередитись на просуванні одного продукту чи послуги, СПА - це краще рішення. Вони дозволяють упакувати вражаючу функціональність у легкий додаток.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Список джерел: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141958" cy="34164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https://docs.microsoft.com/en-us/dotnet/architecture/modern-web-apps-azure/choose-between-traditional-web-and-single-page-apps</a:t>
            </a:r>
            <a:endParaRPr lang="en-US" dirty="0" smtClean="0">
              <a:hlinkClick r:id="rId3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://www.mindk.com/blog/single-page-applications-the-definitive-guide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jaxenter.com/spa-vs-mpa-160963.html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https://www.lilachbullock.com/spa-vs-mpa-applications/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2436000" y="1999050"/>
            <a:ext cx="427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Дякую за увагу!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1512" y="230202"/>
            <a:ext cx="2673561" cy="857250"/>
          </a:xfrm>
        </p:spPr>
        <p:txBody>
          <a:bodyPr/>
          <a:lstStyle/>
          <a:p>
            <a:r>
              <a:rPr lang="uk-UA" dirty="0" smtClean="0"/>
              <a:t>Зміст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 Page Application (MPA)</a:t>
            </a:r>
          </a:p>
          <a:p>
            <a:r>
              <a:rPr lang="en-US" dirty="0" smtClean="0"/>
              <a:t>Single Page Application (SPA)</a:t>
            </a:r>
          </a:p>
          <a:p>
            <a:r>
              <a:rPr lang="uk-UA" dirty="0" smtClean="0"/>
              <a:t>Швидкість</a:t>
            </a:r>
          </a:p>
          <a:p>
            <a:r>
              <a:rPr lang="uk-UA" dirty="0" smtClean="0"/>
              <a:t>Зв’язок </a:t>
            </a:r>
            <a:r>
              <a:rPr lang="en-US" dirty="0" smtClean="0"/>
              <a:t>front </a:t>
            </a:r>
            <a:r>
              <a:rPr lang="uk-UA" dirty="0" err="1" smtClean="0"/>
              <a:t>і</a:t>
            </a:r>
            <a:r>
              <a:rPr lang="en-US" dirty="0" smtClean="0"/>
              <a:t> back end</a:t>
            </a:r>
            <a:endParaRPr lang="uk-UA" dirty="0" smtClean="0"/>
          </a:p>
          <a:p>
            <a:r>
              <a:rPr lang="en-US" dirty="0" smtClean="0"/>
              <a:t>SEO</a:t>
            </a:r>
          </a:p>
          <a:p>
            <a:r>
              <a:rPr lang="uk-UA" dirty="0" smtClean="0"/>
              <a:t>Залежність до </a:t>
            </a:r>
            <a:r>
              <a:rPr lang="en-US" dirty="0" smtClean="0"/>
              <a:t>JS</a:t>
            </a:r>
          </a:p>
          <a:p>
            <a:r>
              <a:rPr lang="uk-UA" dirty="0" smtClean="0"/>
              <a:t>Безпека</a:t>
            </a:r>
          </a:p>
          <a:p>
            <a:r>
              <a:rPr lang="uk-UA" dirty="0" smtClean="0"/>
              <a:t>Висновки: </a:t>
            </a:r>
            <a:r>
              <a:rPr lang="en-US" dirty="0" smtClean="0"/>
              <a:t>MPA </a:t>
            </a:r>
            <a:r>
              <a:rPr lang="uk-UA" dirty="0" smtClean="0"/>
              <a:t>чи </a:t>
            </a:r>
            <a:r>
              <a:rPr lang="en-US" dirty="0" smtClean="0"/>
              <a:t>SPA</a:t>
            </a:r>
            <a:endParaRPr lang="uk-U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95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Multi Page Application (MPA)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963497" y="1130195"/>
            <a:ext cx="4523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uk-UA" dirty="0" smtClean="0"/>
              <a:t>Багатосторінкові аплікації - </a:t>
            </a:r>
            <a:r>
              <a:rPr lang="uk-UA" dirty="0"/>
              <a:t>це традиційні </a:t>
            </a:r>
            <a:r>
              <a:rPr lang="uk-UA" dirty="0" smtClean="0"/>
              <a:t>веб-аплікації, </a:t>
            </a:r>
            <a:r>
              <a:rPr lang="uk-UA" dirty="0"/>
              <a:t>які завантажують всю сторінку та відображають нову, коли користувач взаємодіє </a:t>
            </a:r>
            <a:r>
              <a:rPr lang="uk-UA" dirty="0" smtClean="0"/>
              <a:t>з</a:t>
            </a:r>
            <a:r>
              <a:rPr lang="en-US" dirty="0" smtClean="0"/>
              <a:t> </a:t>
            </a:r>
            <a:r>
              <a:rPr lang="uk-UA" dirty="0" smtClean="0"/>
              <a:t>веб-сайтом.</a:t>
            </a:r>
            <a:endParaRPr lang="en-US" dirty="0" smtClean="0"/>
          </a:p>
          <a:p>
            <a:pPr marL="0" lv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Кожен раз, коли дані обмінюються вперед та назад, від сервера запитується нова сторінка для відображення у веб-браузері.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25" y="1695262"/>
            <a:ext cx="3321425" cy="17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mindk.com/blog/wp-content/uploads/2017/12/Traditional-page-lifecycle-8-560x3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4" y="690342"/>
            <a:ext cx="6940519" cy="390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28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Single Page Application (SPA)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2379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 smtClean="0"/>
              <a:t>D</a:t>
            </a:r>
            <a:r>
              <a:rPr lang="uk-UA" dirty="0" smtClean="0"/>
              <a:t>еб-додаток </a:t>
            </a:r>
            <a:r>
              <a:rPr lang="uk-UA" dirty="0"/>
              <a:t>або веб-сайт, який взаємодіє з користувачем, динамічно переписуючи поточну сторінку, а не завантажуючи цілі нові сторінки з сервера. Взаємодія з односторінковою програмою часто включає динамічне спілкування з веб-сервером за кадром.</a:t>
            </a:r>
            <a:endParaRPr dirty="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344" y="2653017"/>
            <a:ext cx="4100726" cy="216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mindk.com/blog/wp-content/uploads/2017/12/SPA-page-lifecycle-560x3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18" y="444088"/>
            <a:ext cx="6366337" cy="358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0064" y="3760546"/>
            <a:ext cx="73939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200" dirty="0">
                <a:latin typeface="+mn-lt"/>
              </a:rPr>
              <a:t>Результат - додаток, що складається з єдиної високоінтерактивної веб-сторінки, яка ніколи не </a:t>
            </a:r>
            <a:r>
              <a:rPr lang="uk-UA" sz="2200" dirty="0" smtClean="0">
                <a:latin typeface="+mn-lt"/>
              </a:rPr>
              <a:t>перезавантажує </a:t>
            </a:r>
            <a:r>
              <a:rPr lang="uk-UA" sz="2200" dirty="0">
                <a:latin typeface="+mn-lt"/>
              </a:rPr>
              <a:t>повністю.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14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Швидкість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SPA швид</a:t>
            </a:r>
            <a:r>
              <a:rPr lang="uk-UA" dirty="0" smtClean="0"/>
              <a:t>ш</a:t>
            </a:r>
            <a:r>
              <a:rPr lang="ru-RU" dirty="0" smtClean="0"/>
              <a:t>і, </a:t>
            </a:r>
            <a:r>
              <a:rPr lang="ru-RU" dirty="0"/>
              <a:t>оскільки більшість ресурсів (HTML + CSS </a:t>
            </a:r>
            <a:r>
              <a:rPr lang="ru-RU" dirty="0" smtClean="0"/>
              <a:t>+</a:t>
            </a:r>
            <a:r>
              <a:rPr lang="en-US" dirty="0" smtClean="0"/>
              <a:t>JS</a:t>
            </a:r>
            <a:r>
              <a:rPr lang="ru-RU" dirty="0" smtClean="0"/>
              <a:t>) </a:t>
            </a:r>
            <a:r>
              <a:rPr lang="ru-RU" dirty="0"/>
              <a:t>завантажуються лише один раз протягом усього життя програми. </a:t>
            </a:r>
            <a:r>
              <a:rPr lang="ru-RU" dirty="0" smtClean="0"/>
              <a:t>Вперед </a:t>
            </a:r>
            <a:r>
              <a:rPr lang="ru-RU" dirty="0"/>
              <a:t>та назад передаються лише дані</a:t>
            </a:r>
            <a:r>
              <a:rPr lang="ru-RU" dirty="0" smtClean="0"/>
              <a:t>.</a:t>
            </a:r>
          </a:p>
          <a:p>
            <a:r>
              <a:rPr lang="ru-RU" dirty="0"/>
              <a:t>MPA </a:t>
            </a:r>
            <a:r>
              <a:rPr lang="ru-RU" dirty="0" smtClean="0"/>
              <a:t>повільніші. Оскільки браузеру потрібно </a:t>
            </a:r>
            <a:r>
              <a:rPr lang="ru-RU" dirty="0"/>
              <a:t>постійно </a:t>
            </a:r>
            <a:r>
              <a:rPr lang="ru-RU" dirty="0" smtClean="0"/>
              <a:t>отримувати нові </a:t>
            </a:r>
            <a:r>
              <a:rPr lang="ru-RU" dirty="0"/>
              <a:t>сторінки з сервера для кожного запиту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697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Зв’язок </a:t>
            </a:r>
            <a:r>
              <a:rPr lang="en-US" dirty="0" smtClean="0"/>
              <a:t>front </a:t>
            </a:r>
            <a:r>
              <a:rPr lang="uk-UA" dirty="0" smtClean="0"/>
              <a:t>і </a:t>
            </a:r>
            <a:r>
              <a:rPr lang="en-US" dirty="0" smtClean="0"/>
              <a:t>back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У SPA існує </a:t>
            </a:r>
            <a:r>
              <a:rPr lang="uk-UA" dirty="0"/>
              <a:t>чіткий поділ між </a:t>
            </a:r>
            <a:r>
              <a:rPr lang="en-US" dirty="0" smtClean="0"/>
              <a:t>front end </a:t>
            </a:r>
            <a:r>
              <a:rPr lang="uk-UA" dirty="0" smtClean="0"/>
              <a:t>та</a:t>
            </a:r>
            <a:r>
              <a:rPr lang="en-US" dirty="0" smtClean="0"/>
              <a:t> back end</a:t>
            </a:r>
            <a:r>
              <a:rPr lang="uk-UA" dirty="0" smtClean="0"/>
              <a:t>, </a:t>
            </a:r>
            <a:r>
              <a:rPr lang="uk-UA" dirty="0"/>
              <a:t>і обидва коди можуть зберігатися </a:t>
            </a:r>
            <a:r>
              <a:rPr lang="uk-UA" dirty="0" smtClean="0"/>
              <a:t>і </a:t>
            </a:r>
            <a:r>
              <a:rPr lang="uk-UA" dirty="0"/>
              <a:t>розроблятися </a:t>
            </a:r>
            <a:r>
              <a:rPr lang="uk-UA" dirty="0" smtClean="0"/>
              <a:t>окремо</a:t>
            </a:r>
            <a:r>
              <a:rPr lang="uk-UA" dirty="0"/>
              <a:t>.</a:t>
            </a:r>
            <a:r>
              <a:rPr lang="uk-UA" dirty="0" smtClean="0"/>
              <a:t> </a:t>
            </a:r>
            <a:r>
              <a:rPr lang="uk-UA" dirty="0"/>
              <a:t>SPA </a:t>
            </a:r>
            <a:r>
              <a:rPr lang="uk-UA" dirty="0" smtClean="0"/>
              <a:t>використовує API</a:t>
            </a:r>
            <a:r>
              <a:rPr lang="uk-UA" dirty="0"/>
              <a:t>, </a:t>
            </a:r>
            <a:r>
              <a:rPr lang="uk-UA" dirty="0" smtClean="0"/>
              <a:t>створені </a:t>
            </a:r>
            <a:r>
              <a:rPr lang="uk-UA" dirty="0"/>
              <a:t>розробниками на </a:t>
            </a:r>
            <a:r>
              <a:rPr lang="uk-UA" dirty="0" smtClean="0"/>
              <a:t>серверіній стороні </a:t>
            </a:r>
            <a:r>
              <a:rPr lang="uk-UA" dirty="0"/>
              <a:t>для читання / відображення даних. </a:t>
            </a:r>
            <a:endParaRPr lang="uk-UA" dirty="0" smtClean="0"/>
          </a:p>
          <a:p>
            <a:r>
              <a:rPr lang="uk-UA" dirty="0"/>
              <a:t>MPA має </a:t>
            </a:r>
            <a:r>
              <a:rPr lang="uk-UA" dirty="0" smtClean="0"/>
              <a:t>тісний зв’язок</a:t>
            </a:r>
            <a:r>
              <a:rPr lang="en-US" dirty="0" smtClean="0"/>
              <a:t> </a:t>
            </a:r>
            <a:r>
              <a:rPr lang="en-US" dirty="0"/>
              <a:t>front end </a:t>
            </a:r>
            <a:r>
              <a:rPr lang="uk-UA" dirty="0"/>
              <a:t>та</a:t>
            </a:r>
            <a:r>
              <a:rPr lang="en-US" dirty="0"/>
              <a:t> back end</a:t>
            </a:r>
            <a:r>
              <a:rPr lang="uk-UA" dirty="0" smtClean="0"/>
              <a:t>. </a:t>
            </a:r>
            <a:r>
              <a:rPr lang="uk-UA" dirty="0"/>
              <a:t>Зазвичай існує один великий проект, який містить усі коди разом, і між ними </a:t>
            </a:r>
            <a:r>
              <a:rPr lang="uk-UA" dirty="0" smtClean="0"/>
              <a:t>існує сильна взаємозалежність.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4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7899568" cy="3600450"/>
          </a:xfrm>
        </p:spPr>
        <p:txBody>
          <a:bodyPr/>
          <a:lstStyle/>
          <a:p>
            <a:r>
              <a:rPr lang="ru-RU" dirty="0" smtClean="0"/>
              <a:t>SEO </a:t>
            </a:r>
            <a:r>
              <a:rPr lang="ru-RU" dirty="0"/>
              <a:t>може бути менш ефективною із </a:t>
            </a:r>
            <a:r>
              <a:rPr lang="ru-RU" dirty="0" smtClean="0"/>
              <a:t>вмістом,</a:t>
            </a:r>
            <a:r>
              <a:rPr lang="en-US" dirty="0" smtClean="0"/>
              <a:t> </a:t>
            </a:r>
            <a:r>
              <a:rPr lang="ru-RU" dirty="0" smtClean="0"/>
              <a:t>завантаженим </a:t>
            </a:r>
            <a:r>
              <a:rPr lang="ru-RU" dirty="0"/>
              <a:t>через AJAX. Це тому, що сканери SEO в основному покладаються на стабільний вміст на різних сторінках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en-US" dirty="0" smtClean="0"/>
              <a:t>SEO </a:t>
            </a:r>
            <a:r>
              <a:rPr lang="uk-UA" dirty="0" smtClean="0"/>
              <a:t>простіш</a:t>
            </a:r>
            <a:r>
              <a:rPr lang="uk-UA" dirty="0"/>
              <a:t>а</a:t>
            </a:r>
            <a:r>
              <a:rPr lang="uk-UA" dirty="0" smtClean="0"/>
              <a:t> </a:t>
            </a:r>
            <a:r>
              <a:rPr lang="uk-UA" dirty="0"/>
              <a:t>і </a:t>
            </a:r>
            <a:r>
              <a:rPr lang="uk-UA" dirty="0" smtClean="0"/>
              <a:t>ефективніша, </a:t>
            </a:r>
            <a:r>
              <a:rPr lang="uk-UA" dirty="0"/>
              <a:t>оскільки більшість сканерів пошукових систем були побудовані для </a:t>
            </a:r>
            <a:r>
              <a:rPr lang="en-US" dirty="0"/>
              <a:t>MPA.</a:t>
            </a:r>
          </a:p>
        </p:txBody>
      </p:sp>
    </p:spTree>
    <p:extLst>
      <p:ext uri="{BB962C8B-B14F-4D97-AF65-F5344CB8AC3E}">
        <p14:creationId xmlns:p14="http://schemas.microsoft.com/office/powerpoint/2010/main" val="207378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15712</TotalTime>
  <Words>403</Words>
  <Application>Microsoft Office PowerPoint</Application>
  <PresentationFormat>On-screen Show (16:9)</PresentationFormat>
  <Paragraphs>44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Calibri</vt:lpstr>
      <vt:lpstr>Adjacency</vt:lpstr>
      <vt:lpstr>SPA &amp; MPA</vt:lpstr>
      <vt:lpstr>Зміст</vt:lpstr>
      <vt:lpstr>Multi Page Application (MPA)</vt:lpstr>
      <vt:lpstr>PowerPoint Presentation</vt:lpstr>
      <vt:lpstr>Single Page Application (SPA)</vt:lpstr>
      <vt:lpstr>PowerPoint Presentation</vt:lpstr>
      <vt:lpstr>Швидкість</vt:lpstr>
      <vt:lpstr>Зв’язок front і back end</vt:lpstr>
      <vt:lpstr>SEO</vt:lpstr>
      <vt:lpstr>SEO</vt:lpstr>
      <vt:lpstr>Залежність до JS</vt:lpstr>
      <vt:lpstr>Безпека</vt:lpstr>
      <vt:lpstr>Висновки: MPA чи SPA</vt:lpstr>
      <vt:lpstr>Список джерел: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 &amp; MPA</dc:title>
  <cp:lastModifiedBy>Andrii Lesyshyn</cp:lastModifiedBy>
  <cp:revision>15</cp:revision>
  <dcterms:modified xsi:type="dcterms:W3CDTF">2019-12-10T14:47:51Z</dcterms:modified>
</cp:coreProperties>
</file>