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27237fc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27237fc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b27237fc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b27237fc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b27237fc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b27237fc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27237fc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27237fc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b27237fc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b27237fc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27237fc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27237fc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2aecf5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2aecf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2aecf5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2aecf5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27237f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27237f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b27237fc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b27237fc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b27237fc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b27237fc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6000"/>
              <a:t>Stateful/Stateless/Virtual Actors</a:t>
            </a:r>
            <a:endParaRPr sz="6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9152" y="39722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Підготували студенти групи ПМІ-52: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Міштурак Назар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Малашняк Павло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Supervisor and workers</a:t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2080700"/>
            <a:ext cx="537210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Project “Orleans”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.NET Implementation of an Actor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Goals: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uk"/>
              <a:t>Provide easy-to-use distributed computed model for developers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uk"/>
              <a:t>Provide deployment model scaling from one node to a high-scale Azure cloud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Developed by Microsoft Research and the open source community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Introduced the Virtual Actor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Virtual Actors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The main benefits of virtual actors are: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Perpetual existence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Automatic instantiation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Location transparency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Automatic scale out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Stateful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Stateful</a:t>
            </a:r>
            <a:r>
              <a:rPr lang="uk"/>
              <a:t> - application that keeps internal state in memory or runtime, instead of relying on external services.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Examples: actors can be stateful, so actor-based systems (Erlang/OTP, Orleans, Akka) can be stateful.But it’s also possible to create stateful application in Node.js or Python.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Stateful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shorter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better performance (info in memory until closed)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open/close at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file locking possible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read ahead possible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Stateless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Stateless </a:t>
            </a:r>
            <a:r>
              <a:rPr lang="uk"/>
              <a:t>- application that doesn’t keep any state in memory or runtime, but uses external services instead.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External services: database, cache, API,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Examples: most of web apps are stateless or designed to be stateless (Spring, Django&lt; Rails&lt; Express, etc.).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Stateless	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requests are self-contained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better fault tolerance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open/close at client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no problem of client crashes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Stateless Web Services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40446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B7B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B7B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88" y="2271338"/>
            <a:ext cx="72866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2138" y="2716550"/>
            <a:ext cx="3606300" cy="17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Actor systems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An actor is a computational entity that, in response to a message it receiver can concurrently: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send a finite number of messages to other 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create a finite number of new actors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uk"/>
              <a:t>designate the behaviour to be used for the next message it receivers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There is no assumed sequence to the above actions and they could be carried out in parallel.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uk"/>
              <a:t>Every actor has a mailbox, a supervisor and, optionally, some state.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Actor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Lightweight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No Shared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Messages in Mailbox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Messages are processed in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uk"/>
              <a:t>Only one message at a time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900" y="1318650"/>
            <a:ext cx="3230250" cy="304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Actors and messaging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38" y="2078875"/>
            <a:ext cx="4662925" cy="19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