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itchFamily="34" charset="0"/>
      <p:regular r:id="rId17"/>
      <p:bold r:id="rId18"/>
      <p:italic r:id="rId19"/>
      <p:boldItalic r:id="rId20"/>
    </p:embeddedFont>
    <p:embeddedFont>
      <p:font typeface="Raleway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3339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27237fc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27237fc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27237fc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27237fc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27237fc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27237fc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27237fc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27237fc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3a823d7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3a823d7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3a823d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3a823d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27237fc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27237fc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27237fc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27237fc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27237f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27237f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2aecf5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2aecf5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2aecf5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2aecf5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27237fc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27237fc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7237fc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27237fc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amueleresca/developing-apis-using-actor-model-in-aspnet-core-2oh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azure/service-fabric/service-fabric-reliable-services-quick-start" TargetMode="External"/><Relationship Id="rId5" Type="http://schemas.openxmlformats.org/officeDocument/2006/relationships/hyperlink" Target="https://nordicapis.com/defining-stateful-vs-stateless-web-services/" TargetMode="External"/><Relationship Id="rId4" Type="http://schemas.openxmlformats.org/officeDocument/2006/relationships/hyperlink" Target="https://www.microsoft.com/en-us/research/wp-content/uploads/2016/02/Orleans-MSR-TR-2014-41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6000"/>
              <a:t>Stateful/Stateless/Virtual Actors</a:t>
            </a:r>
            <a:endParaRPr sz="6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39152" y="39722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Підготували студенти групи ПМІ-52: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Міштурак Назар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Малашняк Павло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Actors and messaging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538" y="2078875"/>
            <a:ext cx="4662925" cy="19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Supervisor and workers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2080700"/>
            <a:ext cx="53721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Project “Orleans”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.NET Implementation of an Actor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Goals: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uk"/>
              <a:t>Provide easy-to-use distributed computed model for developers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uk"/>
              <a:t>Provide deployment model scaling from one node to a high-scale Azure cloud service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Developed by Microsoft Research and the open source community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Introduced the Virtual Actor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Virtual Actors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The main benefits of virtual actors are: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Perpetual existence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Automatic instantiation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Location transparency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Automatic scale out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References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https://dev.to/samueleresca/developing-apis-using-actor-model-in-aspnet-core-2oh2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https://www.microsoft.com/en-us/research/wp-content/uploads/2016/02/Orleans-MSR-TR-2014-41.pdf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https://nordicapis.com/defining-stateful-vs-stateless-web-services/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https://docs.microsoft.com/en-us/azure/service-fabric/service-fabric-reliable-services-quick-start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Agenda	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 dirty="0">
                <a:solidFill>
                  <a:schemeClr val="bg2"/>
                </a:solidFill>
              </a:rPr>
              <a:t>Stateful</a:t>
            </a:r>
            <a:endParaRPr dirty="0">
              <a:solidFill>
                <a:schemeClr val="bg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 dirty="0">
                <a:solidFill>
                  <a:schemeClr val="bg2"/>
                </a:solidFill>
              </a:rPr>
              <a:t>Stateless </a:t>
            </a:r>
            <a:endParaRPr dirty="0">
              <a:solidFill>
                <a:schemeClr val="bg2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uk" sz="1300" dirty="0">
                <a:solidFill>
                  <a:schemeClr val="bg2"/>
                </a:solidFill>
              </a:rPr>
              <a:t>Stateless Web Services</a:t>
            </a:r>
            <a:endParaRPr sz="1300" dirty="0">
              <a:solidFill>
                <a:schemeClr val="bg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uk" dirty="0">
                <a:solidFill>
                  <a:schemeClr val="bg2"/>
                </a:solidFill>
              </a:rPr>
              <a:t>Actor</a:t>
            </a:r>
            <a:endParaRPr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uk" sz="1300" dirty="0">
                <a:solidFill>
                  <a:schemeClr val="bg2"/>
                </a:solidFill>
              </a:rPr>
              <a:t>Actors and messaging</a:t>
            </a:r>
            <a:endParaRPr sz="1300" dirty="0">
              <a:solidFill>
                <a:schemeClr val="bg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uk" sz="1300" dirty="0">
                <a:solidFill>
                  <a:schemeClr val="bg2"/>
                </a:solidFill>
              </a:rPr>
              <a:t>Supervisor and workers</a:t>
            </a:r>
            <a:endParaRPr sz="1300" dirty="0">
              <a:solidFill>
                <a:schemeClr val="bg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uk" dirty="0">
                <a:solidFill>
                  <a:schemeClr val="bg2"/>
                </a:solidFill>
              </a:rPr>
              <a:t>Project ‘Orleans’</a:t>
            </a:r>
            <a:endParaRPr dirty="0">
              <a:solidFill>
                <a:schemeClr val="bg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uk" dirty="0">
                <a:solidFill>
                  <a:schemeClr val="bg2"/>
                </a:solidFill>
              </a:rPr>
              <a:t>Virtual Actor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uk" dirty="0"/>
              <a:t> </a:t>
            </a:r>
            <a:br>
              <a:rPr lang="uk" dirty="0"/>
            </a:b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Stateful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b="1"/>
              <a:t>Stateful</a:t>
            </a:r>
            <a:r>
              <a:rPr lang="uk"/>
              <a:t> - application that keeps internal state in memory or runtime, instead of relying on external services.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Examples: actors can be stateful, so actor-based systems (Erlang/OTP, Orleans, Akka) can be stateful.But it’s also possible to create stateful application in Node.js or Python.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Stateful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shorter messages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better performance (info in memory until closed)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open/close at server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file locking possible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read ahead possible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Stateless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b="1"/>
              <a:t>Stateless </a:t>
            </a:r>
            <a:r>
              <a:rPr lang="uk"/>
              <a:t>- application that doesn’t keep any state in memory or runtime, but uses external services instead.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External services: database, cache, API,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Examples: most of web apps are stateless or designed to be stateless (Spring, Django&lt; Rails&lt; Express, etc.).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Stateless	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requests are self-contained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better fault tolerance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open/close at client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no problem of client crashes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Stateless Web Services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044600" cy="18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B7B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B7B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88" y="2271338"/>
            <a:ext cx="72866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138" y="2716550"/>
            <a:ext cx="3606300" cy="17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Actor systems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An actor is a computational entity that, in response to a message it receiver can concurrently: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uk"/>
              <a:t>send a finite number of messages to other actors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uk"/>
              <a:t>create a finite number of new actors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uk"/>
              <a:t>designate the behaviour to be used for the next message it receivers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There is no assumed sequence to the above actions and they could be carried out in parallel.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Every actor has a mailbox, a supervisor and, optionally, some state.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Actor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Lightweight Object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No Shared State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Messages in Mailbox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Messages are processed in 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Only one message at a time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900" y="1318650"/>
            <a:ext cx="3230250" cy="30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Екран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Lato</vt:lpstr>
      <vt:lpstr>Raleway</vt:lpstr>
      <vt:lpstr>Streamline</vt:lpstr>
      <vt:lpstr>Stateful/Stateless/Virtual Actors</vt:lpstr>
      <vt:lpstr>Agenda </vt:lpstr>
      <vt:lpstr>Stateful</vt:lpstr>
      <vt:lpstr>Stateful</vt:lpstr>
      <vt:lpstr>Stateless</vt:lpstr>
      <vt:lpstr>Stateless </vt:lpstr>
      <vt:lpstr>Stateless Web Services</vt:lpstr>
      <vt:lpstr>Actor systems</vt:lpstr>
      <vt:lpstr>Actor</vt:lpstr>
      <vt:lpstr>Actors and messaging</vt:lpstr>
      <vt:lpstr>Supervisor and workers</vt:lpstr>
      <vt:lpstr>Project “Orleans”</vt:lpstr>
      <vt:lpstr>Virtual Actors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Stateful/Stateless/Virtual Actors</dc:title>
  <cp:lastModifiedBy>Користувач Windows</cp:lastModifiedBy>
  <cp:revision>1</cp:revision>
  <dcterms:modified xsi:type="dcterms:W3CDTF">2019-12-09T20:35:41Z</dcterms:modified>
</cp:coreProperties>
</file>