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7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FE676-D45C-4058-BECB-9E9EB34BCB36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195CB-5F3E-4A59-900E-2AC92ABF25A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533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195CB-5F3E-4A59-900E-2AC92ABF25A3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674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454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51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5226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5962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243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955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 smtClean="0"/>
              <a:t>Зразок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8345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6799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321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241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3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06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459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15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6313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smtClean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247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94F6A50-D681-4D54-8897-F44A21AF9717}" type="datetimeFigureOut">
              <a:rPr lang="uk-UA" smtClean="0"/>
              <a:t>09.12.2019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92CF90-354F-47D4-A287-E80DACFC78B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69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mologic.com/insight/what-is-telemetry/?fbclid=IwAR10lLmtCdeNFndrti1K1pSa1ODc0bo9XQHx-BGz8jhor0tGX4VGTaQIxFE" TargetMode="External"/><Relationship Id="rId2" Type="http://schemas.openxmlformats.org/officeDocument/2006/relationships/hyperlink" Target="https://docs.microsoft.com/uk-ua/aspnet/aspnet/overview/developing-apps-with-windows-azure/building-real-world-cloud-apps-with-windows-azure/monitoring-and-telemet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1423" y="1508760"/>
            <a:ext cx="8915399" cy="2262781"/>
          </a:xfrm>
        </p:spPr>
        <p:txBody>
          <a:bodyPr/>
          <a:lstStyle/>
          <a:p>
            <a:r>
              <a:rPr lang="uk-UA" dirty="0" smtClean="0"/>
              <a:t>Телеметрія</a:t>
            </a:r>
            <a:br>
              <a:rPr lang="uk-UA" dirty="0" smtClean="0"/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/>
              <a:t>Бучелла Владислав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990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15" y="128587"/>
            <a:ext cx="6286500" cy="35528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193" y="128587"/>
            <a:ext cx="5342191" cy="3039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76" y="3168222"/>
            <a:ext cx="4509516" cy="34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5032" y="624110"/>
            <a:ext cx="5922584" cy="62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Середній час відклику в різні години.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484" y="2667000"/>
            <a:ext cx="457985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Пропускна здатність у різний час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765" y="2018093"/>
            <a:ext cx="4181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1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Час </a:t>
            </a:r>
            <a:r>
              <a:rPr lang="ru-RU" dirty="0" err="1" smtClean="0"/>
              <a:t>відклику</a:t>
            </a:r>
            <a:r>
              <a:rPr lang="ru-RU" dirty="0" smtClean="0"/>
              <a:t> ЦП, </a:t>
            </a:r>
            <a:r>
              <a:rPr lang="ru-RU" dirty="0" err="1" smtClean="0"/>
              <a:t>Затраченого</a:t>
            </a:r>
            <a:r>
              <a:rPr lang="ru-RU" dirty="0" smtClean="0"/>
              <a:t> на </a:t>
            </a:r>
            <a:r>
              <a:rPr lang="ru-RU" dirty="0" err="1" smtClean="0"/>
              <a:t>обробку</a:t>
            </a:r>
            <a:r>
              <a:rPr lang="ru-RU" dirty="0" smtClean="0"/>
              <a:t> </a:t>
            </a:r>
            <a:r>
              <a:rPr lang="ru-RU" dirty="0" err="1" smtClean="0"/>
              <a:t>різних</a:t>
            </a:r>
            <a:r>
              <a:rPr lang="en-US" dirty="0" smtClean="0"/>
              <a:t> HTTP-</a:t>
            </a:r>
            <a:r>
              <a:rPr lang="uk-UA" dirty="0" smtClean="0"/>
              <a:t>Запитів</a:t>
            </a:r>
            <a:r>
              <a:rPr lang="ru-RU" dirty="0" smtClean="0"/>
              <a:t>.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961" y="1905000"/>
            <a:ext cx="5199567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Час, який затрачено на різні частини коду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1" y="1905000"/>
            <a:ext cx="4584856" cy="499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Статистична історія змін продуктивності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1328927"/>
            <a:ext cx="4736529" cy="539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Виклик зовнішніх служб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91" y="2243328"/>
            <a:ext cx="6156067" cy="3778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91" y="1905000"/>
            <a:ext cx="4924387" cy="445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1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419" y="1294745"/>
            <a:ext cx="6567509" cy="55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Вибір налаштувань</a:t>
            </a:r>
            <a:br>
              <a:rPr lang="uk-UA" dirty="0" smtClean="0"/>
            </a:b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629" y="908303"/>
            <a:ext cx="5216051" cy="53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4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1691640" y="624110"/>
            <a:ext cx="9575228" cy="6124162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Загальний опис телеметрії.</a:t>
            </a:r>
          </a:p>
          <a:p>
            <a:pPr lvl="1"/>
            <a:r>
              <a:rPr lang="uk-UA" sz="2000" dirty="0" smtClean="0"/>
              <a:t>Вигляд телеметрії серверу</a:t>
            </a:r>
          </a:p>
          <a:p>
            <a:pPr lvl="1"/>
            <a:r>
              <a:rPr lang="uk-UA" sz="2000" dirty="0"/>
              <a:t>	</a:t>
            </a:r>
            <a:r>
              <a:rPr lang="uk-UA" sz="2000" dirty="0" smtClean="0"/>
              <a:t>Приклади використання телеметрії.</a:t>
            </a:r>
          </a:p>
          <a:p>
            <a:pPr lvl="1"/>
            <a:r>
              <a:rPr lang="en-US" sz="2000" dirty="0"/>
              <a:t>Azure</a:t>
            </a:r>
            <a:r>
              <a:rPr lang="uk-UA" sz="2000" dirty="0"/>
              <a:t>(</a:t>
            </a:r>
            <a:r>
              <a:rPr lang="en-US" sz="2000" dirty="0"/>
              <a:t>New Relic</a:t>
            </a:r>
            <a:r>
              <a:rPr lang="uk-UA" sz="2000" dirty="0" smtClean="0"/>
              <a:t>)</a:t>
            </a:r>
          </a:p>
          <a:p>
            <a:pPr lvl="1"/>
            <a:r>
              <a:rPr lang="uk-UA" sz="2000" dirty="0" smtClean="0"/>
              <a:t>Середній час відклику.</a:t>
            </a:r>
          </a:p>
          <a:p>
            <a:pPr lvl="1"/>
            <a:r>
              <a:rPr lang="uk-UA" sz="2000" dirty="0" smtClean="0"/>
              <a:t>Пропускна здатність</a:t>
            </a:r>
          </a:p>
          <a:p>
            <a:pPr lvl="1"/>
            <a:r>
              <a:rPr lang="uk-UA" sz="2000" dirty="0" smtClean="0"/>
              <a:t>Час відклику ЦП</a:t>
            </a:r>
          </a:p>
          <a:p>
            <a:pPr lvl="1"/>
            <a:r>
              <a:rPr lang="uk-UA" sz="2000" dirty="0" smtClean="0"/>
              <a:t>Затрачений час</a:t>
            </a:r>
          </a:p>
          <a:p>
            <a:pPr lvl="1"/>
            <a:r>
              <a:rPr lang="uk-UA" sz="2000" dirty="0" smtClean="0"/>
              <a:t>Статистична історії</a:t>
            </a:r>
          </a:p>
          <a:p>
            <a:pPr lvl="1"/>
            <a:r>
              <a:rPr lang="uk-UA" sz="2000" dirty="0" smtClean="0"/>
              <a:t>Виклик служб.</a:t>
            </a:r>
          </a:p>
          <a:p>
            <a:pPr lvl="1"/>
            <a:r>
              <a:rPr lang="uk-UA" sz="2000" dirty="0" smtClean="0"/>
              <a:t>Налаштування</a:t>
            </a:r>
          </a:p>
          <a:p>
            <a:pPr lvl="1"/>
            <a:r>
              <a:rPr lang="uk-UA" sz="2000" dirty="0" smtClean="0"/>
              <a:t>Приклад коду</a:t>
            </a:r>
          </a:p>
          <a:p>
            <a:pPr lvl="1"/>
            <a:r>
              <a:rPr lang="uk-UA" sz="2000" dirty="0" smtClean="0"/>
              <a:t>Види журналів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116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Приклади коду для журналу введення виправлень 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956" y="2667000"/>
            <a:ext cx="737491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Вигляд журналу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941" y="2279904"/>
            <a:ext cx="6974600" cy="3778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351" y="2055749"/>
            <a:ext cx="6755982" cy="34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 джерела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docs.microsoft.com/uk-ua/aspnet/aspnet/overview/developing-apps-with-windows-azure/building-real-world-cloud-apps-with-windows-azure/monitoring-and-telemetry</a:t>
            </a:r>
            <a:endParaRPr lang="uk-UA" dirty="0" smtClean="0"/>
          </a:p>
          <a:p>
            <a:r>
              <a:rPr lang="en-US">
                <a:hlinkClick r:id="rId3"/>
              </a:rPr>
              <a:t>https://www.sumologic.com/insight/what-is-telemetry/?fbclid=IwAR10lLmtCdeNFndrti1K1pSa1ODc0bo9XQHx-BGz8jhor0tGX4VGTaQIxFE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739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 smtClean="0"/>
              <a:t>Телеметрія походить від давньогрецького </a:t>
            </a:r>
            <a:r>
              <a:rPr lang="el-GR" sz="2800" dirty="0" smtClean="0"/>
              <a:t>τῆλε «</a:t>
            </a:r>
            <a:r>
              <a:rPr lang="uk-UA" sz="2800" dirty="0" smtClean="0"/>
              <a:t>далеко» + </a:t>
            </a:r>
            <a:r>
              <a:rPr lang="el-GR" sz="2800" dirty="0" smtClean="0"/>
              <a:t>μέτρεω - «</a:t>
            </a:r>
            <a:r>
              <a:rPr lang="uk-UA" sz="2800" dirty="0" smtClean="0"/>
              <a:t>вимірюю».</a:t>
            </a:r>
          </a:p>
          <a:p>
            <a:r>
              <a:rPr lang="uk-UA" sz="2800" dirty="0" smtClean="0"/>
              <a:t>Все дуже просто, будь-які вимірювання, які тільки може вигадати штат різних інженерів і можливо вчених, цільова система шле в центр обробки для візуального та автоматичного контролю та обробки.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1979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Вигляд телеметрії серверу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Коли на </a:t>
            </a:r>
            <a:r>
              <a:rPr lang="ru-RU" dirty="0" err="1" smtClean="0"/>
              <a:t>стороні</a:t>
            </a:r>
            <a:r>
              <a:rPr lang="ru-RU" dirty="0" smtClean="0"/>
              <a:t> сервера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наприклад</a:t>
            </a:r>
            <a:r>
              <a:rPr lang="ru-RU" dirty="0" smtClean="0"/>
              <a:t> </a:t>
            </a:r>
            <a:r>
              <a:rPr lang="ru-RU" dirty="0" err="1" smtClean="0"/>
              <a:t>виглядати</a:t>
            </a:r>
            <a:r>
              <a:rPr lang="ru-RU" dirty="0" smtClean="0"/>
              <a:t> ось так:</a:t>
            </a:r>
          </a:p>
          <a:p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16" y="2036586"/>
            <a:ext cx="10216896" cy="44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sz="3200" dirty="0"/>
              <a:t>Завантаження </a:t>
            </a:r>
            <a:r>
              <a:rPr lang="en-US" sz="3200" dirty="0"/>
              <a:t>CPU </a:t>
            </a:r>
            <a:r>
              <a:rPr lang="uk-UA" sz="3200" dirty="0"/>
              <a:t>по ядрах і по основних потоків</a:t>
            </a:r>
          </a:p>
          <a:p>
            <a:r>
              <a:rPr lang="uk-UA" sz="3200" dirty="0"/>
              <a:t>Кількість </a:t>
            </a:r>
            <a:r>
              <a:rPr lang="en-US" sz="3200" dirty="0"/>
              <a:t>handles, threads, objects, etc.</a:t>
            </a:r>
          </a:p>
          <a:p>
            <a:r>
              <a:rPr lang="uk-UA" sz="3200" dirty="0"/>
              <a:t>витрата пам'яті</a:t>
            </a:r>
          </a:p>
          <a:p>
            <a:r>
              <a:rPr lang="uk-UA" sz="3200" dirty="0"/>
              <a:t>Наповненість різних буферів</a:t>
            </a:r>
          </a:p>
          <a:p>
            <a:r>
              <a:rPr lang="uk-UA" sz="3200" dirty="0"/>
              <a:t>Кілька циклограм для особливо важливих потоків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72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88" y="1675556"/>
            <a:ext cx="10233597" cy="42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1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Затримка </a:t>
            </a:r>
            <a:r>
              <a:rPr lang="en-US" dirty="0" smtClean="0"/>
              <a:t>HDD </a:t>
            </a:r>
            <a:r>
              <a:rPr lang="uk-UA" dirty="0" smtClean="0"/>
              <a:t>у другому потоці.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421" y="2667000"/>
            <a:ext cx="764998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6" y="2014728"/>
            <a:ext cx="9619488" cy="446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9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Azure</a:t>
            </a:r>
            <a:r>
              <a:rPr lang="uk-UA" dirty="0" smtClean="0"/>
              <a:t>(</a:t>
            </a:r>
            <a:r>
              <a:rPr lang="en-US" dirty="0"/>
              <a:t>New Relic</a:t>
            </a:r>
            <a:r>
              <a:rPr lang="uk-UA" dirty="0" smtClean="0"/>
              <a:t>)</a:t>
            </a:r>
            <a:endParaRPr lang="uk-UA" dirty="0"/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52" y="1905000"/>
            <a:ext cx="5377753" cy="37782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994" y="1823149"/>
            <a:ext cx="6193404" cy="40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енета">
  <a:themeElements>
    <a:clrScheme name="Тенет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Тенет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Тенет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TM03457485[[fn=Сітчаста]]</Template>
  <TotalTime>1734</TotalTime>
  <Words>168</Words>
  <Application>Microsoft Office PowerPoint</Application>
  <PresentationFormat>Широкий екран</PresentationFormat>
  <Paragraphs>39</Paragraphs>
  <Slides>22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Century Gothic</vt:lpstr>
      <vt:lpstr>Тенета</vt:lpstr>
      <vt:lpstr>Телеметрія </vt:lpstr>
      <vt:lpstr>Презентація PowerPoint</vt:lpstr>
      <vt:lpstr>Презентація PowerPoint</vt:lpstr>
      <vt:lpstr>Вигляд телеметрії серверу</vt:lpstr>
      <vt:lpstr>Презентація PowerPoint</vt:lpstr>
      <vt:lpstr>Презентація PowerPoint</vt:lpstr>
      <vt:lpstr>Затримка HDD у другому потоці.</vt:lpstr>
      <vt:lpstr>Презентація PowerPoint</vt:lpstr>
      <vt:lpstr>Azure(New Relic)</vt:lpstr>
      <vt:lpstr>Презентація PowerPoint</vt:lpstr>
      <vt:lpstr>Презентація PowerPoint</vt:lpstr>
      <vt:lpstr>Середній час відклику в різні години.</vt:lpstr>
      <vt:lpstr>Пропускна здатність у різний час</vt:lpstr>
      <vt:lpstr>Час відклику ЦП, Затраченого на обробку різних HTTP-Запитів.</vt:lpstr>
      <vt:lpstr>Час, який затрачено на різні частини коду</vt:lpstr>
      <vt:lpstr>Статистична історія змін продуктивності</vt:lpstr>
      <vt:lpstr>Виклик зовнішніх служб</vt:lpstr>
      <vt:lpstr>Презентація PowerPoint</vt:lpstr>
      <vt:lpstr>Вибір налаштувань </vt:lpstr>
      <vt:lpstr>Приклади коду для журналу введення виправлень </vt:lpstr>
      <vt:lpstr>Вигляд журналу</vt:lpstr>
      <vt:lpstr>Використані  джерела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Телеметрія </dc:title>
  <dc:creator>Влад Бучелла</dc:creator>
  <cp:lastModifiedBy>Влад Бучелла</cp:lastModifiedBy>
  <cp:revision>20</cp:revision>
  <dcterms:created xsi:type="dcterms:W3CDTF">2019-11-21T01:29:09Z</dcterms:created>
  <dcterms:modified xsi:type="dcterms:W3CDTF">2019-12-09T19:06:57Z</dcterms:modified>
</cp:coreProperties>
</file>