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847B-6E22-4C2F-86EF-377B60AF9A74}" type="datetimeFigureOut">
              <a:rPr lang="uk-UA" smtClean="0"/>
              <a:t>21.11.2019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771-6EB5-43F6-8CD8-86A87FE66F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34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847B-6E22-4C2F-86EF-377B60AF9A74}" type="datetimeFigureOut">
              <a:rPr lang="uk-UA" smtClean="0"/>
              <a:t>21.11.2019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771-6EB5-43F6-8CD8-86A87FE66F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513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847B-6E22-4C2F-86EF-377B60AF9A74}" type="datetimeFigureOut">
              <a:rPr lang="uk-UA" smtClean="0"/>
              <a:t>21.11.2019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771-6EB5-43F6-8CD8-86A87FE66F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232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847B-6E22-4C2F-86EF-377B60AF9A74}" type="datetimeFigureOut">
              <a:rPr lang="uk-UA" smtClean="0"/>
              <a:t>21.11.2019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771-6EB5-43F6-8CD8-86A87FE66F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566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847B-6E22-4C2F-86EF-377B60AF9A74}" type="datetimeFigureOut">
              <a:rPr lang="uk-UA" smtClean="0"/>
              <a:t>21.11.2019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771-6EB5-43F6-8CD8-86A87FE66F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82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847B-6E22-4C2F-86EF-377B60AF9A74}" type="datetimeFigureOut">
              <a:rPr lang="uk-UA" smtClean="0"/>
              <a:t>21.11.2019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771-6EB5-43F6-8CD8-86A87FE66F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554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847B-6E22-4C2F-86EF-377B60AF9A74}" type="datetimeFigureOut">
              <a:rPr lang="uk-UA" smtClean="0"/>
              <a:t>21.11.2019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771-6EB5-43F6-8CD8-86A87FE66F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71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847B-6E22-4C2F-86EF-377B60AF9A74}" type="datetimeFigureOut">
              <a:rPr lang="uk-UA" smtClean="0"/>
              <a:t>21.11.2019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771-6EB5-43F6-8CD8-86A87FE66F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100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847B-6E22-4C2F-86EF-377B60AF9A74}" type="datetimeFigureOut">
              <a:rPr lang="uk-UA" smtClean="0"/>
              <a:t>21.11.2019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771-6EB5-43F6-8CD8-86A87FE66F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480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847B-6E22-4C2F-86EF-377B60AF9A74}" type="datetimeFigureOut">
              <a:rPr lang="uk-UA" smtClean="0"/>
              <a:t>21.11.2019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771-6EB5-43F6-8CD8-86A87FE66F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6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847B-6E22-4C2F-86EF-377B60AF9A74}" type="datetimeFigureOut">
              <a:rPr lang="uk-UA" smtClean="0"/>
              <a:t>21.11.2019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771-6EB5-43F6-8CD8-86A87FE66F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92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847B-6E22-4C2F-86EF-377B60AF9A74}" type="datetimeFigureOut">
              <a:rPr lang="uk-UA" smtClean="0"/>
              <a:t>21.11.2019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2771-6EB5-43F6-8CD8-86A87FE66F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25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09915"/>
            <a:ext cx="103632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Telemetry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4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Визначення </a:t>
            </a:r>
            <a:r>
              <a:rPr lang="uk-UA" dirty="0" smtClean="0">
                <a:solidFill>
                  <a:schemeClr val="bg1"/>
                </a:solidFill>
              </a:rPr>
              <a:t>телеметрії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>
                <a:solidFill>
                  <a:schemeClr val="bg1"/>
                </a:solidFill>
              </a:rPr>
              <a:t>Телеметрія - це автоматичний запис і передача даних з віддалених або недоступних джерел до ІТ-системи в іншому місці для моніторингу та аналізу</a:t>
            </a:r>
            <a:r>
              <a:rPr lang="uk-UA" dirty="0" smtClean="0">
                <a:solidFill>
                  <a:schemeClr val="bg1"/>
                </a:solidFill>
              </a:rPr>
              <a:t>. 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Як працює </a:t>
            </a:r>
            <a:r>
              <a:rPr lang="uk-UA" dirty="0" smtClean="0">
                <a:solidFill>
                  <a:schemeClr val="bg1"/>
                </a:solidFill>
              </a:rPr>
              <a:t>телеметрія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>
                <a:solidFill>
                  <a:schemeClr val="bg1"/>
                </a:solidFill>
              </a:rPr>
              <a:t>У загальному сенсі телеметрія працює через датчики на віддаленому джерелі, які вимірюють фізичні (наприклад, опади, тиск чи температуру) або електричні (наприклад, струм чи напруга) даних. </a:t>
            </a:r>
            <a:r>
              <a:rPr lang="uk-UA" dirty="0" smtClean="0">
                <a:solidFill>
                  <a:schemeClr val="bg1"/>
                </a:solidFill>
              </a:rPr>
              <a:t>Вони </a:t>
            </a:r>
            <a:r>
              <a:rPr lang="uk-UA" dirty="0">
                <a:solidFill>
                  <a:schemeClr val="bg1"/>
                </a:solidFill>
              </a:rPr>
              <a:t>утворюють потік даних, який передається через </a:t>
            </a:r>
            <a:r>
              <a:rPr lang="uk-UA" dirty="0" smtClean="0">
                <a:solidFill>
                  <a:schemeClr val="bg1"/>
                </a:solidFill>
              </a:rPr>
              <a:t>бездротовий, дротовий носій </a:t>
            </a:r>
            <a:r>
              <a:rPr lang="uk-UA" dirty="0">
                <a:solidFill>
                  <a:schemeClr val="bg1"/>
                </a:solidFill>
              </a:rPr>
              <a:t>або комбінацію обох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uk-UA" dirty="0" smtClean="0">
                <a:solidFill>
                  <a:schemeClr val="bg1"/>
                </a:solidFill>
              </a:rPr>
              <a:t>У віддаленому приймачі потік </a:t>
            </a:r>
            <a:r>
              <a:rPr lang="uk-UA" dirty="0" err="1" smtClean="0">
                <a:solidFill>
                  <a:schemeClr val="bg1"/>
                </a:solidFill>
              </a:rPr>
              <a:t>дезагреговано</a:t>
            </a:r>
            <a:r>
              <a:rPr lang="uk-UA" dirty="0" smtClean="0">
                <a:solidFill>
                  <a:schemeClr val="bg1"/>
                </a:solidFill>
              </a:rPr>
              <a:t>, а вихідні дані відображаються або обробляються на основі специфікацій користувача.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8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Переваги </a:t>
            </a:r>
            <a:r>
              <a:rPr lang="uk-UA" dirty="0" smtClean="0">
                <a:solidFill>
                  <a:schemeClr val="bg1"/>
                </a:solidFill>
              </a:rPr>
              <a:t>телеметрії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>
                <a:solidFill>
                  <a:schemeClr val="bg1"/>
                </a:solidFill>
              </a:rPr>
              <a:t>Основна перевага телеметрії - це можливість кінцевого споживача контролювати стан об'єкта чи навколишнього середовища, перебуваючи фізично віддалених від нього. </a:t>
            </a:r>
          </a:p>
        </p:txBody>
      </p:sp>
    </p:spTree>
    <p:extLst>
      <p:ext uri="{BB962C8B-B14F-4D97-AF65-F5344CB8AC3E}">
        <p14:creationId xmlns:p14="http://schemas.microsoft.com/office/powerpoint/2010/main" val="16199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Телеметрія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дозволяє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відповісти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ru-RU" dirty="0" err="1">
                <a:solidFill>
                  <a:schemeClr val="bg1"/>
                </a:solidFill>
              </a:rPr>
              <a:t>такі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питання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</a:rPr>
              <a:t>Чи </a:t>
            </a:r>
            <a:r>
              <a:rPr lang="uk-UA" dirty="0" smtClean="0">
                <a:solidFill>
                  <a:schemeClr val="bg1"/>
                </a:solidFill>
              </a:rPr>
              <a:t>користуються клієнти </a:t>
            </a:r>
            <a:r>
              <a:rPr lang="uk-UA" dirty="0">
                <a:solidFill>
                  <a:schemeClr val="bg1"/>
                </a:solidFill>
              </a:rPr>
              <a:t>функціями, які ви очікуєте? Як вони взаємодіють із </a:t>
            </a:r>
            <a:r>
              <a:rPr lang="uk-UA" dirty="0" smtClean="0">
                <a:solidFill>
                  <a:schemeClr val="bg1"/>
                </a:solidFill>
              </a:rPr>
              <a:t>продуктом</a:t>
            </a:r>
            <a:r>
              <a:rPr lang="uk-UA" dirty="0">
                <a:solidFill>
                  <a:schemeClr val="bg1"/>
                </a:solidFill>
              </a:rPr>
              <a:t>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</a:rPr>
              <a:t>Як часто користувачі взаємодіють із </a:t>
            </a:r>
            <a:r>
              <a:rPr lang="uk-UA" dirty="0" smtClean="0">
                <a:solidFill>
                  <a:schemeClr val="bg1"/>
                </a:solidFill>
              </a:rPr>
              <a:t>додатком </a:t>
            </a:r>
            <a:r>
              <a:rPr lang="uk-UA" dirty="0">
                <a:solidFill>
                  <a:schemeClr val="bg1"/>
                </a:solidFill>
              </a:rPr>
              <a:t>та на який термін?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</a:rPr>
              <a:t>Які параметри налаштувань користувачі вибирають найбільше? Вони віддають перевагу певним типам дисплея, способам введення, орієнтації екрана чи іншим конфігураціям пристрою?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</a:rPr>
              <a:t>Що відбувається, коли трапляються </a:t>
            </a:r>
            <a:r>
              <a:rPr lang="uk-UA" dirty="0" err="1">
                <a:solidFill>
                  <a:schemeClr val="bg1"/>
                </a:solidFill>
              </a:rPr>
              <a:t>збої</a:t>
            </a:r>
            <a:r>
              <a:rPr lang="uk-UA" dirty="0">
                <a:solidFill>
                  <a:schemeClr val="bg1"/>
                </a:solidFill>
              </a:rPr>
              <a:t>? Чи трапляються </a:t>
            </a:r>
            <a:r>
              <a:rPr lang="uk-UA" dirty="0" err="1">
                <a:solidFill>
                  <a:schemeClr val="bg1"/>
                </a:solidFill>
              </a:rPr>
              <a:t>збої</a:t>
            </a:r>
            <a:r>
              <a:rPr lang="uk-UA" dirty="0">
                <a:solidFill>
                  <a:schemeClr val="bg1"/>
                </a:solidFill>
              </a:rPr>
              <a:t> частіше, коли використовуються певні </a:t>
            </a:r>
            <a:r>
              <a:rPr lang="uk-UA" dirty="0" smtClean="0">
                <a:solidFill>
                  <a:schemeClr val="bg1"/>
                </a:solidFill>
              </a:rPr>
              <a:t>особливості </a:t>
            </a:r>
            <a:r>
              <a:rPr lang="uk-UA" dirty="0">
                <a:solidFill>
                  <a:schemeClr val="bg1"/>
                </a:solidFill>
              </a:rPr>
              <a:t>чи функції? Який контекст пов'язаний із </a:t>
            </a:r>
            <a:r>
              <a:rPr lang="uk-UA" dirty="0" err="1">
                <a:solidFill>
                  <a:schemeClr val="bg1"/>
                </a:solidFill>
              </a:rPr>
              <a:t>збоєм</a:t>
            </a:r>
            <a:r>
              <a:rPr lang="uk-UA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32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Недоліки </a:t>
            </a:r>
            <a:r>
              <a:rPr lang="uk-UA" dirty="0">
                <a:solidFill>
                  <a:schemeClr val="bg1"/>
                </a:solidFill>
              </a:rPr>
              <a:t>телеметрії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 smtClean="0">
                <a:solidFill>
                  <a:schemeClr val="bg1"/>
                </a:solidFill>
              </a:rPr>
              <a:t>Телеметрія, безумовно, фантастична технологія, але не без своїх недоліків. Найголовніший з них - це не сама телеметрія, а кінцеві користувачі та їх готовність дозволити те, що дехто вважає шпигунством за великим братом. Деякі користувачі негайно вимикають її, як тільки помічають, тобто будь-які дані, отримані в результаті використання продукту, не збиратимуться та не відправлятимуться.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88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powerpointbase.com-882</Template>
  <TotalTime>163</TotalTime>
  <Words>235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powerpointbase.com-882</vt:lpstr>
      <vt:lpstr>Telemetry</vt:lpstr>
      <vt:lpstr>Визначення телеметрії</vt:lpstr>
      <vt:lpstr>Як працює телеметрія</vt:lpstr>
      <vt:lpstr>Переваги телеметрії</vt:lpstr>
      <vt:lpstr>Презентация PowerPoint</vt:lpstr>
      <vt:lpstr>Недоліки телеметрії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</dc:title>
  <dc:creator>Markiyan Haihel</dc:creator>
  <cp:lastModifiedBy>Markiyan Haihel</cp:lastModifiedBy>
  <cp:revision>11</cp:revision>
  <dcterms:created xsi:type="dcterms:W3CDTF">2019-11-20T22:45:46Z</dcterms:created>
  <dcterms:modified xsi:type="dcterms:W3CDTF">2019-11-21T15:48:29Z</dcterms:modified>
</cp:coreProperties>
</file>