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7" roundtripDataSignature="AMtx7mi3A6pqhV3+CGtCje8WB0BYKFHr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CenturyGothic-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c31b3192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c31b3192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31b3192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31b3192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g6c31b3192f_0_51"/>
          <p:cNvSpPr txBox="1"/>
          <p:nvPr>
            <p:ph type="ctrTitle"/>
          </p:nvPr>
        </p:nvSpPr>
        <p:spPr>
          <a:xfrm>
            <a:off x="1313259" y="457201"/>
            <a:ext cx="6507300" cy="2400300"/>
          </a:xfrm>
          <a:prstGeom prst="rect">
            <a:avLst/>
          </a:prstGeom>
          <a:noFill/>
          <a:ln>
            <a:noFill/>
          </a:ln>
        </p:spPr>
        <p:txBody>
          <a:bodyPr anchorCtr="0" anchor="b" bIns="34275" lIns="68575" spcFirstLastPara="1" rIns="68575" wrap="square" tIns="34275">
            <a:noAutofit/>
          </a:bodyPr>
          <a:lstStyle>
            <a:lvl1pPr lvl="0" algn="ctr">
              <a:spcBef>
                <a:spcPts val="0"/>
              </a:spcBef>
              <a:spcAft>
                <a:spcPts val="0"/>
              </a:spcAft>
              <a:buClr>
                <a:schemeClr val="lt1"/>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 name="Google Shape;13;g6c31b3192f_0_51"/>
          <p:cNvSpPr txBox="1"/>
          <p:nvPr>
            <p:ph idx="1" type="subTitle"/>
          </p:nvPr>
        </p:nvSpPr>
        <p:spPr>
          <a:xfrm>
            <a:off x="1313259" y="2914650"/>
            <a:ext cx="6507300" cy="1428600"/>
          </a:xfrm>
          <a:prstGeom prst="rect">
            <a:avLst/>
          </a:prstGeom>
          <a:noFill/>
          <a:ln>
            <a:noFill/>
          </a:ln>
        </p:spPr>
        <p:txBody>
          <a:bodyPr anchorCtr="0" anchor="t" bIns="34275" lIns="68575" spcFirstLastPara="1" rIns="68575" wrap="square" tIns="34275">
            <a:noAutofit/>
          </a:bodyPr>
          <a:lstStyle>
            <a:lvl1pPr lvl="0" algn="ctr">
              <a:spcBef>
                <a:spcPts val="300"/>
              </a:spcBef>
              <a:spcAft>
                <a:spcPts val="0"/>
              </a:spcAft>
              <a:buSzPts val="1600"/>
              <a:buNone/>
              <a:defRPr sz="1600">
                <a:solidFill>
                  <a:schemeClr val="lt1"/>
                </a:solidFill>
              </a:defRPr>
            </a:lvl1pPr>
            <a:lvl2pPr lvl="1" algn="ctr">
              <a:spcBef>
                <a:spcPts val="500"/>
              </a:spcBef>
              <a:spcAft>
                <a:spcPts val="0"/>
              </a:spcAft>
              <a:buSzPts val="1400"/>
              <a:buNone/>
              <a:defRPr>
                <a:solidFill>
                  <a:schemeClr val="lt1"/>
                </a:solidFill>
              </a:defRPr>
            </a:lvl2pPr>
            <a:lvl3pPr lvl="2" algn="ctr">
              <a:spcBef>
                <a:spcPts val="500"/>
              </a:spcBef>
              <a:spcAft>
                <a:spcPts val="0"/>
              </a:spcAft>
              <a:buSzPts val="1200"/>
              <a:buNone/>
              <a:defRPr>
                <a:solidFill>
                  <a:schemeClr val="lt1"/>
                </a:solidFill>
              </a:defRPr>
            </a:lvl3pPr>
            <a:lvl4pPr lvl="3" algn="ctr">
              <a:spcBef>
                <a:spcPts val="500"/>
              </a:spcBef>
              <a:spcAft>
                <a:spcPts val="0"/>
              </a:spcAft>
              <a:buSzPts val="1100"/>
              <a:buNone/>
              <a:defRPr>
                <a:solidFill>
                  <a:schemeClr val="lt1"/>
                </a:solidFill>
              </a:defRPr>
            </a:lvl4pPr>
            <a:lvl5pPr lvl="4" algn="ctr">
              <a:spcBef>
                <a:spcPts val="500"/>
              </a:spcBef>
              <a:spcAft>
                <a:spcPts val="0"/>
              </a:spcAft>
              <a:buSzPts val="1100"/>
              <a:buNone/>
              <a:defRPr>
                <a:solidFill>
                  <a:schemeClr val="lt1"/>
                </a:solidFill>
              </a:defRPr>
            </a:lvl5pPr>
            <a:lvl6pPr lvl="5" algn="ctr">
              <a:spcBef>
                <a:spcPts val="500"/>
              </a:spcBef>
              <a:spcAft>
                <a:spcPts val="0"/>
              </a:spcAft>
              <a:buSzPts val="900"/>
              <a:buNone/>
              <a:defRPr>
                <a:solidFill>
                  <a:schemeClr val="lt1"/>
                </a:solidFill>
              </a:defRPr>
            </a:lvl6pPr>
            <a:lvl7pPr lvl="6" algn="ctr">
              <a:spcBef>
                <a:spcPts val="500"/>
              </a:spcBef>
              <a:spcAft>
                <a:spcPts val="0"/>
              </a:spcAft>
              <a:buSzPts val="900"/>
              <a:buNone/>
              <a:defRPr>
                <a:solidFill>
                  <a:schemeClr val="lt1"/>
                </a:solidFill>
              </a:defRPr>
            </a:lvl7pPr>
            <a:lvl8pPr lvl="7" algn="ctr">
              <a:spcBef>
                <a:spcPts val="500"/>
              </a:spcBef>
              <a:spcAft>
                <a:spcPts val="0"/>
              </a:spcAft>
              <a:buSzPts val="900"/>
              <a:buNone/>
              <a:defRPr>
                <a:solidFill>
                  <a:schemeClr val="lt1"/>
                </a:solidFill>
              </a:defRPr>
            </a:lvl8pPr>
            <a:lvl9pPr lvl="8" algn="ctr">
              <a:spcBef>
                <a:spcPts val="500"/>
              </a:spcBef>
              <a:spcAft>
                <a:spcPts val="500"/>
              </a:spcAft>
              <a:buSzPts val="900"/>
              <a:buNone/>
              <a:defRPr>
                <a:solidFill>
                  <a:schemeClr val="lt1"/>
                </a:solidFill>
              </a:defRPr>
            </a:lvl9pPr>
          </a:lstStyle>
          <a:p/>
        </p:txBody>
      </p:sp>
      <p:sp>
        <p:nvSpPr>
          <p:cNvPr id="14" name="Google Shape;14;g6c31b3192f_0_51"/>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g6c31b3192f_0_51"/>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g6c31b3192f_0_51"/>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68" name="Shape 68"/>
        <p:cNvGrpSpPr/>
        <p:nvPr/>
      </p:nvGrpSpPr>
      <p:grpSpPr>
        <a:xfrm>
          <a:off x="0" y="0"/>
          <a:ext cx="0" cy="0"/>
          <a:chOff x="0" y="0"/>
          <a:chExt cx="0" cy="0"/>
        </a:xfrm>
      </p:grpSpPr>
      <p:sp>
        <p:nvSpPr>
          <p:cNvPr id="69" name="Google Shape;69;g6c31b3192f_0_108"/>
          <p:cNvSpPr txBox="1"/>
          <p:nvPr>
            <p:ph type="title"/>
          </p:nvPr>
        </p:nvSpPr>
        <p:spPr>
          <a:xfrm>
            <a:off x="856060" y="3549649"/>
            <a:ext cx="74295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g6c31b3192f_0_108"/>
          <p:cNvSpPr/>
          <p:nvPr>
            <p:ph idx="2" type="pic"/>
          </p:nvPr>
        </p:nvSpPr>
        <p:spPr>
          <a:xfrm>
            <a:off x="1484709" y="699084"/>
            <a:ext cx="6169500" cy="2373600"/>
          </a:xfrm>
          <a:prstGeom prst="roundRect">
            <a:avLst>
              <a:gd fmla="val 4380" name="adj"/>
            </a:avLst>
          </a:prstGeom>
          <a:noFill/>
          <a:ln cap="flat" cmpd="sng" w="38100">
            <a:solidFill>
              <a:schemeClr val="dk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9pPr>
          </a:lstStyle>
          <a:p/>
        </p:txBody>
      </p:sp>
      <p:sp>
        <p:nvSpPr>
          <p:cNvPr id="71" name="Google Shape;71;g6c31b3192f_0_108"/>
          <p:cNvSpPr txBox="1"/>
          <p:nvPr>
            <p:ph idx="1" type="body"/>
          </p:nvPr>
        </p:nvSpPr>
        <p:spPr>
          <a:xfrm>
            <a:off x="856060" y="3974702"/>
            <a:ext cx="7429500" cy="370200"/>
          </a:xfrm>
          <a:prstGeom prst="rect">
            <a:avLst/>
          </a:prstGeom>
          <a:noFill/>
          <a:ln>
            <a:noFill/>
          </a:ln>
        </p:spPr>
        <p:txBody>
          <a:bodyPr anchorCtr="0" anchor="ctr" bIns="34275" lIns="68575" spcFirstLastPara="1" rIns="68575" wrap="square" tIns="34275">
            <a:noAutofit/>
          </a:bodyPr>
          <a:lstStyle>
            <a:lvl1pPr indent="-228600" lvl="0" marL="457200" algn="l">
              <a:spcBef>
                <a:spcPts val="200"/>
              </a:spcBef>
              <a:spcAft>
                <a:spcPts val="0"/>
              </a:spcAft>
              <a:buSzPts val="1100"/>
              <a:buNone/>
              <a:defRPr sz="11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72" name="Google Shape;72;g6c31b3192f_0_108"/>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g6c31b3192f_0_108"/>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g6c31b3192f_0_108"/>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75" name="Shape 75"/>
        <p:cNvGrpSpPr/>
        <p:nvPr/>
      </p:nvGrpSpPr>
      <p:grpSpPr>
        <a:xfrm>
          <a:off x="0" y="0"/>
          <a:ext cx="0" cy="0"/>
          <a:chOff x="0" y="0"/>
          <a:chExt cx="0" cy="0"/>
        </a:xfrm>
      </p:grpSpPr>
      <p:sp>
        <p:nvSpPr>
          <p:cNvPr id="76" name="Google Shape;76;g6c31b3192f_0_115"/>
          <p:cNvSpPr txBox="1"/>
          <p:nvPr>
            <p:ph type="title"/>
          </p:nvPr>
        </p:nvSpPr>
        <p:spPr>
          <a:xfrm>
            <a:off x="856059" y="457201"/>
            <a:ext cx="7429500" cy="2343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entury Gothic"/>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g6c31b3192f_0_115"/>
          <p:cNvSpPr txBox="1"/>
          <p:nvPr>
            <p:ph idx="1" type="body"/>
          </p:nvPr>
        </p:nvSpPr>
        <p:spPr>
          <a:xfrm>
            <a:off x="856058" y="3257550"/>
            <a:ext cx="7429500" cy="1086000"/>
          </a:xfrm>
          <a:prstGeom prst="rect">
            <a:avLst/>
          </a:prstGeom>
          <a:noFill/>
          <a:ln>
            <a:noFill/>
          </a:ln>
        </p:spPr>
        <p:txBody>
          <a:bodyPr anchorCtr="0" anchor="ctr" bIns="34275" lIns="68575" spcFirstLastPara="1" rIns="68575" wrap="square" tIns="34275">
            <a:noAutofit/>
          </a:bodyPr>
          <a:lstStyle>
            <a:lvl1pPr indent="-228600" lvl="0" marL="457200" algn="l">
              <a:spcBef>
                <a:spcPts val="300"/>
              </a:spcBef>
              <a:spcAft>
                <a:spcPts val="0"/>
              </a:spcAft>
              <a:buSzPts val="1500"/>
              <a:buNone/>
              <a:defRPr sz="15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78" name="Google Shape;78;g6c31b3192f_0_115"/>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g6c31b3192f_0_115"/>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g6c31b3192f_0_115"/>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81" name="Shape 81"/>
        <p:cNvGrpSpPr/>
        <p:nvPr/>
      </p:nvGrpSpPr>
      <p:grpSpPr>
        <a:xfrm>
          <a:off x="0" y="0"/>
          <a:ext cx="0" cy="0"/>
          <a:chOff x="0" y="0"/>
          <a:chExt cx="0" cy="0"/>
        </a:xfrm>
      </p:grpSpPr>
      <p:sp>
        <p:nvSpPr>
          <p:cNvPr id="82" name="Google Shape;82;g6c31b3192f_0_121"/>
          <p:cNvSpPr txBox="1"/>
          <p:nvPr/>
        </p:nvSpPr>
        <p:spPr>
          <a:xfrm>
            <a:off x="627459" y="590118"/>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6000"/>
              <a:buFont typeface="Century Gothic"/>
              <a:buNone/>
            </a:pPr>
            <a:r>
              <a:rPr b="0" i="0" lang="uk" sz="6000" u="none" cap="none" strike="noStrike">
                <a:solidFill>
                  <a:schemeClr val="accent1"/>
                </a:solidFill>
                <a:latin typeface="Century Gothic"/>
                <a:ea typeface="Century Gothic"/>
                <a:cs typeface="Century Gothic"/>
                <a:sym typeface="Century Gothic"/>
              </a:rPr>
              <a:t>“</a:t>
            </a:r>
            <a:endParaRPr sz="1100"/>
          </a:p>
        </p:txBody>
      </p:sp>
      <p:sp>
        <p:nvSpPr>
          <p:cNvPr id="83" name="Google Shape;83;g6c31b3192f_0_121"/>
          <p:cNvSpPr txBox="1"/>
          <p:nvPr/>
        </p:nvSpPr>
        <p:spPr>
          <a:xfrm>
            <a:off x="7828359"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accent1"/>
              </a:buClr>
              <a:buSzPts val="6000"/>
              <a:buFont typeface="Century Gothic"/>
              <a:buNone/>
            </a:pPr>
            <a:r>
              <a:rPr b="0" i="0" lang="uk" sz="6000" u="none" cap="none" strike="noStrike">
                <a:solidFill>
                  <a:schemeClr val="accent1"/>
                </a:solidFill>
                <a:latin typeface="Century Gothic"/>
                <a:ea typeface="Century Gothic"/>
                <a:cs typeface="Century Gothic"/>
                <a:sym typeface="Century Gothic"/>
              </a:rPr>
              <a:t>”</a:t>
            </a:r>
            <a:endParaRPr sz="1100"/>
          </a:p>
        </p:txBody>
      </p:sp>
      <p:sp>
        <p:nvSpPr>
          <p:cNvPr id="84" name="Google Shape;84;g6c31b3192f_0_121"/>
          <p:cNvSpPr txBox="1"/>
          <p:nvPr>
            <p:ph type="title"/>
          </p:nvPr>
        </p:nvSpPr>
        <p:spPr>
          <a:xfrm>
            <a:off x="1084660" y="457201"/>
            <a:ext cx="69723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entury Gothic"/>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g6c31b3192f_0_121"/>
          <p:cNvSpPr txBox="1"/>
          <p:nvPr>
            <p:ph idx="1" type="body"/>
          </p:nvPr>
        </p:nvSpPr>
        <p:spPr>
          <a:xfrm>
            <a:off x="1256109" y="2514600"/>
            <a:ext cx="66294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300"/>
              </a:spcBef>
              <a:spcAft>
                <a:spcPts val="0"/>
              </a:spcAft>
              <a:buSzPts val="1500"/>
              <a:buFont typeface="Century Gothic"/>
              <a:buNone/>
              <a:defRPr/>
            </a:lvl1pPr>
            <a:lvl2pPr indent="-228600" lvl="1" marL="914400" algn="l">
              <a:spcBef>
                <a:spcPts val="500"/>
              </a:spcBef>
              <a:spcAft>
                <a:spcPts val="0"/>
              </a:spcAft>
              <a:buSzPts val="1400"/>
              <a:buFont typeface="Century Gothic"/>
              <a:buNone/>
              <a:defRPr/>
            </a:lvl2pPr>
            <a:lvl3pPr indent="-228600" lvl="2" marL="1371600" algn="l">
              <a:spcBef>
                <a:spcPts val="500"/>
              </a:spcBef>
              <a:spcAft>
                <a:spcPts val="0"/>
              </a:spcAft>
              <a:buSzPts val="1200"/>
              <a:buFont typeface="Century Gothic"/>
              <a:buNone/>
              <a:defRPr/>
            </a:lvl3pPr>
            <a:lvl4pPr indent="-228600" lvl="3" marL="1828800" algn="l">
              <a:spcBef>
                <a:spcPts val="500"/>
              </a:spcBef>
              <a:spcAft>
                <a:spcPts val="0"/>
              </a:spcAft>
              <a:buSzPts val="1100"/>
              <a:buFont typeface="Century Gothic"/>
              <a:buNone/>
              <a:defRPr/>
            </a:lvl4pPr>
            <a:lvl5pPr indent="-228600" lvl="4" marL="2286000" algn="l">
              <a:spcBef>
                <a:spcPts val="500"/>
              </a:spcBef>
              <a:spcAft>
                <a:spcPts val="0"/>
              </a:spcAft>
              <a:buSzPts val="1100"/>
              <a:buFont typeface="Century Gothic"/>
              <a:buNone/>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86" name="Google Shape;86;g6c31b3192f_0_121"/>
          <p:cNvSpPr txBox="1"/>
          <p:nvPr>
            <p:ph idx="2" type="body"/>
          </p:nvPr>
        </p:nvSpPr>
        <p:spPr>
          <a:xfrm>
            <a:off x="856058" y="3257550"/>
            <a:ext cx="7429500" cy="1086000"/>
          </a:xfrm>
          <a:prstGeom prst="rect">
            <a:avLst/>
          </a:prstGeom>
          <a:noFill/>
          <a:ln>
            <a:noFill/>
          </a:ln>
        </p:spPr>
        <p:txBody>
          <a:bodyPr anchorCtr="0" anchor="ctr" bIns="34275" lIns="68575" spcFirstLastPara="1" rIns="68575" wrap="square" tIns="34275">
            <a:noAutofit/>
          </a:bodyPr>
          <a:lstStyle>
            <a:lvl1pPr indent="-228600" lvl="0" marL="457200" algn="l">
              <a:spcBef>
                <a:spcPts val="300"/>
              </a:spcBef>
              <a:spcAft>
                <a:spcPts val="0"/>
              </a:spcAft>
              <a:buSzPts val="1500"/>
              <a:buNone/>
              <a:defRPr sz="1500">
                <a:solidFill>
                  <a:schemeClr val="lt1"/>
                </a:solidFill>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87" name="Google Shape;87;g6c31b3192f_0_121"/>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g6c31b3192f_0_121"/>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g6c31b3192f_0_121"/>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90" name="Shape 90"/>
        <p:cNvGrpSpPr/>
        <p:nvPr/>
      </p:nvGrpSpPr>
      <p:grpSpPr>
        <a:xfrm>
          <a:off x="0" y="0"/>
          <a:ext cx="0" cy="0"/>
          <a:chOff x="0" y="0"/>
          <a:chExt cx="0" cy="0"/>
        </a:xfrm>
      </p:grpSpPr>
      <p:sp>
        <p:nvSpPr>
          <p:cNvPr id="91" name="Google Shape;91;g6c31b3192f_0_130"/>
          <p:cNvSpPr txBox="1"/>
          <p:nvPr>
            <p:ph type="title"/>
          </p:nvPr>
        </p:nvSpPr>
        <p:spPr>
          <a:xfrm>
            <a:off x="856059" y="2481436"/>
            <a:ext cx="74295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400"/>
              <a:buFont typeface="Century Gothic"/>
              <a:buNone/>
              <a:defRPr b="0" sz="24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g6c31b3192f_0_130"/>
          <p:cNvSpPr txBox="1"/>
          <p:nvPr>
            <p:ph idx="1" type="body"/>
          </p:nvPr>
        </p:nvSpPr>
        <p:spPr>
          <a:xfrm>
            <a:off x="856057" y="3583036"/>
            <a:ext cx="7429500" cy="645300"/>
          </a:xfrm>
          <a:prstGeom prst="rect">
            <a:avLst/>
          </a:prstGeom>
          <a:noFill/>
          <a:ln>
            <a:noFill/>
          </a:ln>
        </p:spPr>
        <p:txBody>
          <a:bodyPr anchorCtr="0" anchor="t" bIns="34275" lIns="68575" spcFirstLastPara="1" rIns="68575" wrap="square" tIns="34275">
            <a:noAutofit/>
          </a:bodyPr>
          <a:lstStyle>
            <a:lvl1pPr indent="-323850" lvl="0" marL="457200" algn="l">
              <a:spcBef>
                <a:spcPts val="300"/>
              </a:spcBef>
              <a:spcAft>
                <a:spcPts val="0"/>
              </a:spcAft>
              <a:buSzPts val="1500"/>
              <a:buChar char="•"/>
              <a:defRPr sz="1500">
                <a:solidFill>
                  <a:schemeClr val="lt1"/>
                </a:solidFill>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93" name="Google Shape;93;g6c31b3192f_0_130"/>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g6c31b3192f_0_130"/>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g6c31b3192f_0_130"/>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96" name="Shape 96"/>
        <p:cNvGrpSpPr/>
        <p:nvPr/>
      </p:nvGrpSpPr>
      <p:grpSpPr>
        <a:xfrm>
          <a:off x="0" y="0"/>
          <a:ext cx="0" cy="0"/>
          <a:chOff x="0" y="0"/>
          <a:chExt cx="0" cy="0"/>
        </a:xfrm>
      </p:grpSpPr>
      <p:sp>
        <p:nvSpPr>
          <p:cNvPr id="97" name="Google Shape;97;g6c31b3192f_0_136"/>
          <p:cNvSpPr txBox="1"/>
          <p:nvPr/>
        </p:nvSpPr>
        <p:spPr>
          <a:xfrm>
            <a:off x="627459" y="590118"/>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Clr>
                <a:schemeClr val="accent1"/>
              </a:buClr>
              <a:buSzPts val="6000"/>
              <a:buFont typeface="Century Gothic"/>
              <a:buNone/>
            </a:pPr>
            <a:r>
              <a:rPr b="0" i="0" lang="uk" sz="6000" u="none" cap="none" strike="noStrike">
                <a:solidFill>
                  <a:schemeClr val="accent1"/>
                </a:solidFill>
                <a:latin typeface="Century Gothic"/>
                <a:ea typeface="Century Gothic"/>
                <a:cs typeface="Century Gothic"/>
                <a:sym typeface="Century Gothic"/>
              </a:rPr>
              <a:t>“</a:t>
            </a:r>
            <a:endParaRPr sz="1100"/>
          </a:p>
        </p:txBody>
      </p:sp>
      <p:sp>
        <p:nvSpPr>
          <p:cNvPr id="98" name="Google Shape;98;g6c31b3192f_0_136"/>
          <p:cNvSpPr txBox="1"/>
          <p:nvPr/>
        </p:nvSpPr>
        <p:spPr>
          <a:xfrm>
            <a:off x="7828359" y="2057400"/>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Clr>
                <a:schemeClr val="accent1"/>
              </a:buClr>
              <a:buSzPts val="6000"/>
              <a:buFont typeface="Century Gothic"/>
              <a:buNone/>
            </a:pPr>
            <a:r>
              <a:rPr b="0" i="0" lang="uk" sz="6000" u="none" cap="none" strike="noStrike">
                <a:solidFill>
                  <a:schemeClr val="accent1"/>
                </a:solidFill>
                <a:latin typeface="Century Gothic"/>
                <a:ea typeface="Century Gothic"/>
                <a:cs typeface="Century Gothic"/>
                <a:sym typeface="Century Gothic"/>
              </a:rPr>
              <a:t>”</a:t>
            </a:r>
            <a:endParaRPr sz="1100"/>
          </a:p>
        </p:txBody>
      </p:sp>
      <p:sp>
        <p:nvSpPr>
          <p:cNvPr id="99" name="Google Shape;99;g6c31b3192f_0_136"/>
          <p:cNvSpPr txBox="1"/>
          <p:nvPr>
            <p:ph type="title"/>
          </p:nvPr>
        </p:nvSpPr>
        <p:spPr>
          <a:xfrm>
            <a:off x="1084660" y="457201"/>
            <a:ext cx="69723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entury Gothic"/>
              <a:buNone/>
              <a:defRPr b="0" sz="240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g6c31b3192f_0_136"/>
          <p:cNvSpPr txBox="1"/>
          <p:nvPr>
            <p:ph idx="1" type="body"/>
          </p:nvPr>
        </p:nvSpPr>
        <p:spPr>
          <a:xfrm>
            <a:off x="856059" y="2914650"/>
            <a:ext cx="7429500" cy="6669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1800"/>
              <a:buNone/>
              <a:defRPr b="0" sz="1800" cap="none">
                <a:solidFill>
                  <a:schemeClr val="lt1"/>
                </a:solidFill>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01" name="Google Shape;101;g6c31b3192f_0_136"/>
          <p:cNvSpPr txBox="1"/>
          <p:nvPr>
            <p:ph idx="2" type="body"/>
          </p:nvPr>
        </p:nvSpPr>
        <p:spPr>
          <a:xfrm>
            <a:off x="856058" y="3581400"/>
            <a:ext cx="7429500" cy="762000"/>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SzPts val="1400"/>
              <a:buNone/>
              <a:defRPr sz="14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102" name="Google Shape;102;g6c31b3192f_0_136"/>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g6c31b3192f_0_136"/>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g6c31b3192f_0_136"/>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05" name="Shape 105"/>
        <p:cNvGrpSpPr/>
        <p:nvPr/>
      </p:nvGrpSpPr>
      <p:grpSpPr>
        <a:xfrm>
          <a:off x="0" y="0"/>
          <a:ext cx="0" cy="0"/>
          <a:chOff x="0" y="0"/>
          <a:chExt cx="0" cy="0"/>
        </a:xfrm>
      </p:grpSpPr>
      <p:sp>
        <p:nvSpPr>
          <p:cNvPr id="106" name="Google Shape;106;g6c31b3192f_0_145"/>
          <p:cNvSpPr txBox="1"/>
          <p:nvPr>
            <p:ph type="title"/>
          </p:nvPr>
        </p:nvSpPr>
        <p:spPr>
          <a:xfrm>
            <a:off x="856059" y="457201"/>
            <a:ext cx="7429500"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entury Gothic"/>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g6c31b3192f_0_145"/>
          <p:cNvSpPr txBox="1"/>
          <p:nvPr>
            <p:ph idx="1" type="body"/>
          </p:nvPr>
        </p:nvSpPr>
        <p:spPr>
          <a:xfrm>
            <a:off x="856059" y="2628900"/>
            <a:ext cx="74295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2100"/>
              <a:buNone/>
              <a:defRPr b="0" sz="2100" cap="none">
                <a:solidFill>
                  <a:schemeClr val="lt1"/>
                </a:solidFill>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08" name="Google Shape;108;g6c31b3192f_0_145"/>
          <p:cNvSpPr txBox="1"/>
          <p:nvPr>
            <p:ph idx="2" type="body"/>
          </p:nvPr>
        </p:nvSpPr>
        <p:spPr>
          <a:xfrm>
            <a:off x="856058" y="3257550"/>
            <a:ext cx="7429500" cy="1086000"/>
          </a:xfrm>
          <a:prstGeom prst="rect">
            <a:avLst/>
          </a:prstGeom>
          <a:noFill/>
          <a:ln>
            <a:noFill/>
          </a:ln>
        </p:spPr>
        <p:txBody>
          <a:bodyPr anchorCtr="0" anchor="t" bIns="34275" lIns="68575" spcFirstLastPara="1" rIns="68575" wrap="square" tIns="34275">
            <a:noAutofit/>
          </a:bodyPr>
          <a:lstStyle>
            <a:lvl1pPr indent="-228600" lvl="0" marL="457200" algn="l">
              <a:spcBef>
                <a:spcPts val="300"/>
              </a:spcBef>
              <a:spcAft>
                <a:spcPts val="0"/>
              </a:spcAft>
              <a:buSzPts val="1400"/>
              <a:buNone/>
              <a:defRPr sz="14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109" name="Google Shape;109;g6c31b3192f_0_145"/>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g6c31b3192f_0_145"/>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g6c31b3192f_0_145"/>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12" name="Shape 112"/>
        <p:cNvGrpSpPr/>
        <p:nvPr/>
      </p:nvGrpSpPr>
      <p:grpSpPr>
        <a:xfrm>
          <a:off x="0" y="0"/>
          <a:ext cx="0" cy="0"/>
          <a:chOff x="0" y="0"/>
          <a:chExt cx="0" cy="0"/>
        </a:xfrm>
      </p:grpSpPr>
      <p:sp>
        <p:nvSpPr>
          <p:cNvPr id="113" name="Google Shape;113;g6c31b3192f_0_152"/>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g6c31b3192f_0_152"/>
          <p:cNvSpPr txBox="1"/>
          <p:nvPr>
            <p:ph idx="1" type="body"/>
          </p:nvPr>
        </p:nvSpPr>
        <p:spPr>
          <a:xfrm rot="5400000">
            <a:off x="3399158" y="-542851"/>
            <a:ext cx="2343300" cy="74295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15" name="Google Shape;115;g6c31b3192f_0_152"/>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g6c31b3192f_0_152"/>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g6c31b3192f_0_152"/>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g6c31b3192f_0_158"/>
          <p:cNvSpPr txBox="1"/>
          <p:nvPr>
            <p:ph type="title"/>
          </p:nvPr>
        </p:nvSpPr>
        <p:spPr>
          <a:xfrm rot="5400000">
            <a:off x="5513559" y="1571399"/>
            <a:ext cx="3886200" cy="16578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g6c31b3192f_0_158"/>
          <p:cNvSpPr txBox="1"/>
          <p:nvPr>
            <p:ph idx="1" type="body"/>
          </p:nvPr>
        </p:nvSpPr>
        <p:spPr>
          <a:xfrm rot="5400000">
            <a:off x="1741809" y="-428700"/>
            <a:ext cx="3886200" cy="56580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121" name="Google Shape;121;g6c31b3192f_0_158"/>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g6c31b3192f_0_158"/>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g6c31b3192f_0_158"/>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4" name="Shape 124"/>
        <p:cNvGrpSpPr/>
        <p:nvPr/>
      </p:nvGrpSpPr>
      <p:grpSpPr>
        <a:xfrm>
          <a:off x="0" y="0"/>
          <a:ext cx="0" cy="0"/>
          <a:chOff x="0" y="0"/>
          <a:chExt cx="0" cy="0"/>
        </a:xfrm>
      </p:grpSpPr>
      <p:sp>
        <p:nvSpPr>
          <p:cNvPr id="125" name="Google Shape;125;g6c31b3192f_0_164"/>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lvl1pPr lvl="0" rtl="0">
              <a:spcBef>
                <a:spcPts val="0"/>
              </a:spcBef>
              <a:spcAft>
                <a:spcPts val="0"/>
              </a:spcAft>
              <a:buSzPts val="2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6" name="Google Shape;126;g6c31b3192f_0_164"/>
          <p:cNvSpPr txBox="1"/>
          <p:nvPr>
            <p:ph idx="1" type="body"/>
          </p:nvPr>
        </p:nvSpPr>
        <p:spPr>
          <a:xfrm>
            <a:off x="311700" y="1152475"/>
            <a:ext cx="8520600" cy="3416400"/>
          </a:xfrm>
          <a:prstGeom prst="rect">
            <a:avLst/>
          </a:prstGeom>
        </p:spPr>
        <p:txBody>
          <a:bodyPr anchorCtr="0" anchor="ctr" bIns="34275" lIns="68575" spcFirstLastPara="1" rIns="68575" wrap="square" tIns="34275">
            <a:noAutofit/>
          </a:bodyPr>
          <a:lstStyle>
            <a:lvl1pPr indent="-323850" lvl="0" marL="457200" rtl="0">
              <a:spcBef>
                <a:spcPts val="300"/>
              </a:spcBef>
              <a:spcAft>
                <a:spcPts val="0"/>
              </a:spcAft>
              <a:buSzPts val="1500"/>
              <a:buChar char="•"/>
              <a:defRPr/>
            </a:lvl1pPr>
            <a:lvl2pPr indent="-317500" lvl="1" marL="914400" rtl="0">
              <a:spcBef>
                <a:spcPts val="500"/>
              </a:spcBef>
              <a:spcAft>
                <a:spcPts val="0"/>
              </a:spcAft>
              <a:buSzPts val="1400"/>
              <a:buChar char="•"/>
              <a:defRPr/>
            </a:lvl2pPr>
            <a:lvl3pPr indent="-304800" lvl="2" marL="1371600" rtl="0">
              <a:spcBef>
                <a:spcPts val="500"/>
              </a:spcBef>
              <a:spcAft>
                <a:spcPts val="0"/>
              </a:spcAft>
              <a:buSzPts val="1200"/>
              <a:buChar char="•"/>
              <a:defRPr/>
            </a:lvl3pPr>
            <a:lvl4pPr indent="-298450" lvl="3" marL="1828800" rtl="0">
              <a:spcBef>
                <a:spcPts val="500"/>
              </a:spcBef>
              <a:spcAft>
                <a:spcPts val="0"/>
              </a:spcAft>
              <a:buSzPts val="1100"/>
              <a:buChar char="•"/>
              <a:defRPr/>
            </a:lvl4pPr>
            <a:lvl5pPr indent="-298450" lvl="4" marL="2286000" rtl="0">
              <a:spcBef>
                <a:spcPts val="500"/>
              </a:spcBef>
              <a:spcAft>
                <a:spcPts val="0"/>
              </a:spcAft>
              <a:buSzPts val="1100"/>
              <a:buChar char="•"/>
              <a:defRPr/>
            </a:lvl5pPr>
            <a:lvl6pPr indent="-285750" lvl="5" marL="2743200" rtl="0">
              <a:spcBef>
                <a:spcPts val="500"/>
              </a:spcBef>
              <a:spcAft>
                <a:spcPts val="0"/>
              </a:spcAft>
              <a:buSzPts val="900"/>
              <a:buChar char="•"/>
              <a:defRPr/>
            </a:lvl6pPr>
            <a:lvl7pPr indent="-285750" lvl="6" marL="3200400" rtl="0">
              <a:spcBef>
                <a:spcPts val="500"/>
              </a:spcBef>
              <a:spcAft>
                <a:spcPts val="0"/>
              </a:spcAft>
              <a:buSzPts val="900"/>
              <a:buChar char="•"/>
              <a:defRPr/>
            </a:lvl7pPr>
            <a:lvl8pPr indent="-285750" lvl="7" marL="3657600" rtl="0">
              <a:spcBef>
                <a:spcPts val="500"/>
              </a:spcBef>
              <a:spcAft>
                <a:spcPts val="0"/>
              </a:spcAft>
              <a:buSzPts val="900"/>
              <a:buChar char="•"/>
              <a:defRPr/>
            </a:lvl8pPr>
            <a:lvl9pPr indent="-285750" lvl="8" marL="4114800" rtl="0">
              <a:spcBef>
                <a:spcPts val="500"/>
              </a:spcBef>
              <a:spcAft>
                <a:spcPts val="500"/>
              </a:spcAft>
              <a:buSzPts val="900"/>
              <a:buChar char="•"/>
              <a:defRPr/>
            </a:lvl9pPr>
          </a:lstStyle>
          <a:p/>
        </p:txBody>
      </p:sp>
      <p:sp>
        <p:nvSpPr>
          <p:cNvPr id="127" name="Google Shape;127;g6c31b3192f_0_164"/>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g6c31b3192f_0_57"/>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 name="Google Shape;19;g6c31b3192f_0_57"/>
          <p:cNvSpPr txBox="1"/>
          <p:nvPr>
            <p:ph idx="1" type="body"/>
          </p:nvPr>
        </p:nvSpPr>
        <p:spPr>
          <a:xfrm>
            <a:off x="856060" y="2000249"/>
            <a:ext cx="7429500" cy="2343300"/>
          </a:xfrm>
          <a:prstGeom prst="rect">
            <a:avLst/>
          </a:prstGeom>
          <a:noFill/>
          <a:ln>
            <a:noFill/>
          </a:ln>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a:lvl1pPr>
            <a:lvl2pPr indent="-317500" lvl="1" marL="914400" algn="l">
              <a:spcBef>
                <a:spcPts val="500"/>
              </a:spcBef>
              <a:spcAft>
                <a:spcPts val="0"/>
              </a:spcAft>
              <a:buSzPts val="1400"/>
              <a:buChar char="•"/>
              <a:defRPr/>
            </a:lvl2pPr>
            <a:lvl3pPr indent="-317500" lvl="2" marL="1371600" algn="l">
              <a:spcBef>
                <a:spcPts val="500"/>
              </a:spcBef>
              <a:spcAft>
                <a:spcPts val="0"/>
              </a:spcAft>
              <a:buSzPts val="1400"/>
              <a:buChar char="•"/>
              <a:defRPr/>
            </a:lvl3pPr>
            <a:lvl4pPr indent="-317500" lvl="3" marL="1828800" algn="l">
              <a:spcBef>
                <a:spcPts val="500"/>
              </a:spcBef>
              <a:spcAft>
                <a:spcPts val="0"/>
              </a:spcAft>
              <a:buSzPts val="1400"/>
              <a:buChar char="•"/>
              <a:defRPr/>
            </a:lvl4pPr>
            <a:lvl5pPr indent="-317500" lvl="4" marL="2286000" algn="l">
              <a:spcBef>
                <a:spcPts val="500"/>
              </a:spcBef>
              <a:spcAft>
                <a:spcPts val="0"/>
              </a:spcAft>
              <a:buSzPts val="1400"/>
              <a:buChar char="•"/>
              <a:defRPr/>
            </a:lvl5pPr>
            <a:lvl6pPr indent="-317500" lvl="5" marL="2743200" algn="l">
              <a:spcBef>
                <a:spcPts val="500"/>
              </a:spcBef>
              <a:spcAft>
                <a:spcPts val="0"/>
              </a:spcAft>
              <a:buSzPts val="1400"/>
              <a:buChar char="•"/>
              <a:defRPr/>
            </a:lvl6pPr>
            <a:lvl7pPr indent="-317500" lvl="6" marL="3200400" algn="l">
              <a:spcBef>
                <a:spcPts val="500"/>
              </a:spcBef>
              <a:spcAft>
                <a:spcPts val="0"/>
              </a:spcAft>
              <a:buSzPts val="1400"/>
              <a:buChar char="•"/>
              <a:defRPr/>
            </a:lvl7pPr>
            <a:lvl8pPr indent="-317500" lvl="7" marL="3657600" algn="l">
              <a:spcBef>
                <a:spcPts val="500"/>
              </a:spcBef>
              <a:spcAft>
                <a:spcPts val="0"/>
              </a:spcAft>
              <a:buSzPts val="1400"/>
              <a:buChar char="•"/>
              <a:defRPr/>
            </a:lvl8pPr>
            <a:lvl9pPr indent="-317500" lvl="8" marL="4114800" algn="l">
              <a:spcBef>
                <a:spcPts val="500"/>
              </a:spcBef>
              <a:spcAft>
                <a:spcPts val="500"/>
              </a:spcAft>
              <a:buSzPts val="1400"/>
              <a:buChar char="•"/>
              <a:defRPr/>
            </a:lvl9pPr>
          </a:lstStyle>
          <a:p/>
        </p:txBody>
      </p:sp>
      <p:sp>
        <p:nvSpPr>
          <p:cNvPr id="20" name="Google Shape;20;g6c31b3192f_0_57"/>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g6c31b3192f_0_57"/>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g6c31b3192f_0_57"/>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g6c31b3192f_0_63"/>
          <p:cNvSpPr txBox="1"/>
          <p:nvPr>
            <p:ph type="title"/>
          </p:nvPr>
        </p:nvSpPr>
        <p:spPr>
          <a:xfrm>
            <a:off x="1313260" y="2481436"/>
            <a:ext cx="6515100" cy="1101600"/>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Clr>
                <a:schemeClr val="lt1"/>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g6c31b3192f_0_63"/>
          <p:cNvSpPr txBox="1"/>
          <p:nvPr>
            <p:ph idx="1" type="body"/>
          </p:nvPr>
        </p:nvSpPr>
        <p:spPr>
          <a:xfrm>
            <a:off x="1313258" y="3583036"/>
            <a:ext cx="6515100" cy="645300"/>
          </a:xfrm>
          <a:prstGeom prst="rect">
            <a:avLst/>
          </a:prstGeom>
          <a:noFill/>
          <a:ln>
            <a:noFill/>
          </a:ln>
        </p:spPr>
        <p:txBody>
          <a:bodyPr anchorCtr="0" anchor="t" bIns="34275" lIns="68575" spcFirstLastPara="1" rIns="68575" wrap="square" tIns="34275">
            <a:noAutofit/>
          </a:bodyPr>
          <a:lstStyle>
            <a:lvl1pPr indent="-228600" lvl="0" marL="457200" algn="r">
              <a:spcBef>
                <a:spcPts val="300"/>
              </a:spcBef>
              <a:spcAft>
                <a:spcPts val="0"/>
              </a:spcAft>
              <a:buSzPts val="1500"/>
              <a:buNone/>
              <a:defRPr sz="1500">
                <a:solidFill>
                  <a:schemeClr val="lt1"/>
                </a:solidFill>
              </a:defRPr>
            </a:lvl1pPr>
            <a:lvl2pPr indent="-228600" lvl="1" marL="914400" algn="l">
              <a:spcBef>
                <a:spcPts val="500"/>
              </a:spcBef>
              <a:spcAft>
                <a:spcPts val="0"/>
              </a:spcAft>
              <a:buSzPts val="1400"/>
              <a:buNone/>
              <a:defRPr sz="1400">
                <a:solidFill>
                  <a:schemeClr val="lt1"/>
                </a:solidFill>
              </a:defRPr>
            </a:lvl2pPr>
            <a:lvl3pPr indent="-228600" lvl="2" marL="1371600" algn="l">
              <a:spcBef>
                <a:spcPts val="500"/>
              </a:spcBef>
              <a:spcAft>
                <a:spcPts val="0"/>
              </a:spcAft>
              <a:buSzPts val="1200"/>
              <a:buNone/>
              <a:defRPr sz="1200">
                <a:solidFill>
                  <a:schemeClr val="lt1"/>
                </a:solidFill>
              </a:defRPr>
            </a:lvl3pPr>
            <a:lvl4pPr indent="-228600" lvl="3" marL="1828800" algn="l">
              <a:spcBef>
                <a:spcPts val="500"/>
              </a:spcBef>
              <a:spcAft>
                <a:spcPts val="0"/>
              </a:spcAft>
              <a:buSzPts val="1100"/>
              <a:buNone/>
              <a:defRPr sz="1100">
                <a:solidFill>
                  <a:schemeClr val="lt1"/>
                </a:solidFill>
              </a:defRPr>
            </a:lvl4pPr>
            <a:lvl5pPr indent="-228600" lvl="4" marL="2286000" algn="l">
              <a:spcBef>
                <a:spcPts val="500"/>
              </a:spcBef>
              <a:spcAft>
                <a:spcPts val="0"/>
              </a:spcAft>
              <a:buSzPts val="1100"/>
              <a:buNone/>
              <a:defRPr sz="1100">
                <a:solidFill>
                  <a:schemeClr val="lt1"/>
                </a:solidFill>
              </a:defRPr>
            </a:lvl5pPr>
            <a:lvl6pPr indent="-228600" lvl="5" marL="2743200" algn="l">
              <a:spcBef>
                <a:spcPts val="500"/>
              </a:spcBef>
              <a:spcAft>
                <a:spcPts val="0"/>
              </a:spcAft>
              <a:buSzPts val="1100"/>
              <a:buNone/>
              <a:defRPr sz="1100">
                <a:solidFill>
                  <a:schemeClr val="lt1"/>
                </a:solidFill>
              </a:defRPr>
            </a:lvl6pPr>
            <a:lvl7pPr indent="-228600" lvl="6" marL="3200400" algn="l">
              <a:spcBef>
                <a:spcPts val="500"/>
              </a:spcBef>
              <a:spcAft>
                <a:spcPts val="0"/>
              </a:spcAft>
              <a:buSzPts val="1100"/>
              <a:buNone/>
              <a:defRPr sz="1100">
                <a:solidFill>
                  <a:schemeClr val="lt1"/>
                </a:solidFill>
              </a:defRPr>
            </a:lvl7pPr>
            <a:lvl8pPr indent="-228600" lvl="7" marL="3657600" algn="l">
              <a:spcBef>
                <a:spcPts val="500"/>
              </a:spcBef>
              <a:spcAft>
                <a:spcPts val="0"/>
              </a:spcAft>
              <a:buSzPts val="1100"/>
              <a:buNone/>
              <a:defRPr sz="1100">
                <a:solidFill>
                  <a:schemeClr val="lt1"/>
                </a:solidFill>
              </a:defRPr>
            </a:lvl8pPr>
            <a:lvl9pPr indent="-228600" lvl="8" marL="4114800" algn="l">
              <a:spcBef>
                <a:spcPts val="500"/>
              </a:spcBef>
              <a:spcAft>
                <a:spcPts val="500"/>
              </a:spcAft>
              <a:buSzPts val="1100"/>
              <a:buNone/>
              <a:defRPr sz="1100">
                <a:solidFill>
                  <a:schemeClr val="lt1"/>
                </a:solidFill>
              </a:defRPr>
            </a:lvl9pPr>
          </a:lstStyle>
          <a:p/>
        </p:txBody>
      </p:sp>
      <p:sp>
        <p:nvSpPr>
          <p:cNvPr id="26" name="Google Shape;26;g6c31b3192f_0_63"/>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 name="Google Shape;27;g6c31b3192f_0_63"/>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g6c31b3192f_0_63"/>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g6c31b3192f_0_69"/>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1" name="Google Shape;31;g6c31b3192f_0_69"/>
          <p:cNvSpPr txBox="1"/>
          <p:nvPr>
            <p:ph idx="1" type="body"/>
          </p:nvPr>
        </p:nvSpPr>
        <p:spPr>
          <a:xfrm>
            <a:off x="856059" y="2000249"/>
            <a:ext cx="3657600" cy="2343300"/>
          </a:xfrm>
          <a:prstGeom prst="rect">
            <a:avLst/>
          </a:prstGeom>
          <a:noFill/>
          <a:ln>
            <a:noFill/>
          </a:ln>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sz="1400"/>
            </a:lvl1pPr>
            <a:lvl2pPr indent="-304800" lvl="1" marL="914400" algn="l">
              <a:spcBef>
                <a:spcPts val="500"/>
              </a:spcBef>
              <a:spcAft>
                <a:spcPts val="0"/>
              </a:spcAft>
              <a:buSzPts val="1200"/>
              <a:buChar char="•"/>
              <a:defRPr sz="1200"/>
            </a:lvl2pPr>
            <a:lvl3pPr indent="-298450" lvl="2" marL="1371600" algn="l">
              <a:spcBef>
                <a:spcPts val="500"/>
              </a:spcBef>
              <a:spcAft>
                <a:spcPts val="0"/>
              </a:spcAft>
              <a:buSzPts val="1100"/>
              <a:buChar char="•"/>
              <a:defRPr sz="1100"/>
            </a:lvl3pPr>
            <a:lvl4pPr indent="-285750" lvl="3" marL="1828800" algn="l">
              <a:spcBef>
                <a:spcPts val="500"/>
              </a:spcBef>
              <a:spcAft>
                <a:spcPts val="0"/>
              </a:spcAft>
              <a:buSzPts val="900"/>
              <a:buChar char="•"/>
              <a:defRPr sz="900"/>
            </a:lvl4pPr>
            <a:lvl5pPr indent="-285750" lvl="4" marL="2286000" algn="l">
              <a:spcBef>
                <a:spcPts val="500"/>
              </a:spcBef>
              <a:spcAft>
                <a:spcPts val="0"/>
              </a:spcAft>
              <a:buSzPts val="900"/>
              <a:buChar char="•"/>
              <a:defRPr sz="900"/>
            </a:lvl5pPr>
            <a:lvl6pPr indent="-285750" lvl="5" marL="2743200" algn="l">
              <a:spcBef>
                <a:spcPts val="500"/>
              </a:spcBef>
              <a:spcAft>
                <a:spcPts val="0"/>
              </a:spcAft>
              <a:buSzPts val="900"/>
              <a:buChar char="•"/>
              <a:defRPr sz="900"/>
            </a:lvl6pPr>
            <a:lvl7pPr indent="-285750" lvl="6" marL="3200400" algn="l">
              <a:spcBef>
                <a:spcPts val="500"/>
              </a:spcBef>
              <a:spcAft>
                <a:spcPts val="0"/>
              </a:spcAft>
              <a:buSzPts val="900"/>
              <a:buChar char="•"/>
              <a:defRPr sz="900"/>
            </a:lvl7pPr>
            <a:lvl8pPr indent="-285750" lvl="7" marL="3657600" algn="l">
              <a:spcBef>
                <a:spcPts val="500"/>
              </a:spcBef>
              <a:spcAft>
                <a:spcPts val="0"/>
              </a:spcAft>
              <a:buSzPts val="900"/>
              <a:buChar char="•"/>
              <a:defRPr sz="900"/>
            </a:lvl8pPr>
            <a:lvl9pPr indent="-285750" lvl="8" marL="4114800" algn="l">
              <a:spcBef>
                <a:spcPts val="500"/>
              </a:spcBef>
              <a:spcAft>
                <a:spcPts val="500"/>
              </a:spcAft>
              <a:buSzPts val="900"/>
              <a:buChar char="•"/>
              <a:defRPr sz="900"/>
            </a:lvl9pPr>
          </a:lstStyle>
          <a:p/>
        </p:txBody>
      </p:sp>
      <p:sp>
        <p:nvSpPr>
          <p:cNvPr id="32" name="Google Shape;32;g6c31b3192f_0_69"/>
          <p:cNvSpPr txBox="1"/>
          <p:nvPr>
            <p:ph idx="2" type="body"/>
          </p:nvPr>
        </p:nvSpPr>
        <p:spPr>
          <a:xfrm>
            <a:off x="4627959" y="2000250"/>
            <a:ext cx="3657600" cy="2343000"/>
          </a:xfrm>
          <a:prstGeom prst="rect">
            <a:avLst/>
          </a:prstGeom>
          <a:noFill/>
          <a:ln>
            <a:noFill/>
          </a:ln>
        </p:spPr>
        <p:txBody>
          <a:bodyPr anchorCtr="0" anchor="ctr" bIns="34275" lIns="68575" spcFirstLastPara="1" rIns="68575" wrap="square" tIns="34275">
            <a:noAutofit/>
          </a:bodyPr>
          <a:lstStyle>
            <a:lvl1pPr indent="-317500" lvl="0" marL="457200" algn="l">
              <a:spcBef>
                <a:spcPts val="300"/>
              </a:spcBef>
              <a:spcAft>
                <a:spcPts val="0"/>
              </a:spcAft>
              <a:buSzPts val="1400"/>
              <a:buChar char="•"/>
              <a:defRPr sz="1400"/>
            </a:lvl1pPr>
            <a:lvl2pPr indent="-304800" lvl="1" marL="914400" algn="l">
              <a:spcBef>
                <a:spcPts val="500"/>
              </a:spcBef>
              <a:spcAft>
                <a:spcPts val="0"/>
              </a:spcAft>
              <a:buSzPts val="1200"/>
              <a:buChar char="•"/>
              <a:defRPr sz="1200"/>
            </a:lvl2pPr>
            <a:lvl3pPr indent="-298450" lvl="2" marL="1371600" algn="l">
              <a:spcBef>
                <a:spcPts val="500"/>
              </a:spcBef>
              <a:spcAft>
                <a:spcPts val="0"/>
              </a:spcAft>
              <a:buSzPts val="1100"/>
              <a:buChar char="•"/>
              <a:defRPr sz="1100"/>
            </a:lvl3pPr>
            <a:lvl4pPr indent="-285750" lvl="3" marL="1828800" algn="l">
              <a:spcBef>
                <a:spcPts val="500"/>
              </a:spcBef>
              <a:spcAft>
                <a:spcPts val="0"/>
              </a:spcAft>
              <a:buSzPts val="900"/>
              <a:buChar char="•"/>
              <a:defRPr sz="900"/>
            </a:lvl4pPr>
            <a:lvl5pPr indent="-285750" lvl="4" marL="2286000" algn="l">
              <a:spcBef>
                <a:spcPts val="500"/>
              </a:spcBef>
              <a:spcAft>
                <a:spcPts val="0"/>
              </a:spcAft>
              <a:buSzPts val="900"/>
              <a:buChar char="•"/>
              <a:defRPr sz="900"/>
            </a:lvl5pPr>
            <a:lvl6pPr indent="-285750" lvl="5" marL="2743200" algn="l">
              <a:spcBef>
                <a:spcPts val="500"/>
              </a:spcBef>
              <a:spcAft>
                <a:spcPts val="0"/>
              </a:spcAft>
              <a:buSzPts val="900"/>
              <a:buChar char="•"/>
              <a:defRPr sz="900"/>
            </a:lvl6pPr>
            <a:lvl7pPr indent="-285750" lvl="6" marL="3200400" algn="l">
              <a:spcBef>
                <a:spcPts val="500"/>
              </a:spcBef>
              <a:spcAft>
                <a:spcPts val="0"/>
              </a:spcAft>
              <a:buSzPts val="900"/>
              <a:buChar char="•"/>
              <a:defRPr sz="900"/>
            </a:lvl7pPr>
            <a:lvl8pPr indent="-285750" lvl="7" marL="3657600" algn="l">
              <a:spcBef>
                <a:spcPts val="500"/>
              </a:spcBef>
              <a:spcAft>
                <a:spcPts val="0"/>
              </a:spcAft>
              <a:buSzPts val="900"/>
              <a:buChar char="•"/>
              <a:defRPr sz="900"/>
            </a:lvl8pPr>
            <a:lvl9pPr indent="-285750" lvl="8" marL="4114800" algn="l">
              <a:spcBef>
                <a:spcPts val="500"/>
              </a:spcBef>
              <a:spcAft>
                <a:spcPts val="500"/>
              </a:spcAft>
              <a:buSzPts val="900"/>
              <a:buChar char="•"/>
              <a:defRPr sz="900"/>
            </a:lvl9pPr>
          </a:lstStyle>
          <a:p/>
        </p:txBody>
      </p:sp>
      <p:sp>
        <p:nvSpPr>
          <p:cNvPr id="33" name="Google Shape;33;g6c31b3192f_0_69"/>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g6c31b3192f_0_69"/>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g6c31b3192f_0_69"/>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g6c31b3192f_0_76"/>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24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g6c31b3192f_0_76"/>
          <p:cNvSpPr txBox="1"/>
          <p:nvPr>
            <p:ph idx="1" type="body"/>
          </p:nvPr>
        </p:nvSpPr>
        <p:spPr>
          <a:xfrm>
            <a:off x="1071960" y="1993900"/>
            <a:ext cx="3441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2100"/>
              <a:buNone/>
              <a:defRPr b="0" sz="2100"/>
            </a:lvl1pPr>
            <a:lvl2pPr indent="-228600" lvl="1" marL="914400" algn="l">
              <a:spcBef>
                <a:spcPts val="500"/>
              </a:spcBef>
              <a:spcAft>
                <a:spcPts val="0"/>
              </a:spcAft>
              <a:buSzPts val="1500"/>
              <a:buNone/>
              <a:defRPr b="1" sz="1500"/>
            </a:lvl2pPr>
            <a:lvl3pPr indent="-228600" lvl="2" marL="1371600" algn="l">
              <a:spcBef>
                <a:spcPts val="500"/>
              </a:spcBef>
              <a:spcAft>
                <a:spcPts val="0"/>
              </a:spcAft>
              <a:buSzPts val="1400"/>
              <a:buNone/>
              <a:defRPr b="1" sz="1400"/>
            </a:lvl3pPr>
            <a:lvl4pPr indent="-228600" lvl="3" marL="1828800" algn="l">
              <a:spcBef>
                <a:spcPts val="500"/>
              </a:spcBef>
              <a:spcAft>
                <a:spcPts val="0"/>
              </a:spcAft>
              <a:buSzPts val="1200"/>
              <a:buNone/>
              <a:defRPr b="1" sz="1200"/>
            </a:lvl4pPr>
            <a:lvl5pPr indent="-228600" lvl="4" marL="2286000" algn="l">
              <a:spcBef>
                <a:spcPts val="500"/>
              </a:spcBef>
              <a:spcAft>
                <a:spcPts val="0"/>
              </a:spcAft>
              <a:buSzPts val="1200"/>
              <a:buNone/>
              <a:defRPr b="1" sz="1200"/>
            </a:lvl5pPr>
            <a:lvl6pPr indent="-228600" lvl="5" marL="2743200" algn="l">
              <a:spcBef>
                <a:spcPts val="500"/>
              </a:spcBef>
              <a:spcAft>
                <a:spcPts val="0"/>
              </a:spcAft>
              <a:buSzPts val="1200"/>
              <a:buNone/>
              <a:defRPr b="1" sz="1200"/>
            </a:lvl6pPr>
            <a:lvl7pPr indent="-228600" lvl="6" marL="3200400" algn="l">
              <a:spcBef>
                <a:spcPts val="500"/>
              </a:spcBef>
              <a:spcAft>
                <a:spcPts val="0"/>
              </a:spcAft>
              <a:buSzPts val="1200"/>
              <a:buNone/>
              <a:defRPr b="1" sz="1200"/>
            </a:lvl7pPr>
            <a:lvl8pPr indent="-228600" lvl="7" marL="3657600" algn="l">
              <a:spcBef>
                <a:spcPts val="500"/>
              </a:spcBef>
              <a:spcAft>
                <a:spcPts val="0"/>
              </a:spcAft>
              <a:buSzPts val="1200"/>
              <a:buNone/>
              <a:defRPr b="1" sz="1200"/>
            </a:lvl8pPr>
            <a:lvl9pPr indent="-228600" lvl="8" marL="4114800" algn="l">
              <a:spcBef>
                <a:spcPts val="500"/>
              </a:spcBef>
              <a:spcAft>
                <a:spcPts val="500"/>
              </a:spcAft>
              <a:buSzPts val="1200"/>
              <a:buNone/>
              <a:defRPr b="1" sz="1200"/>
            </a:lvl9pPr>
          </a:lstStyle>
          <a:p/>
        </p:txBody>
      </p:sp>
      <p:sp>
        <p:nvSpPr>
          <p:cNvPr id="39" name="Google Shape;39;g6c31b3192f_0_76"/>
          <p:cNvSpPr txBox="1"/>
          <p:nvPr>
            <p:ph idx="2" type="body"/>
          </p:nvPr>
        </p:nvSpPr>
        <p:spPr>
          <a:xfrm>
            <a:off x="856059" y="2432446"/>
            <a:ext cx="3657600" cy="19110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sz="1400"/>
            </a:lvl1pPr>
            <a:lvl2pPr indent="-304800" lvl="1" marL="914400" algn="l">
              <a:spcBef>
                <a:spcPts val="500"/>
              </a:spcBef>
              <a:spcAft>
                <a:spcPts val="0"/>
              </a:spcAft>
              <a:buSzPts val="1200"/>
              <a:buChar char="•"/>
              <a:defRPr sz="1200"/>
            </a:lvl2pPr>
            <a:lvl3pPr indent="-298450" lvl="2" marL="1371600" algn="l">
              <a:spcBef>
                <a:spcPts val="500"/>
              </a:spcBef>
              <a:spcAft>
                <a:spcPts val="0"/>
              </a:spcAft>
              <a:buSzPts val="1100"/>
              <a:buChar char="•"/>
              <a:defRPr sz="1100"/>
            </a:lvl3pPr>
            <a:lvl4pPr indent="-285750" lvl="3" marL="1828800" algn="l">
              <a:spcBef>
                <a:spcPts val="500"/>
              </a:spcBef>
              <a:spcAft>
                <a:spcPts val="0"/>
              </a:spcAft>
              <a:buSzPts val="900"/>
              <a:buChar char="•"/>
              <a:defRPr sz="900"/>
            </a:lvl4pPr>
            <a:lvl5pPr indent="-285750" lvl="4" marL="2286000" algn="l">
              <a:spcBef>
                <a:spcPts val="500"/>
              </a:spcBef>
              <a:spcAft>
                <a:spcPts val="0"/>
              </a:spcAft>
              <a:buSzPts val="900"/>
              <a:buChar char="•"/>
              <a:defRPr sz="900"/>
            </a:lvl5pPr>
            <a:lvl6pPr indent="-285750" lvl="5" marL="2743200" algn="l">
              <a:spcBef>
                <a:spcPts val="500"/>
              </a:spcBef>
              <a:spcAft>
                <a:spcPts val="0"/>
              </a:spcAft>
              <a:buSzPts val="900"/>
              <a:buChar char="•"/>
              <a:defRPr sz="900"/>
            </a:lvl6pPr>
            <a:lvl7pPr indent="-285750" lvl="6" marL="3200400" algn="l">
              <a:spcBef>
                <a:spcPts val="500"/>
              </a:spcBef>
              <a:spcAft>
                <a:spcPts val="0"/>
              </a:spcAft>
              <a:buSzPts val="900"/>
              <a:buChar char="•"/>
              <a:defRPr sz="900"/>
            </a:lvl7pPr>
            <a:lvl8pPr indent="-285750" lvl="7" marL="3657600" algn="l">
              <a:spcBef>
                <a:spcPts val="500"/>
              </a:spcBef>
              <a:spcAft>
                <a:spcPts val="0"/>
              </a:spcAft>
              <a:buSzPts val="900"/>
              <a:buChar char="•"/>
              <a:defRPr sz="900"/>
            </a:lvl8pPr>
            <a:lvl9pPr indent="-285750" lvl="8" marL="4114800" algn="l">
              <a:spcBef>
                <a:spcPts val="500"/>
              </a:spcBef>
              <a:spcAft>
                <a:spcPts val="500"/>
              </a:spcAft>
              <a:buSzPts val="900"/>
              <a:buChar char="•"/>
              <a:defRPr sz="900"/>
            </a:lvl9pPr>
          </a:lstStyle>
          <a:p/>
        </p:txBody>
      </p:sp>
      <p:sp>
        <p:nvSpPr>
          <p:cNvPr id="40" name="Google Shape;40;g6c31b3192f_0_76"/>
          <p:cNvSpPr txBox="1"/>
          <p:nvPr>
            <p:ph idx="3" type="body"/>
          </p:nvPr>
        </p:nvSpPr>
        <p:spPr>
          <a:xfrm>
            <a:off x="4832350" y="2000250"/>
            <a:ext cx="34533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400"/>
              </a:spcBef>
              <a:spcAft>
                <a:spcPts val="0"/>
              </a:spcAft>
              <a:buSzPts val="2100"/>
              <a:buNone/>
              <a:defRPr b="0" sz="2100"/>
            </a:lvl1pPr>
            <a:lvl2pPr indent="-228600" lvl="1" marL="914400" algn="l">
              <a:spcBef>
                <a:spcPts val="500"/>
              </a:spcBef>
              <a:spcAft>
                <a:spcPts val="0"/>
              </a:spcAft>
              <a:buSzPts val="1500"/>
              <a:buNone/>
              <a:defRPr b="1" sz="1500"/>
            </a:lvl2pPr>
            <a:lvl3pPr indent="-228600" lvl="2" marL="1371600" algn="l">
              <a:spcBef>
                <a:spcPts val="500"/>
              </a:spcBef>
              <a:spcAft>
                <a:spcPts val="0"/>
              </a:spcAft>
              <a:buSzPts val="1400"/>
              <a:buNone/>
              <a:defRPr b="1" sz="1400"/>
            </a:lvl3pPr>
            <a:lvl4pPr indent="-228600" lvl="3" marL="1828800" algn="l">
              <a:spcBef>
                <a:spcPts val="500"/>
              </a:spcBef>
              <a:spcAft>
                <a:spcPts val="0"/>
              </a:spcAft>
              <a:buSzPts val="1200"/>
              <a:buNone/>
              <a:defRPr b="1" sz="1200"/>
            </a:lvl4pPr>
            <a:lvl5pPr indent="-228600" lvl="4" marL="2286000" algn="l">
              <a:spcBef>
                <a:spcPts val="500"/>
              </a:spcBef>
              <a:spcAft>
                <a:spcPts val="0"/>
              </a:spcAft>
              <a:buSzPts val="1200"/>
              <a:buNone/>
              <a:defRPr b="1" sz="1200"/>
            </a:lvl5pPr>
            <a:lvl6pPr indent="-228600" lvl="5" marL="2743200" algn="l">
              <a:spcBef>
                <a:spcPts val="500"/>
              </a:spcBef>
              <a:spcAft>
                <a:spcPts val="0"/>
              </a:spcAft>
              <a:buSzPts val="1200"/>
              <a:buNone/>
              <a:defRPr b="1" sz="1200"/>
            </a:lvl6pPr>
            <a:lvl7pPr indent="-228600" lvl="6" marL="3200400" algn="l">
              <a:spcBef>
                <a:spcPts val="500"/>
              </a:spcBef>
              <a:spcAft>
                <a:spcPts val="0"/>
              </a:spcAft>
              <a:buSzPts val="1200"/>
              <a:buNone/>
              <a:defRPr b="1" sz="1200"/>
            </a:lvl7pPr>
            <a:lvl8pPr indent="-228600" lvl="7" marL="3657600" algn="l">
              <a:spcBef>
                <a:spcPts val="500"/>
              </a:spcBef>
              <a:spcAft>
                <a:spcPts val="0"/>
              </a:spcAft>
              <a:buSzPts val="1200"/>
              <a:buNone/>
              <a:defRPr b="1" sz="1200"/>
            </a:lvl8pPr>
            <a:lvl9pPr indent="-228600" lvl="8" marL="4114800" algn="l">
              <a:spcBef>
                <a:spcPts val="500"/>
              </a:spcBef>
              <a:spcAft>
                <a:spcPts val="500"/>
              </a:spcAft>
              <a:buSzPts val="1200"/>
              <a:buNone/>
              <a:defRPr b="1" sz="1200"/>
            </a:lvl9pPr>
          </a:lstStyle>
          <a:p/>
        </p:txBody>
      </p:sp>
      <p:sp>
        <p:nvSpPr>
          <p:cNvPr id="41" name="Google Shape;41;g6c31b3192f_0_76"/>
          <p:cNvSpPr txBox="1"/>
          <p:nvPr>
            <p:ph idx="4" type="body"/>
          </p:nvPr>
        </p:nvSpPr>
        <p:spPr>
          <a:xfrm>
            <a:off x="4627959" y="2432446"/>
            <a:ext cx="3657600" cy="1911000"/>
          </a:xfrm>
          <a:prstGeom prst="rect">
            <a:avLst/>
          </a:prstGeom>
          <a:noFill/>
          <a:ln>
            <a:noFill/>
          </a:ln>
        </p:spPr>
        <p:txBody>
          <a:bodyPr anchorCtr="0" anchor="t" bIns="34275" lIns="68575" spcFirstLastPara="1" rIns="68575" wrap="square" tIns="34275">
            <a:noAutofit/>
          </a:bodyPr>
          <a:lstStyle>
            <a:lvl1pPr indent="-317500" lvl="0" marL="457200" algn="l">
              <a:spcBef>
                <a:spcPts val="300"/>
              </a:spcBef>
              <a:spcAft>
                <a:spcPts val="0"/>
              </a:spcAft>
              <a:buSzPts val="1400"/>
              <a:buChar char="•"/>
              <a:defRPr sz="1400"/>
            </a:lvl1pPr>
            <a:lvl2pPr indent="-304800" lvl="1" marL="914400" algn="l">
              <a:spcBef>
                <a:spcPts val="500"/>
              </a:spcBef>
              <a:spcAft>
                <a:spcPts val="0"/>
              </a:spcAft>
              <a:buSzPts val="1200"/>
              <a:buChar char="•"/>
              <a:defRPr sz="1200"/>
            </a:lvl2pPr>
            <a:lvl3pPr indent="-298450" lvl="2" marL="1371600" algn="l">
              <a:spcBef>
                <a:spcPts val="500"/>
              </a:spcBef>
              <a:spcAft>
                <a:spcPts val="0"/>
              </a:spcAft>
              <a:buSzPts val="1100"/>
              <a:buChar char="•"/>
              <a:defRPr sz="1100"/>
            </a:lvl3pPr>
            <a:lvl4pPr indent="-285750" lvl="3" marL="1828800" algn="l">
              <a:spcBef>
                <a:spcPts val="500"/>
              </a:spcBef>
              <a:spcAft>
                <a:spcPts val="0"/>
              </a:spcAft>
              <a:buSzPts val="900"/>
              <a:buChar char="•"/>
              <a:defRPr sz="900"/>
            </a:lvl4pPr>
            <a:lvl5pPr indent="-285750" lvl="4" marL="2286000" algn="l">
              <a:spcBef>
                <a:spcPts val="500"/>
              </a:spcBef>
              <a:spcAft>
                <a:spcPts val="0"/>
              </a:spcAft>
              <a:buSzPts val="900"/>
              <a:buChar char="•"/>
              <a:defRPr sz="900"/>
            </a:lvl5pPr>
            <a:lvl6pPr indent="-285750" lvl="5" marL="2743200" algn="l">
              <a:spcBef>
                <a:spcPts val="500"/>
              </a:spcBef>
              <a:spcAft>
                <a:spcPts val="0"/>
              </a:spcAft>
              <a:buSzPts val="900"/>
              <a:buChar char="•"/>
              <a:defRPr sz="900"/>
            </a:lvl6pPr>
            <a:lvl7pPr indent="-285750" lvl="6" marL="3200400" algn="l">
              <a:spcBef>
                <a:spcPts val="500"/>
              </a:spcBef>
              <a:spcAft>
                <a:spcPts val="0"/>
              </a:spcAft>
              <a:buSzPts val="900"/>
              <a:buChar char="•"/>
              <a:defRPr sz="900"/>
            </a:lvl7pPr>
            <a:lvl8pPr indent="-285750" lvl="7" marL="3657600" algn="l">
              <a:spcBef>
                <a:spcPts val="500"/>
              </a:spcBef>
              <a:spcAft>
                <a:spcPts val="0"/>
              </a:spcAft>
              <a:buSzPts val="900"/>
              <a:buChar char="•"/>
              <a:defRPr sz="900"/>
            </a:lvl8pPr>
            <a:lvl9pPr indent="-285750" lvl="8" marL="4114800" algn="l">
              <a:spcBef>
                <a:spcPts val="500"/>
              </a:spcBef>
              <a:spcAft>
                <a:spcPts val="500"/>
              </a:spcAft>
              <a:buSzPts val="900"/>
              <a:buChar char="•"/>
              <a:defRPr sz="900"/>
            </a:lvl9pPr>
          </a:lstStyle>
          <a:p/>
        </p:txBody>
      </p:sp>
      <p:sp>
        <p:nvSpPr>
          <p:cNvPr id="42" name="Google Shape;42;g6c31b3192f_0_76"/>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g6c31b3192f_0_76"/>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g6c31b3192f_0_76"/>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g6c31b3192f_0_85"/>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g6c31b3192f_0_85"/>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8" name="Google Shape;48;g6c31b3192f_0_85"/>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g6c31b3192f_0_85"/>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g6c31b3192f_0_90"/>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g6c31b3192f_0_90"/>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g6c31b3192f_0_90"/>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g6c31b3192f_0_94"/>
          <p:cNvSpPr txBox="1"/>
          <p:nvPr>
            <p:ph type="title"/>
          </p:nvPr>
        </p:nvSpPr>
        <p:spPr>
          <a:xfrm>
            <a:off x="856058" y="1200150"/>
            <a:ext cx="26619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g6c31b3192f_0_94"/>
          <p:cNvSpPr txBox="1"/>
          <p:nvPr>
            <p:ph idx="1" type="body"/>
          </p:nvPr>
        </p:nvSpPr>
        <p:spPr>
          <a:xfrm>
            <a:off x="3827859" y="457201"/>
            <a:ext cx="4457700" cy="3886200"/>
          </a:xfrm>
          <a:prstGeom prst="rect">
            <a:avLst/>
          </a:prstGeom>
          <a:noFill/>
          <a:ln>
            <a:noFill/>
          </a:ln>
        </p:spPr>
        <p:txBody>
          <a:bodyPr anchorCtr="0" anchor="ctr" bIns="34275" lIns="68575" spcFirstLastPara="1" rIns="68575" wrap="square" tIns="34275">
            <a:noAutofit/>
          </a:bodyPr>
          <a:lstStyle>
            <a:lvl1pPr indent="-323850" lvl="0" marL="457200" algn="l">
              <a:spcBef>
                <a:spcPts val="300"/>
              </a:spcBef>
              <a:spcAft>
                <a:spcPts val="0"/>
              </a:spcAft>
              <a:buSzPts val="1500"/>
              <a:buChar char="•"/>
              <a:defRPr sz="1500"/>
            </a:lvl1pPr>
            <a:lvl2pPr indent="-317500" lvl="1" marL="914400" algn="l">
              <a:spcBef>
                <a:spcPts val="500"/>
              </a:spcBef>
              <a:spcAft>
                <a:spcPts val="0"/>
              </a:spcAft>
              <a:buSzPts val="1400"/>
              <a:buChar char="•"/>
              <a:defRPr sz="1400"/>
            </a:lvl2pPr>
            <a:lvl3pPr indent="-304800" lvl="2" marL="1371600" algn="l">
              <a:spcBef>
                <a:spcPts val="500"/>
              </a:spcBef>
              <a:spcAft>
                <a:spcPts val="0"/>
              </a:spcAft>
              <a:buSzPts val="1200"/>
              <a:buChar char="•"/>
              <a:defRPr sz="1200"/>
            </a:lvl3pPr>
            <a:lvl4pPr indent="-298450" lvl="3" marL="1828800" algn="l">
              <a:spcBef>
                <a:spcPts val="500"/>
              </a:spcBef>
              <a:spcAft>
                <a:spcPts val="0"/>
              </a:spcAft>
              <a:buSzPts val="1100"/>
              <a:buChar char="•"/>
              <a:defRPr sz="1100"/>
            </a:lvl4pPr>
            <a:lvl5pPr indent="-298450" lvl="4" marL="2286000" algn="l">
              <a:spcBef>
                <a:spcPts val="500"/>
              </a:spcBef>
              <a:spcAft>
                <a:spcPts val="0"/>
              </a:spcAft>
              <a:buSzPts val="1100"/>
              <a:buChar char="•"/>
              <a:defRPr sz="1100"/>
            </a:lvl5pPr>
            <a:lvl6pPr indent="-298450" lvl="5" marL="2743200" algn="l">
              <a:spcBef>
                <a:spcPts val="500"/>
              </a:spcBef>
              <a:spcAft>
                <a:spcPts val="0"/>
              </a:spcAft>
              <a:buSzPts val="1100"/>
              <a:buChar char="•"/>
              <a:defRPr sz="1100"/>
            </a:lvl6pPr>
            <a:lvl7pPr indent="-298450" lvl="6" marL="3200400" algn="l">
              <a:spcBef>
                <a:spcPts val="500"/>
              </a:spcBef>
              <a:spcAft>
                <a:spcPts val="0"/>
              </a:spcAft>
              <a:buSzPts val="1100"/>
              <a:buChar char="•"/>
              <a:defRPr sz="1100"/>
            </a:lvl7pPr>
            <a:lvl8pPr indent="-298450" lvl="7" marL="3657600" algn="l">
              <a:spcBef>
                <a:spcPts val="500"/>
              </a:spcBef>
              <a:spcAft>
                <a:spcPts val="0"/>
              </a:spcAft>
              <a:buSzPts val="1100"/>
              <a:buChar char="•"/>
              <a:defRPr sz="1100"/>
            </a:lvl8pPr>
            <a:lvl9pPr indent="-298450" lvl="8" marL="4114800" algn="l">
              <a:spcBef>
                <a:spcPts val="500"/>
              </a:spcBef>
              <a:spcAft>
                <a:spcPts val="500"/>
              </a:spcAft>
              <a:buSzPts val="1100"/>
              <a:buChar char="•"/>
              <a:defRPr sz="1100"/>
            </a:lvl9pPr>
          </a:lstStyle>
          <a:p/>
        </p:txBody>
      </p:sp>
      <p:sp>
        <p:nvSpPr>
          <p:cNvPr id="57" name="Google Shape;57;g6c31b3192f_0_94"/>
          <p:cNvSpPr txBox="1"/>
          <p:nvPr>
            <p:ph idx="2" type="body"/>
          </p:nvPr>
        </p:nvSpPr>
        <p:spPr>
          <a:xfrm>
            <a:off x="856058" y="2228850"/>
            <a:ext cx="2661900" cy="1371600"/>
          </a:xfrm>
          <a:prstGeom prst="rect">
            <a:avLst/>
          </a:prstGeom>
          <a:noFill/>
          <a:ln>
            <a:noFill/>
          </a:ln>
        </p:spPr>
        <p:txBody>
          <a:bodyPr anchorCtr="0" anchor="ctr" bIns="34275" lIns="68575" spcFirstLastPara="1" rIns="68575" wrap="square" tIns="34275">
            <a:noAutofit/>
          </a:bodyPr>
          <a:lstStyle>
            <a:lvl1pPr indent="-228600" lvl="0" marL="457200" algn="l">
              <a:spcBef>
                <a:spcPts val="200"/>
              </a:spcBef>
              <a:spcAft>
                <a:spcPts val="0"/>
              </a:spcAft>
              <a:buSzPts val="1200"/>
              <a:buNone/>
              <a:defRPr sz="12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58" name="Google Shape;58;g6c31b3192f_0_94"/>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g6c31b3192f_0_94"/>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g6c31b3192f_0_94"/>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g6c31b3192f_0_101"/>
          <p:cNvSpPr txBox="1"/>
          <p:nvPr>
            <p:ph type="title"/>
          </p:nvPr>
        </p:nvSpPr>
        <p:spPr>
          <a:xfrm>
            <a:off x="856058" y="1200150"/>
            <a:ext cx="4000500" cy="10287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1"/>
              </a:buClr>
              <a:buSzPts val="2100"/>
              <a:buFont typeface="Century Gothic"/>
              <a:buNone/>
              <a:defRPr b="0" sz="2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g6c31b3192f_0_101"/>
          <p:cNvSpPr/>
          <p:nvPr>
            <p:ph idx="2" type="pic"/>
          </p:nvPr>
        </p:nvSpPr>
        <p:spPr>
          <a:xfrm>
            <a:off x="5575300" y="-13716"/>
            <a:ext cx="2457300" cy="5177700"/>
          </a:xfrm>
          <a:prstGeom prst="rect">
            <a:avLst/>
          </a:prstGeom>
          <a:noFill/>
          <a:ln cap="flat" cmpd="sng" w="38100">
            <a:solidFill>
              <a:schemeClr val="dk2"/>
            </a:solidFill>
            <a:prstDash val="solid"/>
            <a:round/>
            <a:headEnd len="sm" w="sm" type="none"/>
            <a:tailEnd len="sm" w="sm" type="none"/>
          </a:ln>
        </p:spPr>
        <p:txBody>
          <a:bodyPr anchorCtr="0" anchor="t" bIns="34275" lIns="68575" spcFirstLastPara="1" rIns="68575" wrap="square" tIns="34275">
            <a:noAutofit/>
          </a:bodyPr>
          <a:lstStyle>
            <a:lvl1pPr lvl="0" marR="0" rtl="0" algn="ctr">
              <a:spcBef>
                <a:spcPts val="2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1pPr>
            <a:lvl2pPr lvl="1"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2pPr>
            <a:lvl3pPr lvl="2"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3pPr>
            <a:lvl4pPr lvl="3"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4pPr>
            <a:lvl5pPr lvl="4"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5pPr>
            <a:lvl6pPr lvl="5"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6pPr>
            <a:lvl7pPr lvl="6"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7pPr>
            <a:lvl8pPr lvl="7" marR="0" rtl="0" algn="l">
              <a:spcBef>
                <a:spcPts val="500"/>
              </a:spcBef>
              <a:spcAft>
                <a:spcPts val="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8pPr>
            <a:lvl9pPr lvl="8" marR="0" rtl="0" algn="l">
              <a:spcBef>
                <a:spcPts val="500"/>
              </a:spcBef>
              <a:spcAft>
                <a:spcPts val="500"/>
              </a:spcAft>
              <a:buClr>
                <a:schemeClr val="lt1"/>
              </a:buClr>
              <a:buSzPts val="1200"/>
              <a:buFont typeface="Arial"/>
              <a:buNone/>
              <a:defRPr b="0" i="0" sz="1200" u="none" cap="small" strike="noStrike">
                <a:solidFill>
                  <a:schemeClr val="lt1"/>
                </a:solidFill>
                <a:latin typeface="Century Gothic"/>
                <a:ea typeface="Century Gothic"/>
                <a:cs typeface="Century Gothic"/>
                <a:sym typeface="Century Gothic"/>
              </a:defRPr>
            </a:lvl9pPr>
          </a:lstStyle>
          <a:p/>
        </p:txBody>
      </p:sp>
      <p:sp>
        <p:nvSpPr>
          <p:cNvPr id="64" name="Google Shape;64;g6c31b3192f_0_101"/>
          <p:cNvSpPr txBox="1"/>
          <p:nvPr>
            <p:ph idx="1" type="body"/>
          </p:nvPr>
        </p:nvSpPr>
        <p:spPr>
          <a:xfrm>
            <a:off x="856058" y="2228850"/>
            <a:ext cx="4000500" cy="1371600"/>
          </a:xfrm>
          <a:prstGeom prst="rect">
            <a:avLst/>
          </a:prstGeom>
          <a:noFill/>
          <a:ln>
            <a:noFill/>
          </a:ln>
        </p:spPr>
        <p:txBody>
          <a:bodyPr anchorCtr="0" anchor="ctr" bIns="34275" lIns="68575" spcFirstLastPara="1" rIns="68575" wrap="square" tIns="34275">
            <a:noAutofit/>
          </a:bodyPr>
          <a:lstStyle>
            <a:lvl1pPr indent="-228600" lvl="0" marL="457200" algn="l">
              <a:spcBef>
                <a:spcPts val="300"/>
              </a:spcBef>
              <a:spcAft>
                <a:spcPts val="0"/>
              </a:spcAft>
              <a:buSzPts val="1400"/>
              <a:buNone/>
              <a:defRPr sz="1400"/>
            </a:lvl1pPr>
            <a:lvl2pPr indent="-228600" lvl="1" marL="914400" algn="l">
              <a:spcBef>
                <a:spcPts val="500"/>
              </a:spcBef>
              <a:spcAft>
                <a:spcPts val="0"/>
              </a:spcAft>
              <a:buSzPts val="900"/>
              <a:buNone/>
              <a:defRPr sz="900"/>
            </a:lvl2pPr>
            <a:lvl3pPr indent="-228600" lvl="2" marL="1371600" algn="l">
              <a:spcBef>
                <a:spcPts val="500"/>
              </a:spcBef>
              <a:spcAft>
                <a:spcPts val="0"/>
              </a:spcAft>
              <a:buSzPts val="800"/>
              <a:buNone/>
              <a:defRPr sz="800"/>
            </a:lvl3pPr>
            <a:lvl4pPr indent="-228600" lvl="3" marL="1828800" algn="l">
              <a:spcBef>
                <a:spcPts val="500"/>
              </a:spcBef>
              <a:spcAft>
                <a:spcPts val="0"/>
              </a:spcAft>
              <a:buSzPts val="700"/>
              <a:buNone/>
              <a:defRPr sz="700"/>
            </a:lvl4pPr>
            <a:lvl5pPr indent="-228600" lvl="4" marL="2286000" algn="l">
              <a:spcBef>
                <a:spcPts val="500"/>
              </a:spcBef>
              <a:spcAft>
                <a:spcPts val="0"/>
              </a:spcAft>
              <a:buSzPts val="700"/>
              <a:buNone/>
              <a:defRPr sz="700"/>
            </a:lvl5pPr>
            <a:lvl6pPr indent="-228600" lvl="5" marL="2743200" algn="l">
              <a:spcBef>
                <a:spcPts val="500"/>
              </a:spcBef>
              <a:spcAft>
                <a:spcPts val="0"/>
              </a:spcAft>
              <a:buSzPts val="700"/>
              <a:buNone/>
              <a:defRPr sz="700"/>
            </a:lvl6pPr>
            <a:lvl7pPr indent="-228600" lvl="6" marL="3200400" algn="l">
              <a:spcBef>
                <a:spcPts val="500"/>
              </a:spcBef>
              <a:spcAft>
                <a:spcPts val="0"/>
              </a:spcAft>
              <a:buSzPts val="700"/>
              <a:buNone/>
              <a:defRPr sz="700"/>
            </a:lvl7pPr>
            <a:lvl8pPr indent="-228600" lvl="7" marL="3657600" algn="l">
              <a:spcBef>
                <a:spcPts val="500"/>
              </a:spcBef>
              <a:spcAft>
                <a:spcPts val="0"/>
              </a:spcAft>
              <a:buSzPts val="700"/>
              <a:buNone/>
              <a:defRPr sz="700"/>
            </a:lvl8pPr>
            <a:lvl9pPr indent="-228600" lvl="8" marL="4114800" algn="l">
              <a:spcBef>
                <a:spcPts val="500"/>
              </a:spcBef>
              <a:spcAft>
                <a:spcPts val="500"/>
              </a:spcAft>
              <a:buSzPts val="700"/>
              <a:buNone/>
              <a:defRPr sz="700"/>
            </a:lvl9pPr>
          </a:lstStyle>
          <a:p/>
        </p:txBody>
      </p:sp>
      <p:sp>
        <p:nvSpPr>
          <p:cNvPr id="65" name="Google Shape;65;g6c31b3192f_0_101"/>
          <p:cNvSpPr txBox="1"/>
          <p:nvPr>
            <p:ph idx="10" type="dt"/>
          </p:nvPr>
        </p:nvSpPr>
        <p:spPr>
          <a:xfrm>
            <a:off x="4799409" y="4412456"/>
            <a:ext cx="6858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g6c31b3192f_0_101"/>
          <p:cNvSpPr txBox="1"/>
          <p:nvPr>
            <p:ph idx="11" type="ftr"/>
          </p:nvPr>
        </p:nvSpPr>
        <p:spPr>
          <a:xfrm>
            <a:off x="856059" y="4412456"/>
            <a:ext cx="38289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g6c31b3192f_0_101"/>
          <p:cNvSpPr txBox="1"/>
          <p:nvPr>
            <p:ph idx="12" type="sldNum"/>
          </p:nvPr>
        </p:nvSpPr>
        <p:spPr>
          <a:xfrm>
            <a:off x="8056959" y="4412456"/>
            <a:ext cx="2418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6c31b3192f_0_45"/>
          <p:cNvSpPr txBox="1"/>
          <p:nvPr>
            <p:ph type="title"/>
          </p:nvPr>
        </p:nvSpPr>
        <p:spPr>
          <a:xfrm>
            <a:off x="856060" y="457200"/>
            <a:ext cx="7429500" cy="14286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1"/>
              </a:buClr>
              <a:buSzPts val="2400"/>
              <a:buFont typeface="Century Gothic"/>
              <a:buNone/>
              <a:defRPr b="0" i="0" sz="24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2"/>
                </a:solidFill>
              </a:defRPr>
            </a:lvl2pPr>
            <a:lvl3pPr lvl="2" marR="0" rtl="0" algn="l">
              <a:spcBef>
                <a:spcPts val="0"/>
              </a:spcBef>
              <a:spcAft>
                <a:spcPts val="0"/>
              </a:spcAft>
              <a:buSzPts val="1100"/>
              <a:buNone/>
              <a:defRPr b="0" i="0" sz="1400" u="none" cap="none" strike="noStrike">
                <a:solidFill>
                  <a:schemeClr val="lt2"/>
                </a:solidFill>
              </a:defRPr>
            </a:lvl3pPr>
            <a:lvl4pPr lvl="3" marR="0" rtl="0" algn="l">
              <a:spcBef>
                <a:spcPts val="0"/>
              </a:spcBef>
              <a:spcAft>
                <a:spcPts val="0"/>
              </a:spcAft>
              <a:buSzPts val="1100"/>
              <a:buNone/>
              <a:defRPr b="0" i="0" sz="1400" u="none" cap="none" strike="noStrike">
                <a:solidFill>
                  <a:schemeClr val="lt2"/>
                </a:solidFill>
              </a:defRPr>
            </a:lvl4pPr>
            <a:lvl5pPr lvl="4" marR="0" rtl="0" algn="l">
              <a:spcBef>
                <a:spcPts val="0"/>
              </a:spcBef>
              <a:spcAft>
                <a:spcPts val="0"/>
              </a:spcAft>
              <a:buSzPts val="1100"/>
              <a:buNone/>
              <a:defRPr b="0" i="0" sz="1400" u="none" cap="none" strike="noStrike">
                <a:solidFill>
                  <a:schemeClr val="lt2"/>
                </a:solidFill>
              </a:defRPr>
            </a:lvl5pPr>
            <a:lvl6pPr lvl="5" marR="0" rtl="0" algn="l">
              <a:spcBef>
                <a:spcPts val="0"/>
              </a:spcBef>
              <a:spcAft>
                <a:spcPts val="0"/>
              </a:spcAft>
              <a:buSzPts val="1100"/>
              <a:buNone/>
              <a:defRPr b="0" i="0" sz="1400" u="none" cap="none" strike="noStrike">
                <a:solidFill>
                  <a:schemeClr val="lt2"/>
                </a:solidFill>
              </a:defRPr>
            </a:lvl6pPr>
            <a:lvl7pPr lvl="6" marR="0" rtl="0" algn="l">
              <a:spcBef>
                <a:spcPts val="0"/>
              </a:spcBef>
              <a:spcAft>
                <a:spcPts val="0"/>
              </a:spcAft>
              <a:buSzPts val="1100"/>
              <a:buNone/>
              <a:defRPr b="0" i="0" sz="1400" u="none" cap="none" strike="noStrike">
                <a:solidFill>
                  <a:schemeClr val="lt2"/>
                </a:solidFill>
              </a:defRPr>
            </a:lvl7pPr>
            <a:lvl8pPr lvl="7" marR="0" rtl="0" algn="l">
              <a:spcBef>
                <a:spcPts val="0"/>
              </a:spcBef>
              <a:spcAft>
                <a:spcPts val="0"/>
              </a:spcAft>
              <a:buSzPts val="1100"/>
              <a:buNone/>
              <a:defRPr b="0" i="0" sz="1400" u="none" cap="none" strike="noStrike">
                <a:solidFill>
                  <a:schemeClr val="lt2"/>
                </a:solidFill>
              </a:defRPr>
            </a:lvl8pPr>
            <a:lvl9pPr lvl="8" marR="0" rtl="0" algn="l">
              <a:spcBef>
                <a:spcPts val="0"/>
              </a:spcBef>
              <a:spcAft>
                <a:spcPts val="0"/>
              </a:spcAft>
              <a:buSzPts val="1100"/>
              <a:buNone/>
              <a:defRPr b="0" i="0" sz="1400" u="none" cap="none" strike="noStrike">
                <a:solidFill>
                  <a:schemeClr val="lt2"/>
                </a:solidFill>
              </a:defRPr>
            </a:lvl9pPr>
          </a:lstStyle>
          <a:p/>
        </p:txBody>
      </p:sp>
      <p:sp>
        <p:nvSpPr>
          <p:cNvPr id="7" name="Google Shape;7;g6c31b3192f_0_45"/>
          <p:cNvSpPr txBox="1"/>
          <p:nvPr>
            <p:ph idx="1" type="body"/>
          </p:nvPr>
        </p:nvSpPr>
        <p:spPr>
          <a:xfrm>
            <a:off x="856060" y="2000249"/>
            <a:ext cx="7429500" cy="2343300"/>
          </a:xfrm>
          <a:prstGeom prst="rect">
            <a:avLst/>
          </a:prstGeom>
          <a:noFill/>
          <a:ln>
            <a:noFill/>
          </a:ln>
        </p:spPr>
        <p:txBody>
          <a:bodyPr anchorCtr="0" anchor="ctr" bIns="34275" lIns="68575" spcFirstLastPara="1" rIns="68575" wrap="square" tIns="34275">
            <a:noAutofit/>
          </a:bodyPr>
          <a:lstStyle>
            <a:lvl1pPr indent="-323850" lvl="0" marL="457200" marR="0" rtl="0" algn="l">
              <a:spcBef>
                <a:spcPts val="300"/>
              </a:spcBef>
              <a:spcAft>
                <a:spcPts val="0"/>
              </a:spcAft>
              <a:buClr>
                <a:schemeClr val="lt1"/>
              </a:buClr>
              <a:buSzPts val="1500"/>
              <a:buFont typeface="Arial"/>
              <a:buChar char="•"/>
              <a:defRPr b="0" i="0" sz="1500" u="none" cap="small" strike="noStrike">
                <a:solidFill>
                  <a:schemeClr val="lt1"/>
                </a:solidFill>
                <a:latin typeface="Century Gothic"/>
                <a:ea typeface="Century Gothic"/>
                <a:cs typeface="Century Gothic"/>
                <a:sym typeface="Century Gothic"/>
              </a:defRPr>
            </a:lvl1pPr>
            <a:lvl2pPr indent="-317500" lvl="1" marL="914400" marR="0" rtl="0" algn="l">
              <a:spcBef>
                <a:spcPts val="500"/>
              </a:spcBef>
              <a:spcAft>
                <a:spcPts val="0"/>
              </a:spcAft>
              <a:buClr>
                <a:schemeClr val="lt1"/>
              </a:buClr>
              <a:buSzPts val="1400"/>
              <a:buFont typeface="Arial"/>
              <a:buChar char="•"/>
              <a:defRPr b="0" i="0" sz="1400" u="none" cap="small" strike="noStrike">
                <a:solidFill>
                  <a:schemeClr val="lt1"/>
                </a:solidFill>
                <a:latin typeface="Century Gothic"/>
                <a:ea typeface="Century Gothic"/>
                <a:cs typeface="Century Gothic"/>
                <a:sym typeface="Century Gothic"/>
              </a:defRPr>
            </a:lvl2pPr>
            <a:lvl3pPr indent="-304800" lvl="2" marL="1371600" marR="0" rtl="0" algn="l">
              <a:spcBef>
                <a:spcPts val="500"/>
              </a:spcBef>
              <a:spcAft>
                <a:spcPts val="0"/>
              </a:spcAft>
              <a:buClr>
                <a:schemeClr val="lt1"/>
              </a:buClr>
              <a:buSzPts val="1200"/>
              <a:buFont typeface="Arial"/>
              <a:buChar char="•"/>
              <a:defRPr b="0" i="0" sz="1200" u="none" cap="small" strike="noStrike">
                <a:solidFill>
                  <a:schemeClr val="lt1"/>
                </a:solidFill>
                <a:latin typeface="Century Gothic"/>
                <a:ea typeface="Century Gothic"/>
                <a:cs typeface="Century Gothic"/>
                <a:sym typeface="Century Gothic"/>
              </a:defRPr>
            </a:lvl3pPr>
            <a:lvl4pPr indent="-298450" lvl="3" marL="1828800" marR="0" rtl="0" algn="l">
              <a:spcBef>
                <a:spcPts val="500"/>
              </a:spcBef>
              <a:spcAft>
                <a:spcPts val="0"/>
              </a:spcAft>
              <a:buClr>
                <a:schemeClr val="lt1"/>
              </a:buClr>
              <a:buSzPts val="1100"/>
              <a:buFont typeface="Arial"/>
              <a:buChar char="•"/>
              <a:defRPr b="0" i="0" sz="1100" u="none" cap="small" strike="noStrike">
                <a:solidFill>
                  <a:schemeClr val="lt1"/>
                </a:solidFill>
                <a:latin typeface="Century Gothic"/>
                <a:ea typeface="Century Gothic"/>
                <a:cs typeface="Century Gothic"/>
                <a:sym typeface="Century Gothic"/>
              </a:defRPr>
            </a:lvl4pPr>
            <a:lvl5pPr indent="-298450" lvl="4" marL="2286000" marR="0" rtl="0" algn="l">
              <a:spcBef>
                <a:spcPts val="500"/>
              </a:spcBef>
              <a:spcAft>
                <a:spcPts val="0"/>
              </a:spcAft>
              <a:buClr>
                <a:schemeClr val="lt1"/>
              </a:buClr>
              <a:buSzPts val="1100"/>
              <a:buFont typeface="Arial"/>
              <a:buChar char="•"/>
              <a:defRPr b="0" i="0" sz="1100" u="none" cap="small" strike="noStrike">
                <a:solidFill>
                  <a:schemeClr val="lt1"/>
                </a:solidFill>
                <a:latin typeface="Century Gothic"/>
                <a:ea typeface="Century Gothic"/>
                <a:cs typeface="Century Gothic"/>
                <a:sym typeface="Century Gothic"/>
              </a:defRPr>
            </a:lvl5pPr>
            <a:lvl6pPr indent="-285750" lvl="5" marL="2743200" marR="0" rtl="0" algn="l">
              <a:spcBef>
                <a:spcPts val="500"/>
              </a:spcBef>
              <a:spcAft>
                <a:spcPts val="0"/>
              </a:spcAft>
              <a:buClr>
                <a:schemeClr val="lt1"/>
              </a:buClr>
              <a:buSzPts val="900"/>
              <a:buFont typeface="Arial"/>
              <a:buChar char="•"/>
              <a:defRPr b="0" i="0" sz="900" u="none" cap="small" strike="noStrike">
                <a:solidFill>
                  <a:schemeClr val="lt1"/>
                </a:solidFill>
                <a:latin typeface="Century Gothic"/>
                <a:ea typeface="Century Gothic"/>
                <a:cs typeface="Century Gothic"/>
                <a:sym typeface="Century Gothic"/>
              </a:defRPr>
            </a:lvl6pPr>
            <a:lvl7pPr indent="-285750" lvl="6" marL="3200400" marR="0" rtl="0" algn="l">
              <a:spcBef>
                <a:spcPts val="500"/>
              </a:spcBef>
              <a:spcAft>
                <a:spcPts val="0"/>
              </a:spcAft>
              <a:buClr>
                <a:schemeClr val="lt1"/>
              </a:buClr>
              <a:buSzPts val="900"/>
              <a:buFont typeface="Arial"/>
              <a:buChar char="•"/>
              <a:defRPr b="0" i="0" sz="900" u="none" cap="small" strike="noStrike">
                <a:solidFill>
                  <a:schemeClr val="lt1"/>
                </a:solidFill>
                <a:latin typeface="Century Gothic"/>
                <a:ea typeface="Century Gothic"/>
                <a:cs typeface="Century Gothic"/>
                <a:sym typeface="Century Gothic"/>
              </a:defRPr>
            </a:lvl7pPr>
            <a:lvl8pPr indent="-285750" lvl="7" marL="3657600" marR="0" rtl="0" algn="l">
              <a:spcBef>
                <a:spcPts val="500"/>
              </a:spcBef>
              <a:spcAft>
                <a:spcPts val="0"/>
              </a:spcAft>
              <a:buClr>
                <a:schemeClr val="lt1"/>
              </a:buClr>
              <a:buSzPts val="900"/>
              <a:buFont typeface="Arial"/>
              <a:buChar char="•"/>
              <a:defRPr b="0" i="0" sz="900" u="none" cap="small" strike="noStrike">
                <a:solidFill>
                  <a:schemeClr val="lt1"/>
                </a:solidFill>
                <a:latin typeface="Century Gothic"/>
                <a:ea typeface="Century Gothic"/>
                <a:cs typeface="Century Gothic"/>
                <a:sym typeface="Century Gothic"/>
              </a:defRPr>
            </a:lvl8pPr>
            <a:lvl9pPr indent="-285750" lvl="8" marL="4114800" marR="0" rtl="0" algn="l">
              <a:spcBef>
                <a:spcPts val="500"/>
              </a:spcBef>
              <a:spcAft>
                <a:spcPts val="500"/>
              </a:spcAft>
              <a:buClr>
                <a:schemeClr val="lt1"/>
              </a:buClr>
              <a:buSzPts val="900"/>
              <a:buFont typeface="Arial"/>
              <a:buChar char="•"/>
              <a:defRPr b="0" i="0" sz="900" u="none" cap="small" strike="noStrike">
                <a:solidFill>
                  <a:schemeClr val="lt1"/>
                </a:solidFill>
                <a:latin typeface="Century Gothic"/>
                <a:ea typeface="Century Gothic"/>
                <a:cs typeface="Century Gothic"/>
                <a:sym typeface="Century Gothic"/>
              </a:defRPr>
            </a:lvl9pPr>
          </a:lstStyle>
          <a:p/>
        </p:txBody>
      </p:sp>
      <p:sp>
        <p:nvSpPr>
          <p:cNvPr id="8" name="Google Shape;8;g6c31b3192f_0_45"/>
          <p:cNvSpPr txBox="1"/>
          <p:nvPr>
            <p:ph idx="10" type="dt"/>
          </p:nvPr>
        </p:nvSpPr>
        <p:spPr>
          <a:xfrm>
            <a:off x="6628209" y="4412456"/>
            <a:ext cx="12000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1" i="0" sz="7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9" name="Google Shape;9;g6c31b3192f_0_45"/>
          <p:cNvSpPr txBox="1"/>
          <p:nvPr>
            <p:ph idx="11" type="ftr"/>
          </p:nvPr>
        </p:nvSpPr>
        <p:spPr>
          <a:xfrm>
            <a:off x="856059" y="4412456"/>
            <a:ext cx="5658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1" i="0" sz="700" u="none" cap="none" strike="noStrike">
                <a:solidFill>
                  <a:srgbClr val="BFBFB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lt1"/>
                </a:solidFill>
                <a:latin typeface="Century Gothic"/>
                <a:ea typeface="Century Gothic"/>
                <a:cs typeface="Century Gothic"/>
                <a:sym typeface="Century Gothic"/>
              </a:defRPr>
            </a:lvl9pPr>
          </a:lstStyle>
          <a:p/>
        </p:txBody>
      </p:sp>
      <p:sp>
        <p:nvSpPr>
          <p:cNvPr id="10" name="Google Shape;10;g6c31b3192f_0_45"/>
          <p:cNvSpPr txBox="1"/>
          <p:nvPr>
            <p:ph idx="12" type="sldNum"/>
          </p:nvPr>
        </p:nvSpPr>
        <p:spPr>
          <a:xfrm>
            <a:off x="7885509" y="4412456"/>
            <a:ext cx="413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1" i="0" sz="700" u="none" cap="none" strike="noStrike">
                <a:solidFill>
                  <a:srgbClr val="BFBFBF"/>
                </a:solidFill>
                <a:latin typeface="Century Gothic"/>
                <a:ea typeface="Century Gothic"/>
                <a:cs typeface="Century Gothic"/>
                <a:sym typeface="Century Gothic"/>
              </a:defRPr>
            </a:lvl1pPr>
            <a:lvl2pPr indent="0" lvl="1" marL="0" marR="0" rtl="0" algn="r">
              <a:spcBef>
                <a:spcPts val="0"/>
              </a:spcBef>
              <a:buNone/>
              <a:defRPr b="1" i="0" sz="700" u="none" cap="none" strike="noStrike">
                <a:solidFill>
                  <a:srgbClr val="BFBFBF"/>
                </a:solidFill>
                <a:latin typeface="Century Gothic"/>
                <a:ea typeface="Century Gothic"/>
                <a:cs typeface="Century Gothic"/>
                <a:sym typeface="Century Gothic"/>
              </a:defRPr>
            </a:lvl2pPr>
            <a:lvl3pPr indent="0" lvl="2" marL="0" marR="0" rtl="0" algn="r">
              <a:spcBef>
                <a:spcPts val="0"/>
              </a:spcBef>
              <a:buNone/>
              <a:defRPr b="1" i="0" sz="700" u="none" cap="none" strike="noStrike">
                <a:solidFill>
                  <a:srgbClr val="BFBFBF"/>
                </a:solidFill>
                <a:latin typeface="Century Gothic"/>
                <a:ea typeface="Century Gothic"/>
                <a:cs typeface="Century Gothic"/>
                <a:sym typeface="Century Gothic"/>
              </a:defRPr>
            </a:lvl3pPr>
            <a:lvl4pPr indent="0" lvl="3" marL="0" marR="0" rtl="0" algn="r">
              <a:spcBef>
                <a:spcPts val="0"/>
              </a:spcBef>
              <a:buNone/>
              <a:defRPr b="1" i="0" sz="700" u="none" cap="none" strike="noStrike">
                <a:solidFill>
                  <a:srgbClr val="BFBFBF"/>
                </a:solidFill>
                <a:latin typeface="Century Gothic"/>
                <a:ea typeface="Century Gothic"/>
                <a:cs typeface="Century Gothic"/>
                <a:sym typeface="Century Gothic"/>
              </a:defRPr>
            </a:lvl4pPr>
            <a:lvl5pPr indent="0" lvl="4" marL="0" marR="0" rtl="0" algn="r">
              <a:spcBef>
                <a:spcPts val="0"/>
              </a:spcBef>
              <a:buNone/>
              <a:defRPr b="1" i="0" sz="700" u="none" cap="none" strike="noStrike">
                <a:solidFill>
                  <a:srgbClr val="BFBFBF"/>
                </a:solidFill>
                <a:latin typeface="Century Gothic"/>
                <a:ea typeface="Century Gothic"/>
                <a:cs typeface="Century Gothic"/>
                <a:sym typeface="Century Gothic"/>
              </a:defRPr>
            </a:lvl5pPr>
            <a:lvl6pPr indent="0" lvl="5" marL="0" marR="0" rtl="0" algn="r">
              <a:spcBef>
                <a:spcPts val="0"/>
              </a:spcBef>
              <a:buNone/>
              <a:defRPr b="1" i="0" sz="700" u="none" cap="none" strike="noStrike">
                <a:solidFill>
                  <a:srgbClr val="BFBFBF"/>
                </a:solidFill>
                <a:latin typeface="Century Gothic"/>
                <a:ea typeface="Century Gothic"/>
                <a:cs typeface="Century Gothic"/>
                <a:sym typeface="Century Gothic"/>
              </a:defRPr>
            </a:lvl6pPr>
            <a:lvl7pPr indent="0" lvl="6" marL="0" marR="0" rtl="0" algn="r">
              <a:spcBef>
                <a:spcPts val="0"/>
              </a:spcBef>
              <a:buNone/>
              <a:defRPr b="1" i="0" sz="700" u="none" cap="none" strike="noStrike">
                <a:solidFill>
                  <a:srgbClr val="BFBFBF"/>
                </a:solidFill>
                <a:latin typeface="Century Gothic"/>
                <a:ea typeface="Century Gothic"/>
                <a:cs typeface="Century Gothic"/>
                <a:sym typeface="Century Gothic"/>
              </a:defRPr>
            </a:lvl7pPr>
            <a:lvl8pPr indent="0" lvl="7" marL="0" marR="0" rtl="0" algn="r">
              <a:spcBef>
                <a:spcPts val="0"/>
              </a:spcBef>
              <a:buNone/>
              <a:defRPr b="1" i="0" sz="700" u="none" cap="none" strike="noStrike">
                <a:solidFill>
                  <a:srgbClr val="BFBFBF"/>
                </a:solidFill>
                <a:latin typeface="Century Gothic"/>
                <a:ea typeface="Century Gothic"/>
                <a:cs typeface="Century Gothic"/>
                <a:sym typeface="Century Gothic"/>
              </a:defRPr>
            </a:lvl8pPr>
            <a:lvl9pPr indent="0" lvl="8" marL="0" marR="0" rtl="0" algn="r">
              <a:spcBef>
                <a:spcPts val="0"/>
              </a:spcBef>
              <a:buNone/>
              <a:defRPr b="1" i="0" sz="700" u="none" cap="none" strike="noStrike">
                <a:solidFill>
                  <a:srgbClr val="BFBFB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deviq.com/yagni/" TargetMode="External"/><Relationship Id="rId4" Type="http://schemas.openxmlformats.org/officeDocument/2006/relationships/hyperlink" Target="https://en.wikipedia.org/wiki/You_aren%27t_gonna_need_it" TargetMode="External"/><Relationship Id="rId5" Type="http://schemas.openxmlformats.org/officeDocument/2006/relationships/hyperlink" Target="https://martinfowler.com/bliki/Yagni.html" TargetMode="External"/><Relationship Id="rId6" Type="http://schemas.openxmlformats.org/officeDocument/2006/relationships/hyperlink" Target="https://whatis.techtarget.com/definition/You-arent-gonna-ne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
          <p:cNvSpPr txBox="1"/>
          <p:nvPr>
            <p:ph type="ctrTitle"/>
          </p:nvPr>
        </p:nvSpPr>
        <p:spPr>
          <a:xfrm>
            <a:off x="1313259" y="457201"/>
            <a:ext cx="6507300" cy="24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uk"/>
              <a:t>You aren’t going to need it	</a:t>
            </a:r>
            <a:endParaRPr/>
          </a:p>
        </p:txBody>
      </p:sp>
      <p:sp>
        <p:nvSpPr>
          <p:cNvPr id="133" name="Google Shape;133;p1"/>
          <p:cNvSpPr txBox="1"/>
          <p:nvPr>
            <p:ph idx="1" type="subTitle"/>
          </p:nvPr>
        </p:nvSpPr>
        <p:spPr>
          <a:xfrm>
            <a:off x="1313259" y="2914650"/>
            <a:ext cx="6507300" cy="142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g6c31b3192f_0_168"/>
          <p:cNvSpPr txBox="1"/>
          <p:nvPr>
            <p:ph type="ctrTitle"/>
          </p:nvPr>
        </p:nvSpPr>
        <p:spPr>
          <a:xfrm>
            <a:off x="1071850" y="482850"/>
            <a:ext cx="6507300" cy="779100"/>
          </a:xfrm>
          <a:prstGeom prst="rect">
            <a:avLst/>
          </a:prstGeom>
        </p:spPr>
        <p:txBody>
          <a:bodyPr anchorCtr="0" anchor="b" bIns="34275" lIns="68575" spcFirstLastPara="1" rIns="68575" wrap="square" tIns="34275">
            <a:noAutofit/>
          </a:bodyPr>
          <a:lstStyle/>
          <a:p>
            <a:pPr indent="457200" lvl="0" marL="1371600" rtl="0" algn="l">
              <a:spcBef>
                <a:spcPts val="0"/>
              </a:spcBef>
              <a:spcAft>
                <a:spcPts val="0"/>
              </a:spcAft>
              <a:buClr>
                <a:schemeClr val="dk1"/>
              </a:buClr>
              <a:buSzPts val="1100"/>
              <a:buFont typeface="Arial"/>
              <a:buNone/>
            </a:pPr>
            <a:r>
              <a:rPr lang="uk" sz="3200"/>
              <a:t>AGENDA</a:t>
            </a:r>
            <a:endParaRPr/>
          </a:p>
        </p:txBody>
      </p:sp>
      <p:sp>
        <p:nvSpPr>
          <p:cNvPr id="139" name="Google Shape;139;g6c31b3192f_0_168"/>
          <p:cNvSpPr txBox="1"/>
          <p:nvPr>
            <p:ph idx="1" type="subTitle"/>
          </p:nvPr>
        </p:nvSpPr>
        <p:spPr>
          <a:xfrm>
            <a:off x="754450" y="1317775"/>
            <a:ext cx="7186800" cy="2414400"/>
          </a:xfrm>
          <a:prstGeom prst="rect">
            <a:avLst/>
          </a:prstGeom>
        </p:spPr>
        <p:txBody>
          <a:bodyPr anchorCtr="0" anchor="t" bIns="34275" lIns="68575" spcFirstLastPara="1" rIns="68575" wrap="square" tIns="34275">
            <a:noAutofit/>
          </a:bodyPr>
          <a:lstStyle/>
          <a:p>
            <a:pPr indent="-342900" lvl="0" marL="342900" rtl="0" algn="l">
              <a:spcBef>
                <a:spcPts val="0"/>
              </a:spcBef>
              <a:spcAft>
                <a:spcPts val="0"/>
              </a:spcAft>
              <a:buSzPts val="1680"/>
              <a:buChar char="•"/>
            </a:pPr>
            <a:r>
              <a:rPr lang="uk" sz="2000"/>
              <a:t>YAGNI principle</a:t>
            </a:r>
            <a:endParaRPr sz="2000"/>
          </a:p>
          <a:p>
            <a:pPr indent="-363220" lvl="0" marL="342900" rtl="0" algn="l">
              <a:spcBef>
                <a:spcPts val="0"/>
              </a:spcBef>
              <a:spcAft>
                <a:spcPts val="0"/>
              </a:spcAft>
              <a:buSzPts val="2000"/>
              <a:buChar char="•"/>
            </a:pPr>
            <a:r>
              <a:rPr lang="uk" sz="2000"/>
              <a:t>Why it matters?</a:t>
            </a:r>
            <a:endParaRPr sz="2000"/>
          </a:p>
          <a:p>
            <a:pPr indent="-363220" lvl="0" marL="342900" rtl="0" algn="l">
              <a:spcBef>
                <a:spcPts val="0"/>
              </a:spcBef>
              <a:spcAft>
                <a:spcPts val="0"/>
              </a:spcAft>
              <a:buSzPts val="2000"/>
              <a:buChar char="•"/>
            </a:pPr>
            <a:r>
              <a:rPr lang="uk" sz="2000"/>
              <a:t>Examples</a:t>
            </a:r>
            <a:endParaRPr sz="2000"/>
          </a:p>
          <a:p>
            <a:pPr indent="-363220" lvl="0" marL="342900" rtl="0" algn="l">
              <a:spcBef>
                <a:spcPts val="0"/>
              </a:spcBef>
              <a:spcAft>
                <a:spcPts val="0"/>
              </a:spcAft>
              <a:buSzPts val="2000"/>
              <a:buChar char="•"/>
            </a:pPr>
            <a:r>
              <a:rPr lang="uk" sz="2000"/>
              <a:t>References</a:t>
            </a:r>
            <a:endParaRPr sz="2000"/>
          </a:p>
          <a:p>
            <a:pPr indent="0" lvl="0" marL="0" rtl="0" algn="l">
              <a:spcBef>
                <a:spcPts val="0"/>
              </a:spcBef>
              <a:spcAft>
                <a:spcPts val="0"/>
              </a:spcAft>
              <a:buClr>
                <a:schemeClr val="dk1"/>
              </a:buClr>
              <a:buSzPts val="1100"/>
              <a:buFont typeface="Arial"/>
              <a:buNone/>
            </a:pPr>
            <a:r>
              <a:t/>
            </a:r>
            <a:endParaRPr sz="3200" cap="non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2400"/>
              <a:buNone/>
            </a:pPr>
            <a:r>
              <a:rPr lang="uk"/>
              <a:t>YAGNI principle</a:t>
            </a:r>
            <a:endParaRPr/>
          </a:p>
        </p:txBody>
      </p:sp>
      <p:sp>
        <p:nvSpPr>
          <p:cNvPr id="145" name="Google Shape;145;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uk"/>
              <a:t>You aren’t going to need it (YAGNI) - is a principle of extreme programming that states a programmer should not add functionality until deemed necessary.</a:t>
            </a:r>
            <a:endParaRPr/>
          </a:p>
          <a:p>
            <a:pPr indent="0" lvl="0" marL="0" rtl="0" algn="l">
              <a:lnSpc>
                <a:spcPct val="115000"/>
              </a:lnSpc>
              <a:spcBef>
                <a:spcPts val="1600"/>
              </a:spcBef>
              <a:spcAft>
                <a:spcPts val="0"/>
              </a:spcAft>
              <a:buSzPts val="1300"/>
              <a:buNone/>
            </a:pPr>
            <a:r>
              <a:rPr lang="uk"/>
              <a:t>There are a number of reasons why this principle exist. Firstly, it maximizes the amount of unnecessary work the left undone, which is a great way to improve productivity and product simplicity. Features are expensive: both to develop, to maintain and for users to learn and navigate around. So, features that aren’t really necessary are a huge source of waste.</a:t>
            </a:r>
            <a:endParaRPr/>
          </a:p>
          <a:p>
            <a:pPr indent="0" lvl="0" marL="0" rtl="0" algn="l">
              <a:lnSpc>
                <a:spcPct val="115000"/>
              </a:lnSpc>
              <a:spcBef>
                <a:spcPts val="1600"/>
              </a:spcBef>
              <a:spcAft>
                <a:spcPts val="1600"/>
              </a:spcAft>
              <a:buSzPts val="1300"/>
              <a:buNone/>
            </a:pPr>
            <a:r>
              <a:rPr lang="uk"/>
              <a:t>Always implement things when you actually need them, never when you just foresee that you need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457200" lvl="0" marL="914400" rtl="0" algn="l">
              <a:lnSpc>
                <a:spcPct val="100000"/>
              </a:lnSpc>
              <a:spcBef>
                <a:spcPts val="0"/>
              </a:spcBef>
              <a:spcAft>
                <a:spcPts val="0"/>
              </a:spcAft>
              <a:buSzPts val="2400"/>
              <a:buNone/>
            </a:pPr>
            <a:r>
              <a:rPr lang="uk"/>
              <a:t>	Why it matters?</a:t>
            </a:r>
            <a:endParaRPr/>
          </a:p>
        </p:txBody>
      </p:sp>
      <p:sp>
        <p:nvSpPr>
          <p:cNvPr id="151" name="Google Shape;151;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AutoNum type="arabicPeriod"/>
            </a:pPr>
            <a:r>
              <a:rPr lang="uk"/>
              <a:t>Until some  functional is not really necessary, it is difficult to fully anticipate what it should do and test it. If the new functionality is not thoroughly tested, it may not work properly when it is needed later.</a:t>
            </a:r>
            <a:endParaRPr/>
          </a:p>
          <a:p>
            <a:pPr indent="-311150" lvl="0" marL="457200" rtl="0" algn="l">
              <a:lnSpc>
                <a:spcPct val="115000"/>
              </a:lnSpc>
              <a:spcBef>
                <a:spcPts val="0"/>
              </a:spcBef>
              <a:spcAft>
                <a:spcPts val="0"/>
              </a:spcAft>
              <a:buSzPts val="1300"/>
              <a:buAutoNum type="arabicPeriod"/>
            </a:pPr>
            <a:r>
              <a:rPr lang="uk"/>
              <a:t>It takes that could be spent on adding, testing, and improving the required functionality.</a:t>
            </a:r>
            <a:endParaRPr/>
          </a:p>
          <a:p>
            <a:pPr indent="-311150" lvl="0" marL="457200" rtl="0" algn="l">
              <a:lnSpc>
                <a:spcPct val="115000"/>
              </a:lnSpc>
              <a:spcBef>
                <a:spcPts val="0"/>
              </a:spcBef>
              <a:spcAft>
                <a:spcPts val="0"/>
              </a:spcAft>
              <a:buSzPts val="1300"/>
              <a:buAutoNum type="arabicPeriod"/>
            </a:pPr>
            <a:r>
              <a:rPr lang="uk"/>
              <a:t>New functionality limits what can be done in the future, so unnecessary functionality may later prevent you from adding new functionality.</a:t>
            </a:r>
            <a:endParaRPr/>
          </a:p>
          <a:p>
            <a:pPr indent="-311150" lvl="0" marL="457200" rtl="0" algn="l">
              <a:lnSpc>
                <a:spcPct val="115000"/>
              </a:lnSpc>
              <a:spcBef>
                <a:spcPts val="0"/>
              </a:spcBef>
              <a:spcAft>
                <a:spcPts val="0"/>
              </a:spcAft>
              <a:buSzPts val="1300"/>
              <a:buAutoNum type="arabicPeriod"/>
            </a:pPr>
            <a:r>
              <a:rPr lang="uk"/>
              <a:t>Adding new functionality can lead to the desire for even newer functionality, resulting in a snowball effect.</a:t>
            </a:r>
            <a:endParaRPr/>
          </a:p>
          <a:p>
            <a:pPr indent="-311150" lvl="0" marL="457200" rtl="0" algn="l">
              <a:lnSpc>
                <a:spcPct val="115000"/>
              </a:lnSpc>
              <a:spcBef>
                <a:spcPts val="0"/>
              </a:spcBef>
              <a:spcAft>
                <a:spcPts val="0"/>
              </a:spcAft>
              <a:buSzPts val="1300"/>
              <a:buAutoNum type="arabicPeriod"/>
            </a:pPr>
            <a:r>
              <a:rPr lang="uk"/>
              <a:t>Software becomes more complicated.</a:t>
            </a:r>
            <a:endParaRPr/>
          </a:p>
          <a:p>
            <a:pPr indent="0" lvl="0" marL="91440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uk"/>
              <a:t>							Examples</a:t>
            </a:r>
            <a:endParaRPr/>
          </a:p>
        </p:txBody>
      </p:sp>
      <p:sp>
        <p:nvSpPr>
          <p:cNvPr id="157" name="Google Shape;15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58" name="Google Shape;158;p4"/>
          <p:cNvPicPr preferRelativeResize="0"/>
          <p:nvPr/>
        </p:nvPicPr>
        <p:blipFill rotWithShape="1">
          <a:blip r:embed="rId3">
            <a:alphaModFix/>
          </a:blip>
          <a:srcRect b="0" l="0" r="0" t="0"/>
          <a:stretch/>
        </p:blipFill>
        <p:spPr>
          <a:xfrm>
            <a:off x="262537" y="1307850"/>
            <a:ext cx="8618926" cy="3586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
        <p:nvSpPr>
          <p:cNvPr id="164" name="Google Shape;16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65" name="Google Shape;165;p5"/>
          <p:cNvPicPr preferRelativeResize="0"/>
          <p:nvPr/>
        </p:nvPicPr>
        <p:blipFill rotWithShape="1">
          <a:blip r:embed="rId3">
            <a:alphaModFix/>
          </a:blip>
          <a:srcRect b="0" l="0" r="0" t="0"/>
          <a:stretch/>
        </p:blipFill>
        <p:spPr>
          <a:xfrm>
            <a:off x="-46025" y="1629661"/>
            <a:ext cx="9144002" cy="28490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c31b3192f_0_173"/>
          <p:cNvSpPr txBox="1"/>
          <p:nvPr>
            <p:ph type="title"/>
          </p:nvPr>
        </p:nvSpPr>
        <p:spPr>
          <a:xfrm>
            <a:off x="311700" y="445025"/>
            <a:ext cx="8520600" cy="572700"/>
          </a:xfrm>
          <a:prstGeom prst="rect">
            <a:avLst/>
          </a:prstGeom>
        </p:spPr>
        <p:txBody>
          <a:bodyPr anchorCtr="0" anchor="ctr" bIns="34275" lIns="68575" spcFirstLastPara="1" rIns="68575" wrap="square" tIns="34275">
            <a:noAutofit/>
          </a:bodyPr>
          <a:lstStyle/>
          <a:p>
            <a:pPr indent="457200" lvl="0" marL="1828800" rtl="0" algn="l">
              <a:spcBef>
                <a:spcPts val="0"/>
              </a:spcBef>
              <a:spcAft>
                <a:spcPts val="0"/>
              </a:spcAft>
              <a:buNone/>
            </a:pPr>
            <a:r>
              <a:rPr lang="uk" sz="3000"/>
              <a:t>References</a:t>
            </a:r>
            <a:endParaRPr sz="3000"/>
          </a:p>
        </p:txBody>
      </p:sp>
      <p:sp>
        <p:nvSpPr>
          <p:cNvPr id="171" name="Google Shape;171;g6c31b3192f_0_173"/>
          <p:cNvSpPr txBox="1"/>
          <p:nvPr>
            <p:ph idx="1" type="body"/>
          </p:nvPr>
        </p:nvSpPr>
        <p:spPr>
          <a:xfrm>
            <a:off x="392175" y="0"/>
            <a:ext cx="8520600" cy="3436500"/>
          </a:xfrm>
          <a:prstGeom prst="rect">
            <a:avLst/>
          </a:prstGeom>
        </p:spPr>
        <p:txBody>
          <a:bodyPr anchorCtr="0" anchor="ctr" bIns="34275" lIns="68575" spcFirstLastPara="1" rIns="68575" wrap="square" tIns="34275">
            <a:noAutofit/>
          </a:bodyPr>
          <a:lstStyle/>
          <a:p>
            <a:pPr indent="-342900" lvl="0" marL="342900" rtl="0" algn="l">
              <a:spcBef>
                <a:spcPts val="0"/>
              </a:spcBef>
              <a:spcAft>
                <a:spcPts val="0"/>
              </a:spcAft>
              <a:buSzPts val="1680"/>
              <a:buChar char="•"/>
            </a:pPr>
            <a:r>
              <a:rPr lang="uk" sz="1100" u="sng" cap="none">
                <a:solidFill>
                  <a:schemeClr val="hlink"/>
                </a:solidFill>
                <a:latin typeface="Arial"/>
                <a:ea typeface="Arial"/>
                <a:cs typeface="Arial"/>
                <a:sym typeface="Arial"/>
                <a:hlinkClick r:id="rId3"/>
              </a:rPr>
              <a:t>https://deviq.com/yagni/</a:t>
            </a:r>
            <a:endParaRPr/>
          </a:p>
          <a:p>
            <a:pPr indent="-350520" lvl="0" marL="342900" rtl="0" algn="l">
              <a:spcBef>
                <a:spcPts val="0"/>
              </a:spcBef>
              <a:spcAft>
                <a:spcPts val="0"/>
              </a:spcAft>
              <a:buSzPts val="1800"/>
              <a:buChar char="•"/>
            </a:pPr>
            <a:r>
              <a:rPr lang="uk" sz="1100" u="sng" cap="none">
                <a:solidFill>
                  <a:schemeClr val="hlink"/>
                </a:solidFill>
                <a:latin typeface="Arial"/>
                <a:ea typeface="Arial"/>
                <a:cs typeface="Arial"/>
                <a:sym typeface="Arial"/>
                <a:hlinkClick r:id="rId4"/>
              </a:rPr>
              <a:t>https://en.wikipedia.org/wiki/You_aren%27t_gonna_need_it</a:t>
            </a:r>
            <a:endParaRPr/>
          </a:p>
          <a:p>
            <a:pPr indent="-350520" lvl="0" marL="342900" rtl="0" algn="l">
              <a:spcBef>
                <a:spcPts val="0"/>
              </a:spcBef>
              <a:spcAft>
                <a:spcPts val="0"/>
              </a:spcAft>
              <a:buSzPts val="1800"/>
              <a:buChar char="•"/>
            </a:pPr>
            <a:r>
              <a:rPr lang="uk" sz="1100" u="sng" cap="none">
                <a:solidFill>
                  <a:schemeClr val="hlink"/>
                </a:solidFill>
                <a:latin typeface="Arial"/>
                <a:ea typeface="Arial"/>
                <a:cs typeface="Arial"/>
                <a:sym typeface="Arial"/>
                <a:hlinkClick r:id="rId5"/>
              </a:rPr>
              <a:t>https://martinfowler.com/bliki/Yagni.html</a:t>
            </a:r>
            <a:endParaRPr/>
          </a:p>
          <a:p>
            <a:pPr indent="-350520" lvl="0" marL="342900" rtl="0" algn="l">
              <a:spcBef>
                <a:spcPts val="0"/>
              </a:spcBef>
              <a:spcAft>
                <a:spcPts val="0"/>
              </a:spcAft>
              <a:buSzPts val="1800"/>
              <a:buChar char="•"/>
            </a:pPr>
            <a:r>
              <a:rPr lang="uk" sz="1100" u="sng" cap="none">
                <a:solidFill>
                  <a:schemeClr val="hlink"/>
                </a:solidFill>
                <a:latin typeface="Arial"/>
                <a:ea typeface="Arial"/>
                <a:cs typeface="Arial"/>
                <a:sym typeface="Arial"/>
                <a:hlinkClick r:id="rId6"/>
              </a:rPr>
              <a:t>https://whatis.techtarget.com/definition/You-arent-gonna-need-it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