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b0c8d190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b0c8d190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2a43aad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2a43aad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b2a43aa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b2a43aa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b2a43aad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b2a43aad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You aren’t going to need it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lang="uk"/>
              <a:t>YAGNI principle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You aren’t going to need it (YAGNI) - is a principle of extreme programming that states a programmer should not add functionality until deemed necessary.</a:t>
            </a:r>
            <a:endParaRPr/>
          </a:p>
          <a:p>
            <a:pPr indent="0" lvl="0" marL="0" rtl="0" algn="l">
              <a:spcBef>
                <a:spcPts val="1600"/>
              </a:spcBef>
              <a:spcAft>
                <a:spcPts val="0"/>
              </a:spcAft>
              <a:buNone/>
            </a:pPr>
            <a:r>
              <a:rPr lang="uk"/>
              <a:t>There are a number of reasons why this principle exist. Firstly, it maximizes the amount of unnecessary work the left undone, which is a great way to improve productivity and product simplicity. Features are expensive: both to develop, to maintain and for users to learn and navigate around. So, features that aren’t really necessary are a huge source of waste.</a:t>
            </a:r>
            <a:endParaRPr/>
          </a:p>
          <a:p>
            <a:pPr indent="0" lvl="0" marL="0" rtl="0" algn="l">
              <a:spcBef>
                <a:spcPts val="1600"/>
              </a:spcBef>
              <a:spcAft>
                <a:spcPts val="1600"/>
              </a:spcAft>
              <a:buNone/>
            </a:pPr>
            <a:r>
              <a:rPr lang="uk"/>
              <a:t>Always implement things when you actually need them, never when you just foresee that you need them.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457200" lvl="0" marL="914400" rtl="0" algn="l">
              <a:spcBef>
                <a:spcPts val="0"/>
              </a:spcBef>
              <a:spcAft>
                <a:spcPts val="0"/>
              </a:spcAft>
              <a:buNone/>
            </a:pPr>
            <a:r>
              <a:rPr lang="uk"/>
              <a:t>	Why it matters?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uk"/>
              <a:t>Until some </a:t>
            </a:r>
            <a:r>
              <a:rPr lang="uk"/>
              <a:t> functional is not really necessary, it is difficult to fully anticipate what it should do and test it. If the new functionality is not thoroughly tested, it may not work properly when it is needed later.</a:t>
            </a:r>
            <a:endParaRPr/>
          </a:p>
          <a:p>
            <a:pPr indent="-311150" lvl="0" marL="457200" rtl="0" algn="l">
              <a:spcBef>
                <a:spcPts val="0"/>
              </a:spcBef>
              <a:spcAft>
                <a:spcPts val="0"/>
              </a:spcAft>
              <a:buSzPts val="1300"/>
              <a:buAutoNum type="arabicPeriod"/>
            </a:pPr>
            <a:r>
              <a:rPr lang="uk"/>
              <a:t>It takes that could be spent on adding, testing, and improving the required functionality.</a:t>
            </a:r>
            <a:endParaRPr/>
          </a:p>
          <a:p>
            <a:pPr indent="-311150" lvl="0" marL="457200" rtl="0" algn="l">
              <a:spcBef>
                <a:spcPts val="0"/>
              </a:spcBef>
              <a:spcAft>
                <a:spcPts val="0"/>
              </a:spcAft>
              <a:buSzPts val="1300"/>
              <a:buAutoNum type="arabicPeriod"/>
            </a:pPr>
            <a:r>
              <a:rPr lang="uk"/>
              <a:t>New functionality limits what can be done in the future, so unnecessary functionality may later prevent you from adding new functionality.</a:t>
            </a:r>
            <a:endParaRPr/>
          </a:p>
          <a:p>
            <a:pPr indent="-311150" lvl="0" marL="457200" rtl="0" algn="l">
              <a:spcBef>
                <a:spcPts val="0"/>
              </a:spcBef>
              <a:spcAft>
                <a:spcPts val="0"/>
              </a:spcAft>
              <a:buSzPts val="1300"/>
              <a:buAutoNum type="arabicPeriod"/>
            </a:pPr>
            <a:r>
              <a:rPr lang="uk"/>
              <a:t>Adding new functionality can lead to the desire for even newer functionality, resulting in a snowball effect.</a:t>
            </a:r>
            <a:endParaRPr/>
          </a:p>
          <a:p>
            <a:pPr indent="-311150" lvl="0" marL="457200" rtl="0" algn="l">
              <a:spcBef>
                <a:spcPts val="0"/>
              </a:spcBef>
              <a:spcAft>
                <a:spcPts val="0"/>
              </a:spcAft>
              <a:buSzPts val="1300"/>
              <a:buAutoNum type="arabicPeriod"/>
            </a:pPr>
            <a:r>
              <a:rPr lang="uk"/>
              <a:t>Software becomes more complicated.</a:t>
            </a:r>
            <a:endParaRPr/>
          </a:p>
          <a:p>
            <a:pPr indent="0" lvl="0" marL="9144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16"/>
          <p:cNvPicPr preferRelativeResize="0"/>
          <p:nvPr/>
        </p:nvPicPr>
        <p:blipFill>
          <a:blip r:embed="rId3">
            <a:alphaModFix/>
          </a:blip>
          <a:stretch>
            <a:fillRect/>
          </a:stretch>
        </p:blipFill>
        <p:spPr>
          <a:xfrm>
            <a:off x="262537" y="1307850"/>
            <a:ext cx="8618926" cy="358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17"/>
          <p:cNvPicPr preferRelativeResize="0"/>
          <p:nvPr/>
        </p:nvPicPr>
        <p:blipFill>
          <a:blip r:embed="rId3">
            <a:alphaModFix/>
          </a:blip>
          <a:stretch>
            <a:fillRect/>
          </a:stretch>
        </p:blipFill>
        <p:spPr>
          <a:xfrm>
            <a:off x="-46025" y="1629661"/>
            <a:ext cx="9144002" cy="28490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