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62ca5b45ff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62ca5b45ff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62ca5b45ff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62ca5b45ff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62ca5b45ff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62ca5b45ff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62ca5b45ff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62ca5b45ff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62ca5b45ff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62ca5b45ff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2ca5b45ff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2ca5b45ff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2ca5b45ff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2ca5b45ff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62ca5b45ff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62ca5b45ff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62ca5b45ff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62ca5b45ff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62ca5b45ff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62ca5b45ff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62ca5b45ff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62ca5b45ff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62ca5b45ff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62ca5b45ff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62ca5b45ff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62ca5b45ff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5191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CQRS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0857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Виконав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студент ПМІ-52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Іваськевич Юрій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Architecture possibilities</a:t>
            </a:r>
            <a:endParaRPr/>
          </a:p>
        </p:txBody>
      </p:sp>
      <p:sp>
        <p:nvSpPr>
          <p:cNvPr id="117" name="Google Shape;117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uk"/>
              <a:t>Separate read and write stores and even services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uk"/>
              <a:t>Add events as a mean to notify about command changes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uk"/>
              <a:t>Use message bus to ensure deterministic delivery of events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uk"/>
              <a:t>Use Event Sourcing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uk"/>
              <a:t>Load balancing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Benefits</a:t>
            </a:r>
            <a:endParaRPr/>
          </a:p>
        </p:txBody>
      </p:sp>
      <p:sp>
        <p:nvSpPr>
          <p:cNvPr id="123" name="Google Shape;123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uk"/>
              <a:t>Independent scaling and availability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uk"/>
              <a:t>Optimized reads and simpler queries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uk"/>
              <a:t>Clear separation of concerns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uk"/>
              <a:t>Audit trail via Event Sourcing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uk"/>
              <a:t>Ability to have several teams work separately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uk"/>
              <a:t>Security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Issues</a:t>
            </a:r>
            <a:endParaRPr/>
          </a:p>
        </p:txBody>
      </p:sp>
      <p:sp>
        <p:nvSpPr>
          <p:cNvPr id="129" name="Google Shape;129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uk"/>
              <a:t>Complexity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uk"/>
              <a:t>Eventual consistency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uk"/>
              <a:t>Hard to evaluate at project start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Sources</a:t>
            </a:r>
            <a:endParaRPr/>
          </a:p>
        </p:txBody>
      </p:sp>
      <p:sp>
        <p:nvSpPr>
          <p:cNvPr id="135" name="Google Shape;135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uk"/>
              <a:t>https://www.martinfowler.com/bliki/CQRS.html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uk"/>
              <a:t>https://www.martinfowler.com/bliki/CommandQuerySeparation.html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uk"/>
              <a:t>http://codebetter.com/gregyoung/2010/02/16/cqrs-task-based-uis-event-sourcing-agh/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uk"/>
              <a:t>https://docs.microsoft.com/en-us/azure/architecture/patterns/cqrs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uk"/>
              <a:t>https://medium.com/eleven-labs/cqrs-pattern-c1d6f8517314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uk"/>
              <a:t>http://udidahan.com/2009/12/09/clarified-cqrs/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ДЯКУЮ ЗА УВАГУ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Agenda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uk"/>
              <a:t>Classic approach and its issues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uk"/>
              <a:t>CQS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uk"/>
              <a:t>CQRS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uk"/>
              <a:t>Architecture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uk"/>
              <a:t>Benefits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uk"/>
              <a:t>Issues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Classic approach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8275" y="951100"/>
            <a:ext cx="6067425" cy="388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Issues of classic approach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uk"/>
              <a:t>Is suitable for simple CRUD-like applications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uk"/>
              <a:t>Hard to scale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CQS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uk"/>
              <a:t>Command Query Separation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uk"/>
              <a:t>Commands change state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uk"/>
              <a:t>Queries return data. Do not change state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CQS</a:t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138263"/>
            <a:ext cx="3805875" cy="144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80150" y="2138250"/>
            <a:ext cx="3252150" cy="1444825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8"/>
          <p:cNvSpPr/>
          <p:nvPr/>
        </p:nvSpPr>
        <p:spPr>
          <a:xfrm>
            <a:off x="4521850" y="2582850"/>
            <a:ext cx="637800" cy="518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CQRS</a:t>
            </a:r>
            <a:endParaRPr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uk"/>
              <a:t>Command Query Responsibility Segregation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uk"/>
              <a:t>Uses and extends CQS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uk"/>
              <a:t>One model splits into two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uk"/>
              <a:t>Enables a variety of architectural possibilities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CQRS</a:t>
            </a:r>
            <a:endParaRPr/>
          </a:p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2" name="Google Shape;10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138263"/>
            <a:ext cx="3252150" cy="144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80150" y="1463732"/>
            <a:ext cx="3252150" cy="2793893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20"/>
          <p:cNvSpPr/>
          <p:nvPr/>
        </p:nvSpPr>
        <p:spPr>
          <a:xfrm>
            <a:off x="4203600" y="2582850"/>
            <a:ext cx="742200" cy="473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CQRS</a:t>
            </a:r>
            <a:endParaRPr/>
          </a:p>
        </p:txBody>
      </p:sp>
      <p:sp>
        <p:nvSpPr>
          <p:cNvPr id="110" name="Google Shape;110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1" name="Google Shape;11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8288" y="361950"/>
            <a:ext cx="6067425" cy="441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