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4077-67ED-42F9-8834-973008375ACC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234-C5C8-4115-836E-C6F80A94B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51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4077-67ED-42F9-8834-973008375ACC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234-C5C8-4115-836E-C6F80A94B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4077-67ED-42F9-8834-973008375ACC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234-C5C8-4115-836E-C6F80A94B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96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4077-67ED-42F9-8834-973008375ACC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234-C5C8-4115-836E-C6F80A94B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74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4077-67ED-42F9-8834-973008375ACC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234-C5C8-4115-836E-C6F80A94B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25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4077-67ED-42F9-8834-973008375ACC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234-C5C8-4115-836E-C6F80A94B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2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4077-67ED-42F9-8834-973008375ACC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234-C5C8-4115-836E-C6F80A94B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8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4077-67ED-42F9-8834-973008375ACC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234-C5C8-4115-836E-C6F80A94B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7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4077-67ED-42F9-8834-973008375ACC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234-C5C8-4115-836E-C6F80A94B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51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4077-67ED-42F9-8834-973008375ACC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234-C5C8-4115-836E-C6F80A94B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3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4077-67ED-42F9-8834-973008375ACC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F234-C5C8-4115-836E-C6F80A94B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40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84077-67ED-42F9-8834-973008375ACC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F234-C5C8-4115-836E-C6F80A94B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88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Distribution Strategies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29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distribute application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Scalability</a:t>
            </a:r>
          </a:p>
          <a:p>
            <a:endParaRPr lang="en-US" dirty="0" smtClean="0"/>
          </a:p>
          <a:p>
            <a:r>
              <a:rPr lang="en-US" dirty="0"/>
              <a:t>Ease of </a:t>
            </a:r>
            <a:r>
              <a:rPr lang="en-US" dirty="0" smtClean="0"/>
              <a:t>development/maintainability</a:t>
            </a:r>
          </a:p>
          <a:p>
            <a:endParaRPr lang="en-US" dirty="0" smtClean="0"/>
          </a:p>
          <a:p>
            <a:r>
              <a:rPr lang="en-US" dirty="0"/>
              <a:t>Resilience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04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718" y="1547378"/>
            <a:ext cx="6334125" cy="410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3998" y="5828143"/>
            <a:ext cx="753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Distributing an application by putting different components on different nodes</a:t>
            </a: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Distribution by classes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66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944" y="1625239"/>
            <a:ext cx="6400800" cy="400050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3544" y="299676"/>
            <a:ext cx="10515600" cy="1325563"/>
          </a:xfrm>
        </p:spPr>
        <p:txBody>
          <a:bodyPr/>
          <a:lstStyle/>
          <a:p>
            <a:r>
              <a:rPr lang="en-US" dirty="0" smtClean="0"/>
              <a:t>Scaling out the monolith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73998" y="5855853"/>
            <a:ext cx="762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Scaling out by putting several copies of the same application on different nodes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you have to distribute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Client </a:t>
            </a:r>
            <a:r>
              <a:rPr lang="en-US" dirty="0" smtClean="0"/>
              <a:t>PCs – servers of business </a:t>
            </a:r>
            <a:r>
              <a:rPr lang="en-US" dirty="0" smtClean="0"/>
              <a:t>software</a:t>
            </a:r>
          </a:p>
          <a:p>
            <a:endParaRPr lang="en-US" dirty="0" smtClean="0"/>
          </a:p>
          <a:p>
            <a:r>
              <a:rPr lang="en-US" dirty="0" smtClean="0"/>
              <a:t>Server-based application software – </a:t>
            </a:r>
            <a:r>
              <a:rPr lang="en-US" dirty="0" smtClean="0"/>
              <a:t>database</a:t>
            </a:r>
          </a:p>
          <a:p>
            <a:endParaRPr lang="en-US" dirty="0" smtClean="0"/>
          </a:p>
          <a:p>
            <a:r>
              <a:rPr lang="en-US" dirty="0" smtClean="0"/>
              <a:t>Web server – application server</a:t>
            </a:r>
          </a:p>
        </p:txBody>
      </p:sp>
    </p:spTree>
    <p:extLst>
      <p:ext uri="{BB962C8B-B14F-4D97-AF65-F5344CB8AC3E}">
        <p14:creationId xmlns:p14="http://schemas.microsoft.com/office/powerpoint/2010/main" val="202063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Object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545" y="1690688"/>
            <a:ext cx="7077075" cy="30515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0276" y="4950691"/>
            <a:ext cx="903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object that carries data between processes in order to reduce the number of method calls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16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Facade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425" y="2013961"/>
            <a:ext cx="6153150" cy="2124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0276" y="4655127"/>
            <a:ext cx="903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Provides a coarse-grained facade on fine-grained objects to improve efficiency over a network.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38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Web Service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186108" cy="4405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633614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Domain model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013" y="1810938"/>
            <a:ext cx="2558076" cy="14219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00457" y="3524011"/>
            <a:ext cx="21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transfer objects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6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Web Service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958" y="1819267"/>
            <a:ext cx="5828145" cy="153165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442" y="4044051"/>
            <a:ext cx="7115175" cy="1952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08505" y="3350922"/>
            <a:ext cx="417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 between DTO and domain model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03534" y="5996676"/>
            <a:ext cx="177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.NET web service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8833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121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Distribution Strategies</vt:lpstr>
      <vt:lpstr>Reasons to distribute application</vt:lpstr>
      <vt:lpstr>Distribution by classes </vt:lpstr>
      <vt:lpstr>Scaling out the monolith</vt:lpstr>
      <vt:lpstr>Where you have to distribute</vt:lpstr>
      <vt:lpstr>Data Transfer Object</vt:lpstr>
      <vt:lpstr>Remote Facade</vt:lpstr>
      <vt:lpstr>Example: Web Service</vt:lpstr>
      <vt:lpstr>Example: Web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 Strategies</dc:title>
  <dc:creator>Yurii Stetskyi</dc:creator>
  <cp:lastModifiedBy>Yurii Stetskyi</cp:lastModifiedBy>
  <cp:revision>15</cp:revision>
  <dcterms:created xsi:type="dcterms:W3CDTF">2019-10-16T22:00:54Z</dcterms:created>
  <dcterms:modified xsi:type="dcterms:W3CDTF">2019-10-16T23:39:06Z</dcterms:modified>
</cp:coreProperties>
</file>