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23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6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99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29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78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42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84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7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2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AC60-F5F1-41F3-9B20-B73C3F20113C}" type="datetimeFigureOut">
              <a:rPr lang="ru-RU" smtClean="0"/>
              <a:t>16.10.2019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39EBA-9158-4A68-B71A-E793F99C17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1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Session State</a:t>
            </a:r>
            <a:endParaRPr lang="ru-RU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6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Value of Statelessness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6564" cy="4351338"/>
          </a:xfrm>
        </p:spPr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Stateless</a:t>
            </a:r>
            <a:r>
              <a:rPr lang="en-US" dirty="0" smtClean="0"/>
              <a:t> server does not retain state between requests</a:t>
            </a:r>
            <a:endParaRPr lang="en-US" dirty="0"/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Stateful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/>
              <a:t>server needs to keep state while waiting for requests</a:t>
            </a:r>
          </a:p>
          <a:p>
            <a:endParaRPr lang="en-US" dirty="0"/>
          </a:p>
          <a:p>
            <a:r>
              <a:rPr lang="en-US" dirty="0" smtClean="0"/>
              <a:t>Any </a:t>
            </a:r>
            <a:r>
              <a:rPr lang="en-US" dirty="0" smtClean="0">
                <a:solidFill>
                  <a:schemeClr val="accent6"/>
                </a:solidFill>
              </a:rPr>
              <a:t>stateless</a:t>
            </a:r>
            <a:r>
              <a:rPr lang="en-US" dirty="0" smtClean="0"/>
              <a:t> server node can process any incoming request</a:t>
            </a:r>
          </a:p>
          <a:p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Stateful</a:t>
            </a:r>
            <a:r>
              <a:rPr lang="en-US" dirty="0" smtClean="0"/>
              <a:t> server node only processes requests from established sessions</a:t>
            </a:r>
          </a:p>
          <a:p>
            <a:endParaRPr lang="en-US" dirty="0"/>
          </a:p>
          <a:p>
            <a:r>
              <a:rPr lang="en-US" dirty="0" smtClean="0"/>
              <a:t>Many business transactions are inherently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stateful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dirty="0" smtClean="0"/>
              <a:t>We can use a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stateless</a:t>
            </a:r>
            <a:r>
              <a:rPr lang="en-US" dirty="0" smtClean="0"/>
              <a:t> server to implement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stateful</a:t>
            </a:r>
            <a:r>
              <a:rPr lang="en-US" dirty="0" smtClean="0"/>
              <a:t> session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3821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Session State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Stores session state on the client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Implemented with URL parameters, hidden fields and cookies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Works well with stateless servers</a:t>
            </a:r>
          </a:p>
          <a:p>
            <a:pPr>
              <a:buFontTx/>
              <a:buChar char="-"/>
            </a:pPr>
            <a:endParaRPr lang="uk-UA" dirty="0" smtClean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 whole session state is sent to/from server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Any data sent to the client is vulnerable to being altered </a:t>
            </a:r>
            <a:endParaRPr lang="uk-UA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26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Session State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i="1" dirty="0" smtClean="0"/>
              <a:t>Keeps the session state in a serialized form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In basic scenario – map that holds session objects keyed by session id</a:t>
            </a:r>
          </a:p>
          <a:p>
            <a:pPr marL="0" indent="0">
              <a:buNone/>
            </a:pPr>
            <a:r>
              <a:rPr lang="en-US" dirty="0" smtClean="0"/>
              <a:t>Session state can be also serialized to server file system </a:t>
            </a:r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6"/>
                </a:solidFill>
              </a:rPr>
              <a:t>Simplicity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Server becomes </a:t>
            </a: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stateful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When server goes down, all session data is lost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72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Session State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 smtClean="0"/>
              <a:t>Stores session data as committed data in the database</a:t>
            </a:r>
          </a:p>
          <a:p>
            <a:pPr marL="0" indent="0">
              <a:buNone/>
            </a:pPr>
            <a:endParaRPr lang="en-US" i="1" dirty="0"/>
          </a:p>
          <a:p>
            <a:pPr>
              <a:buFontTx/>
              <a:buChar char="-"/>
            </a:pPr>
            <a:r>
              <a:rPr lang="en-US" smtClean="0">
                <a:solidFill>
                  <a:schemeClr val="accent6"/>
                </a:solidFill>
              </a:rPr>
              <a:t>Stateless server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accent6"/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ependency on external storage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Additional development effort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30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169</Words>
  <Application>Microsoft Office PowerPoint</Application>
  <PresentationFormat>Широкоэкранный</PresentationFormat>
  <Paragraphs>36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Тема Office</vt:lpstr>
      <vt:lpstr>Session State</vt:lpstr>
      <vt:lpstr>The Value of Statelessness</vt:lpstr>
      <vt:lpstr>Client Session State</vt:lpstr>
      <vt:lpstr>Server Session State</vt:lpstr>
      <vt:lpstr>Database Session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Yurii Stetskyi</dc:creator>
  <cp:lastModifiedBy>Yurii Stetskyi</cp:lastModifiedBy>
  <cp:revision>13</cp:revision>
  <dcterms:created xsi:type="dcterms:W3CDTF">2019-10-16T20:22:32Z</dcterms:created>
  <dcterms:modified xsi:type="dcterms:W3CDTF">2019-10-16T21:56:38Z</dcterms:modified>
</cp:coreProperties>
</file>