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e13618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e13618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e13618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e13618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e1361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e1361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e13618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e13618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e13618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e13618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e13618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e13618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e13618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e13618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e13618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e13618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e13618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e13618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e13618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e13618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Enterprise Application</a:t>
            </a:r>
            <a:br>
              <a:rPr lang="uk"/>
            </a:br>
            <a:r>
              <a:rPr lang="uk"/>
              <a:t>Architecture Patterns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Age of Excel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“Do not think that I have come to abolish goto and spaghetti code; I have not come to abolish them but to teach them every indian on the Internet.”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								- </a:t>
            </a:r>
            <a:r>
              <a:rPr lang="uk"/>
              <a:t>Alan Cooper, VB creator</a:t>
            </a:r>
            <a:br>
              <a:rPr lang="uk"/>
            </a:br>
            <a:r>
              <a:rPr lang="uk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4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Three layered architecture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75" y="1017725"/>
            <a:ext cx="4897049" cy="36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43550" y="47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What is enterprise application?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3550" y="11843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Enterprise application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Accounting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Credit scoring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Financial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Stock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Shipping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Insurance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03850" y="11843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Non-e</a:t>
            </a:r>
            <a:r>
              <a:rPr lang="uk"/>
              <a:t>nterprise application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Word processors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Elevator 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Telephone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Operating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Compilers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Characteristics of enterprise applications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Persistent data (a lot of persistent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Concurrent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Complicated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Complicated business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 lot of integrations with other enterprise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Huge codebase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Universal design solution?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One man’s junk is another man’s treasure.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Pattern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“</a:t>
            </a:r>
            <a:r>
              <a:rPr lang="uk"/>
              <a:t>Each pattern describes a problem which occurs over and over again in our environment, and then describes the core of the solution to that problem, in such a way that you can use this solution a million times over, without ever doing it the same way twice"</a:t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 - </a:t>
            </a:r>
            <a:r>
              <a:rPr lang="uk"/>
              <a:t>Christopher Alexander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Layering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62" y="1017725"/>
            <a:ext cx="296733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074" y="1703388"/>
            <a:ext cx="54006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2185975" y="974850"/>
            <a:ext cx="70773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OS Layers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Benefits of layering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Layers are coherent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Layers minimize implementation-dependence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Can be substituted by other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Layers are good for standardization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Layers can be reused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Drawbacks of layering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They encapsulate some, but not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Extra layers may harm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Suffer from cascade changes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69725" y="10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In the beginning was the COBOL, and the COBOL was with God, and the COBOL was God.</a:t>
            </a:r>
            <a:endParaRPr sz="18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1712600"/>
            <a:ext cx="8404550" cy="25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type="title"/>
          </p:nvPr>
        </p:nvSpPr>
        <p:spPr>
          <a:xfrm>
            <a:off x="369725" y="2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Age of </a:t>
            </a:r>
            <a:r>
              <a:rPr lang="uk" strike="sngStrike"/>
              <a:t>Dinosaurs</a:t>
            </a:r>
            <a:r>
              <a:rPr lang="uk"/>
              <a:t> Mainframes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