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7" r:id="rId11"/>
    <p:sldId id="282" r:id="rId12"/>
    <p:sldId id="283" r:id="rId13"/>
    <p:sldId id="284" r:id="rId14"/>
    <p:sldId id="268" r:id="rId15"/>
    <p:sldId id="269" r:id="rId16"/>
    <p:sldId id="270" r:id="rId17"/>
    <p:sldId id="273" r:id="rId18"/>
    <p:sldId id="271" r:id="rId19"/>
    <p:sldId id="272" r:id="rId20"/>
    <p:sldId id="274" r:id="rId21"/>
    <p:sldId id="275" r:id="rId22"/>
    <p:sldId id="276" r:id="rId23"/>
    <p:sldId id="277" r:id="rId24"/>
    <p:sldId id="280" r:id="rId25"/>
    <p:sldId id="278" r:id="rId26"/>
    <p:sldId id="279"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Місце для дати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0F5F89-BE03-4408-9AC2-54FD91E8D9CE}" type="datetimeFigureOut">
              <a:rPr lang="uk-UA" smtClean="0"/>
              <a:t>03.10.2020</a:t>
            </a:fld>
            <a:endParaRPr lang="uk-UA"/>
          </a:p>
        </p:txBody>
      </p:sp>
      <p:sp>
        <p:nvSpPr>
          <p:cNvPr id="4" name="Місце для зображення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Місце для нотаток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6" name="Місце для нижнього колонтитула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Місце для номер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9A540-6170-4BDF-8C83-729AADE2A40B}" type="slidenum">
              <a:rPr lang="uk-UA" smtClean="0"/>
              <a:t>‹№›</a:t>
            </a:fld>
            <a:endParaRPr lang="uk-UA"/>
          </a:p>
        </p:txBody>
      </p:sp>
    </p:spTree>
    <p:extLst>
      <p:ext uri="{BB962C8B-B14F-4D97-AF65-F5344CB8AC3E}">
        <p14:creationId xmlns:p14="http://schemas.microsoft.com/office/powerpoint/2010/main" val="2459796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5"/>
          </p:nvPr>
        </p:nvSpPr>
        <p:spPr/>
        <p:txBody>
          <a:bodyPr/>
          <a:lstStyle/>
          <a:p>
            <a:fld id="{3869A540-6170-4BDF-8C83-729AADE2A40B}" type="slidenum">
              <a:rPr lang="uk-UA" smtClean="0"/>
              <a:t>7</a:t>
            </a:fld>
            <a:endParaRPr lang="uk-UA"/>
          </a:p>
        </p:txBody>
      </p:sp>
    </p:spTree>
    <p:extLst>
      <p:ext uri="{BB962C8B-B14F-4D97-AF65-F5344CB8AC3E}">
        <p14:creationId xmlns:p14="http://schemas.microsoft.com/office/powerpoint/2010/main" val="2326000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ий слайд">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p:txBody>
          <a:bodyPr/>
          <a:lstStyle/>
          <a:p>
            <a:fld id="{4E644B48-9EDF-41B7-A9FE-C2950C5A5904}" type="datetimeFigureOut">
              <a:rPr lang="uk-UA" smtClean="0"/>
              <a:t>03.10.2020</a:t>
            </a:fld>
            <a:endParaRPr lang="uk-UA"/>
          </a:p>
        </p:txBody>
      </p:sp>
      <p:sp>
        <p:nvSpPr>
          <p:cNvPr id="5" name="Footer Placeholder 4"/>
          <p:cNvSpPr>
            <a:spLocks noGrp="1"/>
          </p:cNvSpPr>
          <p:nvPr>
            <p:ph type="ftr" sz="quarter" idx="11"/>
          </p:nvPr>
        </p:nvSpPr>
        <p:spPr>
          <a:xfrm>
            <a:off x="5332412" y="5883275"/>
            <a:ext cx="4324044" cy="365125"/>
          </a:xfrm>
        </p:spPr>
        <p:txBody>
          <a:bodyPr/>
          <a:lstStyle/>
          <a:p>
            <a:endParaRPr lang="uk-UA"/>
          </a:p>
        </p:txBody>
      </p:sp>
      <p:sp>
        <p:nvSpPr>
          <p:cNvPr id="6" name="Slide Number Placeholder 5"/>
          <p:cNvSpPr>
            <a:spLocks noGrp="1"/>
          </p:cNvSpPr>
          <p:nvPr>
            <p:ph type="sldNum" sz="quarter" idx="12"/>
          </p:nvPr>
        </p:nvSpPr>
        <p:spPr/>
        <p:txBody>
          <a:bodyPr/>
          <a:lstStyle/>
          <a:p>
            <a:fld id="{C1CF7C82-0AE8-476E-8A07-C62104C96503}" type="slidenum">
              <a:rPr lang="uk-UA" smtClean="0"/>
              <a:t>‹№›</a:t>
            </a:fld>
            <a:endParaRPr lang="uk-UA"/>
          </a:p>
        </p:txBody>
      </p:sp>
    </p:spTree>
    <p:extLst>
      <p:ext uri="{BB962C8B-B14F-4D97-AF65-F5344CB8AC3E}">
        <p14:creationId xmlns:p14="http://schemas.microsoft.com/office/powerpoint/2010/main" val="405283671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 фотографі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Відредагуйте стиль зразка тексту</a:t>
            </a:r>
          </a:p>
        </p:txBody>
      </p:sp>
      <p:sp>
        <p:nvSpPr>
          <p:cNvPr id="5" name="Date Placeholder 4"/>
          <p:cNvSpPr>
            <a:spLocks noGrp="1"/>
          </p:cNvSpPr>
          <p:nvPr>
            <p:ph type="dt" sz="half" idx="10"/>
          </p:nvPr>
        </p:nvSpPr>
        <p:spPr/>
        <p:txBody>
          <a:bodyPr/>
          <a:lstStyle/>
          <a:p>
            <a:fld id="{4E644B48-9EDF-41B7-A9FE-C2950C5A5904}" type="datetimeFigureOut">
              <a:rPr lang="uk-UA" smtClean="0"/>
              <a:t>03.10.2020</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C1CF7C82-0AE8-476E-8A07-C62104C96503}" type="slidenum">
              <a:rPr lang="uk-UA" smtClean="0"/>
              <a:t>‹№›</a:t>
            </a:fld>
            <a:endParaRPr lang="uk-UA"/>
          </a:p>
        </p:txBody>
      </p:sp>
    </p:spTree>
    <p:extLst>
      <p:ext uri="{BB962C8B-B14F-4D97-AF65-F5344CB8AC3E}">
        <p14:creationId xmlns:p14="http://schemas.microsoft.com/office/powerpoint/2010/main" val="158880611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Назва та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4E644B48-9EDF-41B7-A9FE-C2950C5A5904}" type="datetimeFigureOut">
              <a:rPr lang="uk-UA" smtClean="0"/>
              <a:t>03.10.2020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1CF7C82-0AE8-476E-8A07-C62104C96503}" type="slidenum">
              <a:rPr lang="uk-UA" smtClean="0"/>
              <a:t>‹№›</a:t>
            </a:fld>
            <a:endParaRPr lang="uk-UA"/>
          </a:p>
        </p:txBody>
      </p:sp>
    </p:spTree>
    <p:extLst>
      <p:ext uri="{BB962C8B-B14F-4D97-AF65-F5344CB8AC3E}">
        <p14:creationId xmlns:p14="http://schemas.microsoft.com/office/powerpoint/2010/main" val="403331760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з підписом">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uk-UA"/>
              <a:t>Клацніть, щоб редагувати стиль зразка заголовка</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a:t>Відредагуйте стиль зразка тексту</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4E644B48-9EDF-41B7-A9FE-C2950C5A5904}" type="datetimeFigureOut">
              <a:rPr lang="uk-UA" smtClean="0"/>
              <a:t>03.10.2020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1CF7C82-0AE8-476E-8A07-C62104C96503}" type="slidenum">
              <a:rPr lang="uk-UA" smtClean="0"/>
              <a:t>‹№›</a:t>
            </a:fld>
            <a:endParaRPr lang="uk-UA"/>
          </a:p>
        </p:txBody>
      </p:sp>
    </p:spTree>
    <p:extLst>
      <p:ext uri="{BB962C8B-B14F-4D97-AF65-F5344CB8AC3E}">
        <p14:creationId xmlns:p14="http://schemas.microsoft.com/office/powerpoint/2010/main" val="388198140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ка назви">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4E644B48-9EDF-41B7-A9FE-C2950C5A5904}" type="datetimeFigureOut">
              <a:rPr lang="uk-UA" smtClean="0"/>
              <a:t>03.10.2020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1CF7C82-0AE8-476E-8A07-C62104C96503}" type="slidenum">
              <a:rPr lang="uk-UA" smtClean="0"/>
              <a:t>‹№›</a:t>
            </a:fld>
            <a:endParaRPr lang="uk-UA"/>
          </a:p>
        </p:txBody>
      </p:sp>
    </p:spTree>
    <p:extLst>
      <p:ext uri="{BB962C8B-B14F-4D97-AF65-F5344CB8AC3E}">
        <p14:creationId xmlns:p14="http://schemas.microsoft.com/office/powerpoint/2010/main" val="24948709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Картка назви цитати">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uk-UA"/>
              <a:t>Клацніть, щоб редагувати стиль зразка заголовка</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uk-UA"/>
              <a:t>Відредагуйте стиль зразка тексту</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4E644B48-9EDF-41B7-A9FE-C2950C5A5904}" type="datetimeFigureOut">
              <a:rPr lang="uk-UA" smtClean="0"/>
              <a:t>03.10.2020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1CF7C82-0AE8-476E-8A07-C62104C96503}" type="slidenum">
              <a:rPr lang="uk-UA" smtClean="0"/>
              <a:t>‹№›</a:t>
            </a:fld>
            <a:endParaRPr lang="uk-UA"/>
          </a:p>
        </p:txBody>
      </p:sp>
    </p:spTree>
    <p:extLst>
      <p:ext uri="{BB962C8B-B14F-4D97-AF65-F5344CB8AC3E}">
        <p14:creationId xmlns:p14="http://schemas.microsoft.com/office/powerpoint/2010/main" val="216208695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Істина/хибність">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uk-UA"/>
              <a:t>Клацніть, щоб редагувати стиль зразка заголовка</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uk-UA"/>
              <a:t>Відредагуйте стиль зразка тексту</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4E644B48-9EDF-41B7-A9FE-C2950C5A5904}" type="datetimeFigureOut">
              <a:rPr lang="uk-UA" smtClean="0"/>
              <a:t>03.10.2020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1CF7C82-0AE8-476E-8A07-C62104C96503}" type="slidenum">
              <a:rPr lang="uk-UA" smtClean="0"/>
              <a:t>‹№›</a:t>
            </a:fld>
            <a:endParaRPr lang="uk-UA"/>
          </a:p>
        </p:txBody>
      </p:sp>
    </p:spTree>
    <p:extLst>
      <p:ext uri="{BB962C8B-B14F-4D97-AF65-F5344CB8AC3E}">
        <p14:creationId xmlns:p14="http://schemas.microsoft.com/office/powerpoint/2010/main" val="354610707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4E644B48-9EDF-41B7-A9FE-C2950C5A5904}" type="datetimeFigureOut">
              <a:rPr lang="uk-UA" smtClean="0"/>
              <a:t>03.10.2020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1CF7C82-0AE8-476E-8A07-C62104C96503}" type="slidenum">
              <a:rPr lang="uk-UA" smtClean="0"/>
              <a:t>‹№›</a:t>
            </a:fld>
            <a:endParaRPr lang="uk-UA"/>
          </a:p>
        </p:txBody>
      </p:sp>
    </p:spTree>
    <p:extLst>
      <p:ext uri="{BB962C8B-B14F-4D97-AF65-F5344CB8AC3E}">
        <p14:creationId xmlns:p14="http://schemas.microsoft.com/office/powerpoint/2010/main" val="290682058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4E644B48-9EDF-41B7-A9FE-C2950C5A5904}" type="datetimeFigureOut">
              <a:rPr lang="uk-UA" smtClean="0"/>
              <a:t>03.10.2020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1CF7C82-0AE8-476E-8A07-C62104C96503}" type="slidenum">
              <a:rPr lang="uk-UA" smtClean="0"/>
              <a:t>‹№›</a:t>
            </a:fld>
            <a:endParaRPr lang="uk-UA"/>
          </a:p>
        </p:txBody>
      </p:sp>
    </p:spTree>
    <p:extLst>
      <p:ext uri="{BB962C8B-B14F-4D97-AF65-F5344CB8AC3E}">
        <p14:creationId xmlns:p14="http://schemas.microsoft.com/office/powerpoint/2010/main" val="95940731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p:txBody>
          <a:bodyPr anchor="ct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4E644B48-9EDF-41B7-A9FE-C2950C5A5904}" type="datetimeFigureOut">
              <a:rPr lang="uk-UA" smtClean="0"/>
              <a:t>03.10.2020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a:xfrm>
            <a:off x="10951856" y="5867131"/>
            <a:ext cx="551167" cy="365125"/>
          </a:xfrm>
        </p:spPr>
        <p:txBody>
          <a:bodyPr/>
          <a:lstStyle/>
          <a:p>
            <a:fld id="{C1CF7C82-0AE8-476E-8A07-C62104C96503}" type="slidenum">
              <a:rPr lang="uk-UA" smtClean="0"/>
              <a:t>‹№›</a:t>
            </a:fld>
            <a:endParaRPr lang="uk-UA"/>
          </a:p>
        </p:txBody>
      </p:sp>
    </p:spTree>
    <p:extLst>
      <p:ext uri="{BB962C8B-B14F-4D97-AF65-F5344CB8AC3E}">
        <p14:creationId xmlns:p14="http://schemas.microsoft.com/office/powerpoint/2010/main" val="320278504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4E644B48-9EDF-41B7-A9FE-C2950C5A5904}" type="datetimeFigureOut">
              <a:rPr lang="uk-UA" smtClean="0"/>
              <a:t>03.10.2020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1CF7C82-0AE8-476E-8A07-C62104C96503}" type="slidenum">
              <a:rPr lang="uk-UA" smtClean="0"/>
              <a:t>‹№›</a:t>
            </a:fld>
            <a:endParaRPr lang="uk-UA"/>
          </a:p>
        </p:txBody>
      </p:sp>
    </p:spTree>
    <p:extLst>
      <p:ext uri="{BB962C8B-B14F-4D97-AF65-F5344CB8AC3E}">
        <p14:creationId xmlns:p14="http://schemas.microsoft.com/office/powerpoint/2010/main" val="340208312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4E644B48-9EDF-41B7-A9FE-C2950C5A5904}" type="datetimeFigureOut">
              <a:rPr lang="uk-UA" smtClean="0"/>
              <a:t>03.10.2020</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C1CF7C82-0AE8-476E-8A07-C62104C96503}" type="slidenum">
              <a:rPr lang="uk-UA" smtClean="0"/>
              <a:t>‹№›</a:t>
            </a:fld>
            <a:endParaRPr lang="uk-UA"/>
          </a:p>
        </p:txBody>
      </p:sp>
    </p:spTree>
    <p:extLst>
      <p:ext uri="{BB962C8B-B14F-4D97-AF65-F5344CB8AC3E}">
        <p14:creationId xmlns:p14="http://schemas.microsoft.com/office/powerpoint/2010/main" val="156501055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Відредагуйте стиль зразка тексту</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Відредагуйте стиль зразка тексту</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4E644B48-9EDF-41B7-A9FE-C2950C5A5904}" type="datetimeFigureOut">
              <a:rPr lang="uk-UA" smtClean="0"/>
              <a:t>03.10.2020</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C1CF7C82-0AE8-476E-8A07-C62104C96503}" type="slidenum">
              <a:rPr lang="uk-UA" smtClean="0"/>
              <a:t>‹№›</a:t>
            </a:fld>
            <a:endParaRPr lang="uk-UA"/>
          </a:p>
        </p:txBody>
      </p:sp>
    </p:spTree>
    <p:extLst>
      <p:ext uri="{BB962C8B-B14F-4D97-AF65-F5344CB8AC3E}">
        <p14:creationId xmlns:p14="http://schemas.microsoft.com/office/powerpoint/2010/main" val="237013396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4E644B48-9EDF-41B7-A9FE-C2950C5A5904}" type="datetimeFigureOut">
              <a:rPr lang="uk-UA" smtClean="0"/>
              <a:t>03.10.2020</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C1CF7C82-0AE8-476E-8A07-C62104C96503}" type="slidenum">
              <a:rPr lang="uk-UA" smtClean="0"/>
              <a:t>‹№›</a:t>
            </a:fld>
            <a:endParaRPr lang="uk-UA"/>
          </a:p>
        </p:txBody>
      </p:sp>
    </p:spTree>
    <p:extLst>
      <p:ext uri="{BB962C8B-B14F-4D97-AF65-F5344CB8AC3E}">
        <p14:creationId xmlns:p14="http://schemas.microsoft.com/office/powerpoint/2010/main" val="319505054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44B48-9EDF-41B7-A9FE-C2950C5A5904}" type="datetimeFigureOut">
              <a:rPr lang="uk-UA" smtClean="0"/>
              <a:t>03.10.2020</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C1CF7C82-0AE8-476E-8A07-C62104C96503}" type="slidenum">
              <a:rPr lang="uk-UA" smtClean="0"/>
              <a:t>‹№›</a:t>
            </a:fld>
            <a:endParaRPr lang="uk-UA"/>
          </a:p>
        </p:txBody>
      </p:sp>
    </p:spTree>
    <p:extLst>
      <p:ext uri="{BB962C8B-B14F-4D97-AF65-F5344CB8AC3E}">
        <p14:creationId xmlns:p14="http://schemas.microsoft.com/office/powerpoint/2010/main" val="105653661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Відредагуйте стиль зразка тексту</a:t>
            </a:r>
          </a:p>
        </p:txBody>
      </p:sp>
      <p:sp>
        <p:nvSpPr>
          <p:cNvPr id="5" name="Date Placeholder 4"/>
          <p:cNvSpPr>
            <a:spLocks noGrp="1"/>
          </p:cNvSpPr>
          <p:nvPr>
            <p:ph type="dt" sz="half" idx="10"/>
          </p:nvPr>
        </p:nvSpPr>
        <p:spPr/>
        <p:txBody>
          <a:bodyPr/>
          <a:lstStyle/>
          <a:p>
            <a:fld id="{4E644B48-9EDF-41B7-A9FE-C2950C5A5904}" type="datetimeFigureOut">
              <a:rPr lang="uk-UA" smtClean="0"/>
              <a:t>03.10.2020</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C1CF7C82-0AE8-476E-8A07-C62104C96503}" type="slidenum">
              <a:rPr lang="uk-UA" smtClean="0"/>
              <a:t>‹№›</a:t>
            </a:fld>
            <a:endParaRPr lang="uk-UA"/>
          </a:p>
        </p:txBody>
      </p:sp>
    </p:spTree>
    <p:extLst>
      <p:ext uri="{BB962C8B-B14F-4D97-AF65-F5344CB8AC3E}">
        <p14:creationId xmlns:p14="http://schemas.microsoft.com/office/powerpoint/2010/main" val="421786920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uk-UA"/>
              <a:t>Клацніть, щоб редагувати стиль зразка заголовка</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Відредагуйте стиль зразка тексту</a:t>
            </a:r>
          </a:p>
        </p:txBody>
      </p:sp>
      <p:sp>
        <p:nvSpPr>
          <p:cNvPr id="5" name="Date Placeholder 4"/>
          <p:cNvSpPr>
            <a:spLocks noGrp="1"/>
          </p:cNvSpPr>
          <p:nvPr>
            <p:ph type="dt" sz="half" idx="10"/>
          </p:nvPr>
        </p:nvSpPr>
        <p:spPr/>
        <p:txBody>
          <a:bodyPr/>
          <a:lstStyle/>
          <a:p>
            <a:fld id="{4E644B48-9EDF-41B7-A9FE-C2950C5A5904}" type="datetimeFigureOut">
              <a:rPr lang="uk-UA" smtClean="0"/>
              <a:t>03.10.2020</a:t>
            </a:fld>
            <a:endParaRPr lang="uk-U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CF7C82-0AE8-476E-8A07-C62104C96503}" type="slidenum">
              <a:rPr lang="uk-UA" smtClean="0"/>
              <a:t>‹№›</a:t>
            </a:fld>
            <a:endParaRPr lang="uk-UA"/>
          </a:p>
        </p:txBody>
      </p:sp>
    </p:spTree>
    <p:extLst>
      <p:ext uri="{BB962C8B-B14F-4D97-AF65-F5344CB8AC3E}">
        <p14:creationId xmlns:p14="http://schemas.microsoft.com/office/powerpoint/2010/main" val="395956193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644B48-9EDF-41B7-A9FE-C2950C5A5904}" type="datetimeFigureOut">
              <a:rPr lang="uk-UA" smtClean="0"/>
              <a:t>03.10.2020</a:t>
            </a:fld>
            <a:endParaRPr lang="uk-UA"/>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uk-UA"/>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CF7C82-0AE8-476E-8A07-C62104C96503}" type="slidenum">
              <a:rPr lang="uk-UA" smtClean="0"/>
              <a:t>‹№›</a:t>
            </a:fld>
            <a:endParaRPr lang="uk-UA"/>
          </a:p>
        </p:txBody>
      </p:sp>
    </p:spTree>
    <p:extLst>
      <p:ext uri="{BB962C8B-B14F-4D97-AF65-F5344CB8AC3E}">
        <p14:creationId xmlns:p14="http://schemas.microsoft.com/office/powerpoint/2010/main" val="4292802813"/>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 id="2147483901" r:id="rId17"/>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hyperlink" Target="http://wikimediaukraine.wordpress.com/"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ikipedia versus Quora | Information Strategy">
            <a:extLst>
              <a:ext uri="{FF2B5EF4-FFF2-40B4-BE49-F238E27FC236}">
                <a16:creationId xmlns:a16="http://schemas.microsoft.com/office/drawing/2014/main" id="{EA593197-06F7-4453-AF70-73B24C663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2919" y="1009820"/>
            <a:ext cx="3526161" cy="36020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92485059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70A28C-884C-4C6B-AFA3-DD0007ACCC83}"/>
              </a:ext>
            </a:extLst>
          </p:cNvPr>
          <p:cNvSpPr>
            <a:spLocks noGrp="1"/>
          </p:cNvSpPr>
          <p:nvPr>
            <p:ph type="title"/>
          </p:nvPr>
        </p:nvSpPr>
        <p:spPr>
          <a:xfrm>
            <a:off x="1508674" y="1676401"/>
            <a:ext cx="10018713" cy="1752599"/>
          </a:xfrm>
        </p:spPr>
        <p:txBody>
          <a:bodyPr>
            <a:normAutofit/>
          </a:bodyPr>
          <a:lstStyle/>
          <a:p>
            <a:r>
              <a:rPr lang="ru-RU" b="1" dirty="0" err="1">
                <a:solidFill>
                  <a:schemeClr val="tx1">
                    <a:lumMod val="95000"/>
                    <a:lumOff val="5000"/>
                  </a:schemeClr>
                </a:solidFill>
                <a:latin typeface="Times New Roman" panose="02020603050405020304" pitchFamily="18" charset="0"/>
                <a:cs typeface="Times New Roman" panose="02020603050405020304" pitchFamily="18" charset="0"/>
              </a:rPr>
              <a:t>Чи</a:t>
            </a:r>
            <a:r>
              <a:rPr lang="ru-RU"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ru-RU" b="1" dirty="0" err="1">
                <a:solidFill>
                  <a:schemeClr val="tx1">
                    <a:lumMod val="95000"/>
                    <a:lumOff val="5000"/>
                  </a:schemeClr>
                </a:solidFill>
                <a:latin typeface="Times New Roman" panose="02020603050405020304" pitchFamily="18" charset="0"/>
                <a:cs typeface="Times New Roman" panose="02020603050405020304" pitchFamily="18" charset="0"/>
              </a:rPr>
              <a:t>можу</a:t>
            </a:r>
            <a:r>
              <a:rPr lang="ru-RU" b="1" dirty="0">
                <a:solidFill>
                  <a:schemeClr val="tx1">
                    <a:lumMod val="95000"/>
                    <a:lumOff val="5000"/>
                  </a:schemeClr>
                </a:solidFill>
                <a:latin typeface="Times New Roman" panose="02020603050405020304" pitchFamily="18" charset="0"/>
                <a:cs typeface="Times New Roman" panose="02020603050405020304" pitchFamily="18" charset="0"/>
              </a:rPr>
              <a:t> я </a:t>
            </a:r>
            <a:r>
              <a:rPr lang="ru-RU" b="1" dirty="0" err="1">
                <a:solidFill>
                  <a:schemeClr val="tx1">
                    <a:lumMod val="95000"/>
                    <a:lumOff val="5000"/>
                  </a:schemeClr>
                </a:solidFill>
                <a:latin typeface="Times New Roman" panose="02020603050405020304" pitchFamily="18" charset="0"/>
                <a:cs typeface="Times New Roman" panose="02020603050405020304" pitchFamily="18" charset="0"/>
              </a:rPr>
              <a:t>написати</a:t>
            </a:r>
            <a:r>
              <a:rPr lang="ru-RU"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ru-RU" b="1" dirty="0" err="1">
                <a:solidFill>
                  <a:schemeClr val="tx1">
                    <a:lumMod val="95000"/>
                    <a:lumOff val="5000"/>
                  </a:schemeClr>
                </a:solidFill>
                <a:latin typeface="Times New Roman" panose="02020603050405020304" pitchFamily="18" charset="0"/>
                <a:cs typeface="Times New Roman" panose="02020603050405020304" pitchFamily="18" charset="0"/>
              </a:rPr>
              <a:t>статтю</a:t>
            </a:r>
            <a:r>
              <a:rPr lang="ru-RU" b="1" dirty="0">
                <a:solidFill>
                  <a:schemeClr val="tx1">
                    <a:lumMod val="95000"/>
                    <a:lumOff val="5000"/>
                  </a:schemeClr>
                </a:solidFill>
                <a:latin typeface="Times New Roman" panose="02020603050405020304" pitchFamily="18" charset="0"/>
                <a:cs typeface="Times New Roman" panose="02020603050405020304" pitchFamily="18" charset="0"/>
              </a:rPr>
              <a:t> у </a:t>
            </a:r>
            <a:r>
              <a:rPr lang="ru-RU" b="1" dirty="0" err="1">
                <a:solidFill>
                  <a:schemeClr val="tx1">
                    <a:lumMod val="95000"/>
                    <a:lumOff val="5000"/>
                  </a:schemeClr>
                </a:solidFill>
                <a:latin typeface="Times New Roman" panose="02020603050405020304" pitchFamily="18" charset="0"/>
                <a:cs typeface="Times New Roman" panose="02020603050405020304" pitchFamily="18" charset="0"/>
              </a:rPr>
              <a:t>Вікіпедії</a:t>
            </a:r>
            <a:r>
              <a:rPr lang="ru-RU" b="1" dirty="0">
                <a:solidFill>
                  <a:schemeClr val="tx1">
                    <a:lumMod val="95000"/>
                    <a:lumOff val="5000"/>
                  </a:schemeClr>
                </a:solidFill>
                <a:latin typeface="Times New Roman" panose="02020603050405020304" pitchFamily="18" charset="0"/>
                <a:cs typeface="Times New Roman" panose="02020603050405020304" pitchFamily="18" charset="0"/>
              </a:rPr>
              <a:t> про себе?</a:t>
            </a:r>
            <a:endParaRPr lang="uk-UA"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Прямокутник 2">
            <a:extLst>
              <a:ext uri="{FF2B5EF4-FFF2-40B4-BE49-F238E27FC236}">
                <a16:creationId xmlns:a16="http://schemas.microsoft.com/office/drawing/2014/main" id="{9031D316-F6E0-49D9-801B-7291192CD2C0}"/>
              </a:ext>
            </a:extLst>
          </p:cNvPr>
          <p:cNvSpPr/>
          <p:nvPr/>
        </p:nvSpPr>
        <p:spPr>
          <a:xfrm>
            <a:off x="1508674" y="3797329"/>
            <a:ext cx="10018713" cy="954107"/>
          </a:xfrm>
          <a:prstGeom prst="rect">
            <a:avLst/>
          </a:prstGeom>
        </p:spPr>
        <p:txBody>
          <a:bodyPr wrap="square">
            <a:spAutoFit/>
          </a:bodyPr>
          <a:lstStyle/>
          <a:p>
            <a:pPr algn="ctr"/>
            <a:r>
              <a:rPr lang="uk-UA" sz="2800" dirty="0">
                <a:solidFill>
                  <a:schemeClr val="tx1">
                    <a:lumMod val="95000"/>
                    <a:lumOff val="5000"/>
                  </a:schemeClr>
                </a:solidFill>
                <a:latin typeface="Times New Roman" panose="02020603050405020304" pitchFamily="18" charset="0"/>
                <a:cs typeface="Times New Roman" panose="02020603050405020304" pitchFamily="18" charset="0"/>
              </a:rPr>
              <a:t>Небажано це робити, але теоретично можете, якщо ви достатньо відомі для цього і дотримаєтеся всіх правил Вікіпедії.</a:t>
            </a:r>
          </a:p>
        </p:txBody>
      </p:sp>
    </p:spTree>
    <p:extLst>
      <p:ext uri="{BB962C8B-B14F-4D97-AF65-F5344CB8AC3E}">
        <p14:creationId xmlns:p14="http://schemas.microsoft.com/office/powerpoint/2010/main" val="39149416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D7B1D39E-94F7-419D-AA30-514C46B21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2363" y="-4470"/>
            <a:ext cx="9256611" cy="6862470"/>
          </a:xfrm>
          <a:prstGeom prst="rect">
            <a:avLst/>
          </a:prstGeom>
        </p:spPr>
      </p:pic>
    </p:spTree>
    <p:extLst>
      <p:ext uri="{BB962C8B-B14F-4D97-AF65-F5344CB8AC3E}">
        <p14:creationId xmlns:p14="http://schemas.microsoft.com/office/powerpoint/2010/main" val="18456382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7C17F2B2-BB71-42E7-86D2-C42FE5AF9C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065" y="0"/>
            <a:ext cx="9267871" cy="6858000"/>
          </a:xfrm>
          <a:prstGeom prst="rect">
            <a:avLst/>
          </a:prstGeom>
        </p:spPr>
      </p:pic>
    </p:spTree>
    <p:extLst>
      <p:ext uri="{BB962C8B-B14F-4D97-AF65-F5344CB8AC3E}">
        <p14:creationId xmlns:p14="http://schemas.microsoft.com/office/powerpoint/2010/main" val="31198668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0C0AFD19-6D99-4ED9-911B-D72D67876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1620" y="0"/>
            <a:ext cx="9068528" cy="6724357"/>
          </a:xfrm>
          <a:prstGeom prst="rect">
            <a:avLst/>
          </a:prstGeom>
        </p:spPr>
      </p:pic>
    </p:spTree>
    <p:extLst>
      <p:ext uri="{BB962C8B-B14F-4D97-AF65-F5344CB8AC3E}">
        <p14:creationId xmlns:p14="http://schemas.microsoft.com/office/powerpoint/2010/main" val="111093166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A878F6-6F32-4923-BF81-13D537695758}"/>
              </a:ext>
            </a:extLst>
          </p:cNvPr>
          <p:cNvSpPr>
            <a:spLocks noGrp="1"/>
          </p:cNvSpPr>
          <p:nvPr>
            <p:ph type="title"/>
          </p:nvPr>
        </p:nvSpPr>
        <p:spPr>
          <a:xfrm>
            <a:off x="1484311" y="2655277"/>
            <a:ext cx="10018713" cy="1752599"/>
          </a:xfrm>
        </p:spPr>
        <p:txBody>
          <a:bodyPr>
            <a:normAutofit/>
          </a:bodyPr>
          <a:lstStyle/>
          <a:p>
            <a:r>
              <a:rPr lang="ru-RU" sz="4400" b="1" dirty="0">
                <a:latin typeface="Times New Roman" panose="02020603050405020304" pitchFamily="18" charset="0"/>
                <a:cs typeface="Times New Roman" panose="02020603050405020304" pitchFamily="18" charset="0"/>
              </a:rPr>
              <a:t>Як </a:t>
            </a:r>
            <a:r>
              <a:rPr lang="ru-RU" sz="4400" b="1" dirty="0" err="1">
                <a:latin typeface="Times New Roman" panose="02020603050405020304" pitchFamily="18" charset="0"/>
                <a:cs typeface="Times New Roman" panose="02020603050405020304" pitchFamily="18" charset="0"/>
              </a:rPr>
              <a:t>створити</a:t>
            </a:r>
            <a:r>
              <a:rPr lang="ru-RU" sz="4400" b="1" dirty="0">
                <a:latin typeface="Times New Roman" panose="02020603050405020304" pitchFamily="18" charset="0"/>
                <a:cs typeface="Times New Roman" panose="02020603050405020304" pitchFamily="18" charset="0"/>
              </a:rPr>
              <a:t> </a:t>
            </a:r>
            <a:r>
              <a:rPr lang="ru-RU" sz="4400" b="1" dirty="0" err="1">
                <a:latin typeface="Times New Roman" panose="02020603050405020304" pitchFamily="18" charset="0"/>
                <a:cs typeface="Times New Roman" panose="02020603050405020304" pitchFamily="18" charset="0"/>
              </a:rPr>
              <a:t>статтю</a:t>
            </a:r>
            <a:r>
              <a:rPr lang="ru-RU" sz="4400" b="1" dirty="0">
                <a:latin typeface="Times New Roman" panose="02020603050405020304" pitchFamily="18" charset="0"/>
                <a:cs typeface="Times New Roman" panose="02020603050405020304" pitchFamily="18" charset="0"/>
              </a:rPr>
              <a:t> у </a:t>
            </a:r>
            <a:r>
              <a:rPr lang="ru-RU" sz="4400" b="1" dirty="0" err="1">
                <a:latin typeface="Times New Roman" panose="02020603050405020304" pitchFamily="18" charset="0"/>
                <a:cs typeface="Times New Roman" panose="02020603050405020304" pitchFamily="18" charset="0"/>
              </a:rPr>
              <a:t>Вікіпедії</a:t>
            </a:r>
            <a:r>
              <a:rPr lang="ru-RU" sz="4400" b="1" dirty="0">
                <a:latin typeface="Times New Roman" panose="02020603050405020304" pitchFamily="18" charset="0"/>
                <a:cs typeface="Times New Roman" panose="02020603050405020304" pitchFamily="18" charset="0"/>
              </a:rPr>
              <a:t>?</a:t>
            </a:r>
            <a:br>
              <a:rPr lang="ru-RU" sz="5400" dirty="0">
                <a:latin typeface="Times New Roman" panose="02020603050405020304" pitchFamily="18" charset="0"/>
                <a:cs typeface="Times New Roman" panose="02020603050405020304" pitchFamily="18" charset="0"/>
              </a:rPr>
            </a:br>
            <a:endParaRPr lang="uk-UA"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951370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C4BEF0-6B9B-40A6-A0D6-D0CD1B71BB69}"/>
              </a:ext>
            </a:extLst>
          </p:cNvPr>
          <p:cNvSpPr>
            <a:spLocks noGrp="1"/>
          </p:cNvSpPr>
          <p:nvPr>
            <p:ph type="title"/>
          </p:nvPr>
        </p:nvSpPr>
        <p:spPr>
          <a:xfrm>
            <a:off x="1484312" y="685800"/>
            <a:ext cx="9994926" cy="5743135"/>
          </a:xfrm>
        </p:spPr>
        <p:txBody>
          <a:bodyPr>
            <a:normAutofit/>
          </a:bodyPr>
          <a:lstStyle/>
          <a:p>
            <a:r>
              <a:rPr lang="uk-UA" b="1" dirty="0">
                <a:latin typeface="Times New Roman" panose="02020603050405020304" pitchFamily="18" charset="0"/>
                <a:cs typeface="Times New Roman" panose="02020603050405020304" pitchFamily="18" charset="0"/>
              </a:rPr>
              <a:t>Правила Вікіпедії:</a:t>
            </a:r>
            <a:br>
              <a:rPr lang="uk-UA" sz="3600" dirty="0">
                <a:latin typeface="Times New Roman" panose="02020603050405020304" pitchFamily="18" charset="0"/>
                <a:cs typeface="Times New Roman" panose="02020603050405020304" pitchFamily="18" charset="0"/>
              </a:rPr>
            </a:br>
            <a:r>
              <a:rPr lang="uk-UA" sz="3600" dirty="0">
                <a:latin typeface="Times New Roman" panose="02020603050405020304" pitchFamily="18" charset="0"/>
                <a:cs typeface="Times New Roman" panose="02020603050405020304" pitchFamily="18" charset="0"/>
              </a:rPr>
              <a:t>1. Тема відповідає критеріям значимості.</a:t>
            </a:r>
            <a:br>
              <a:rPr lang="uk-UA" sz="3600" dirty="0">
                <a:latin typeface="Times New Roman" panose="02020603050405020304" pitchFamily="18" charset="0"/>
                <a:cs typeface="Times New Roman" panose="02020603050405020304" pitchFamily="18" charset="0"/>
              </a:rPr>
            </a:br>
            <a:r>
              <a:rPr lang="uk-UA" sz="3600" dirty="0">
                <a:latin typeface="Times New Roman" panose="02020603050405020304" pitchFamily="18" charset="0"/>
                <a:cs typeface="Times New Roman" panose="02020603050405020304" pitchFamily="18" charset="0"/>
              </a:rPr>
              <a:t>2. Стаття повинна посилатися на авторитетні джерела інформації.</a:t>
            </a:r>
            <a:br>
              <a:rPr lang="uk-UA" sz="3600" dirty="0">
                <a:latin typeface="Times New Roman" panose="02020603050405020304" pitchFamily="18" charset="0"/>
                <a:cs typeface="Times New Roman" panose="02020603050405020304" pitchFamily="18" charset="0"/>
              </a:rPr>
            </a:br>
            <a:r>
              <a:rPr lang="uk-UA" sz="3600" dirty="0">
                <a:latin typeface="Times New Roman" panose="02020603050405020304" pitchFamily="18" charset="0"/>
                <a:cs typeface="Times New Roman" panose="02020603050405020304" pitchFamily="18" charset="0"/>
              </a:rPr>
              <a:t>3. Текст статті в енциклопедичному стилі.</a:t>
            </a:r>
            <a:br>
              <a:rPr lang="uk-UA" sz="3600" dirty="0">
                <a:latin typeface="Times New Roman" panose="02020603050405020304" pitchFamily="18" charset="0"/>
                <a:cs typeface="Times New Roman" panose="02020603050405020304" pitchFamily="18" charset="0"/>
              </a:rPr>
            </a:br>
            <a:r>
              <a:rPr lang="uk-UA" sz="3600" dirty="0">
                <a:latin typeface="Times New Roman" panose="02020603050405020304" pitchFamily="18" charset="0"/>
                <a:cs typeface="Times New Roman" panose="02020603050405020304" pitchFamily="18" charset="0"/>
              </a:rPr>
              <a:t>4. Текст статті нейтральний</a:t>
            </a:r>
            <a:br>
              <a:rPr lang="uk-UA" sz="3600" dirty="0">
                <a:latin typeface="Times New Roman" panose="02020603050405020304" pitchFamily="18" charset="0"/>
                <a:cs typeface="Times New Roman" panose="02020603050405020304" pitchFamily="18" charset="0"/>
              </a:rPr>
            </a:br>
            <a:r>
              <a:rPr lang="uk-UA" sz="3600" dirty="0">
                <a:latin typeface="Times New Roman" panose="02020603050405020304" pitchFamily="18" charset="0"/>
                <a:cs typeface="Times New Roman" panose="02020603050405020304" pitchFamily="18" charset="0"/>
              </a:rPr>
              <a:t>5. Дотримування авторських прав.</a:t>
            </a:r>
            <a:br>
              <a:rPr lang="uk-UA" sz="3600" dirty="0">
                <a:latin typeface="Times New Roman" panose="02020603050405020304" pitchFamily="18" charset="0"/>
                <a:cs typeface="Times New Roman" panose="02020603050405020304" pitchFamily="18" charset="0"/>
              </a:rPr>
            </a:br>
            <a:endParaRPr lang="uk-UA"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184086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9C6163-3FE8-4B4D-B187-240EC69540A6}"/>
              </a:ext>
            </a:extLst>
          </p:cNvPr>
          <p:cNvSpPr>
            <a:spLocks noGrp="1"/>
          </p:cNvSpPr>
          <p:nvPr>
            <p:ph type="title"/>
          </p:nvPr>
        </p:nvSpPr>
        <p:spPr>
          <a:xfrm>
            <a:off x="1512446" y="3119510"/>
            <a:ext cx="10018713" cy="1752599"/>
          </a:xfrm>
        </p:spPr>
        <p:txBody>
          <a:bodyPr>
            <a:noAutofit/>
          </a:bodyPr>
          <a:lstStyle/>
          <a:p>
            <a:r>
              <a:rPr lang="uk-UA" b="1" dirty="0">
                <a:latin typeface="Times New Roman" panose="02020603050405020304" pitchFamily="18" charset="0"/>
                <a:cs typeface="Times New Roman" panose="02020603050405020304" pitchFamily="18" charset="0"/>
              </a:rPr>
              <a:t>Створення нової статті</a:t>
            </a:r>
            <a:br>
              <a:rPr lang="uk-UA" sz="3200" dirty="0">
                <a:latin typeface="Times New Roman" panose="02020603050405020304" pitchFamily="18" charset="0"/>
                <a:cs typeface="Times New Roman" panose="02020603050405020304" pitchFamily="18" charset="0"/>
              </a:rPr>
            </a:br>
            <a:r>
              <a:rPr lang="uk-UA" altLang="uk-UA" sz="3200" dirty="0">
                <a:ln>
                  <a:noFill/>
                </a:ln>
                <a:solidFill>
                  <a:srgbClr val="000000"/>
                </a:solidFill>
                <a:latin typeface="Times New Roman" panose="02020603050405020304" pitchFamily="18" charset="0"/>
                <a:cs typeface="Times New Roman" panose="02020603050405020304" pitchFamily="18" charset="0"/>
              </a:rPr>
              <a:t>1. Переконайтеся, що такої статті ще немає</a:t>
            </a:r>
            <a:br>
              <a:rPr lang="uk-UA" altLang="uk-UA" sz="3200" dirty="0">
                <a:ln>
                  <a:noFill/>
                </a:ln>
                <a:solidFill>
                  <a:srgbClr val="000000"/>
                </a:solidFill>
                <a:latin typeface="Times New Roman" panose="02020603050405020304" pitchFamily="18" charset="0"/>
                <a:cs typeface="Times New Roman" panose="02020603050405020304" pitchFamily="18" charset="0"/>
              </a:rPr>
            </a:br>
            <a:r>
              <a:rPr lang="uk-UA" altLang="uk-UA" sz="3200" dirty="0">
                <a:ln>
                  <a:noFill/>
                </a:ln>
                <a:solidFill>
                  <a:srgbClr val="000000"/>
                </a:solidFill>
                <a:latin typeface="Times New Roman" panose="02020603050405020304" pitchFamily="18" charset="0"/>
                <a:cs typeface="Times New Roman" panose="02020603050405020304" pitchFamily="18" charset="0"/>
              </a:rPr>
              <a:t>2. Подумайте, чи справді варто створювати окрему статтю?</a:t>
            </a:r>
            <a:br>
              <a:rPr lang="uk-UA" altLang="uk-UA" sz="3200" dirty="0">
                <a:ln>
                  <a:noFill/>
                </a:ln>
                <a:solidFill>
                  <a:srgbClr val="000000"/>
                </a:solidFill>
                <a:latin typeface="Times New Roman" panose="02020603050405020304" pitchFamily="18" charset="0"/>
                <a:cs typeface="Times New Roman" panose="02020603050405020304" pitchFamily="18" charset="0"/>
              </a:rPr>
            </a:br>
            <a:r>
              <a:rPr lang="uk-UA" altLang="uk-UA" sz="3200" dirty="0">
                <a:ln>
                  <a:noFill/>
                </a:ln>
                <a:solidFill>
                  <a:srgbClr val="000000"/>
                </a:solidFill>
                <a:latin typeface="Times New Roman" panose="02020603050405020304" pitchFamily="18" charset="0"/>
                <a:cs typeface="Times New Roman" panose="02020603050405020304" pitchFamily="18" charset="0"/>
              </a:rPr>
              <a:t>3. Виберіть для статті правильну</a:t>
            </a:r>
            <a:br>
              <a:rPr lang="uk-UA" altLang="uk-UA" sz="3200" dirty="0">
                <a:ln>
                  <a:noFill/>
                </a:ln>
                <a:solidFill>
                  <a:srgbClr val="000000"/>
                </a:solidFill>
                <a:latin typeface="Times New Roman" panose="02020603050405020304" pitchFamily="18" charset="0"/>
                <a:cs typeface="Times New Roman" panose="02020603050405020304" pitchFamily="18" charset="0"/>
              </a:rPr>
            </a:br>
            <a:r>
              <a:rPr lang="uk-UA" altLang="uk-UA" sz="3200" dirty="0">
                <a:ln>
                  <a:noFill/>
                </a:ln>
                <a:solidFill>
                  <a:srgbClr val="000000"/>
                </a:solidFill>
                <a:latin typeface="Times New Roman" panose="02020603050405020304" pitchFamily="18" charset="0"/>
                <a:cs typeface="Times New Roman" panose="02020603050405020304" pitchFamily="18" charset="0"/>
              </a:rPr>
              <a:t>4. Уперед!</a:t>
            </a:r>
            <a:br>
              <a:rPr lang="uk-UA" altLang="uk-UA" sz="3200" dirty="0">
                <a:ln>
                  <a:noFill/>
                </a:ln>
                <a:solidFill>
                  <a:srgbClr val="000000"/>
                </a:solidFill>
                <a:latin typeface="Times New Roman" panose="02020603050405020304" pitchFamily="18" charset="0"/>
                <a:cs typeface="Times New Roman" panose="02020603050405020304" pitchFamily="18" charset="0"/>
              </a:rPr>
            </a:br>
            <a:br>
              <a:rPr lang="uk-UA" altLang="uk-UA" sz="3200" dirty="0">
                <a:ln>
                  <a:noFill/>
                </a:ln>
                <a:solidFill>
                  <a:srgbClr val="000000"/>
                </a:solidFill>
                <a:latin typeface="Times New Roman" panose="02020603050405020304" pitchFamily="18" charset="0"/>
                <a:cs typeface="Times New Roman" panose="02020603050405020304" pitchFamily="18" charset="0"/>
              </a:rPr>
            </a:br>
            <a:br>
              <a:rPr lang="uk-UA" altLang="uk-UA" sz="3200" dirty="0">
                <a:ln>
                  <a:noFill/>
                </a:ln>
                <a:solidFill>
                  <a:srgbClr val="000000"/>
                </a:solidFill>
                <a:latin typeface="Times New Roman" panose="02020603050405020304" pitchFamily="18" charset="0"/>
                <a:cs typeface="Times New Roman" panose="02020603050405020304" pitchFamily="18" charset="0"/>
              </a:rPr>
            </a:br>
            <a:r>
              <a:rPr lang="uk-UA" altLang="uk-UA" sz="3200" dirty="0">
                <a:ln>
                  <a:noFill/>
                </a:ln>
                <a:solidFill>
                  <a:srgbClr val="000000"/>
                </a:solidFill>
                <a:latin typeface="Times New Roman" panose="02020603050405020304" pitchFamily="18" charset="0"/>
                <a:cs typeface="Times New Roman" panose="02020603050405020304" pitchFamily="18" charset="0"/>
              </a:rPr>
              <a:t>5. Правильно почніть статтю</a:t>
            </a:r>
            <a:br>
              <a:rPr lang="uk-UA" altLang="uk-UA" sz="3200" dirty="0">
                <a:ln>
                  <a:noFill/>
                </a:ln>
                <a:solidFill>
                  <a:srgbClr val="000000"/>
                </a:solidFill>
                <a:latin typeface="Times New Roman" panose="02020603050405020304" pitchFamily="18" charset="0"/>
                <a:cs typeface="Times New Roman" panose="02020603050405020304" pitchFamily="18" charset="0"/>
              </a:rPr>
            </a:br>
            <a:r>
              <a:rPr lang="uk-UA" altLang="uk-UA" sz="3200" dirty="0">
                <a:ln>
                  <a:noFill/>
                </a:ln>
                <a:solidFill>
                  <a:srgbClr val="000000"/>
                </a:solidFill>
                <a:latin typeface="Times New Roman" panose="02020603050405020304" pitchFamily="18" charset="0"/>
                <a:cs typeface="Times New Roman" panose="02020603050405020304" pitchFamily="18" charset="0"/>
              </a:rPr>
              <a:t>6. Правильно оформіть статтю</a:t>
            </a:r>
            <a:br>
              <a:rPr lang="uk-UA" altLang="uk-UA" sz="3200" dirty="0">
                <a:ln>
                  <a:noFill/>
                </a:ln>
                <a:solidFill>
                  <a:srgbClr val="000000"/>
                </a:solidFill>
                <a:latin typeface="Times New Roman" panose="02020603050405020304" pitchFamily="18" charset="0"/>
                <a:cs typeface="Times New Roman" panose="02020603050405020304" pitchFamily="18" charset="0"/>
              </a:rPr>
            </a:br>
            <a:r>
              <a:rPr lang="uk-UA" altLang="uk-UA" sz="3200" dirty="0">
                <a:ln>
                  <a:noFill/>
                </a:ln>
                <a:solidFill>
                  <a:srgbClr val="000000"/>
                </a:solidFill>
                <a:latin typeface="Times New Roman" panose="02020603050405020304" pitchFamily="18" charset="0"/>
                <a:cs typeface="Times New Roman" panose="02020603050405020304" pitchFamily="18" charset="0"/>
              </a:rPr>
              <a:t>7. Останні мазки</a:t>
            </a:r>
            <a:br>
              <a:rPr lang="uk-UA" altLang="uk-UA" sz="3200" dirty="0">
                <a:ln>
                  <a:noFill/>
                </a:ln>
                <a:solidFill>
                  <a:srgbClr val="000000"/>
                </a:solidFill>
                <a:latin typeface="Times New Roman" panose="02020603050405020304" pitchFamily="18" charset="0"/>
                <a:cs typeface="Times New Roman" panose="02020603050405020304" pitchFamily="18" charset="0"/>
              </a:rPr>
            </a:br>
            <a:br>
              <a:rPr lang="uk-UA" sz="3200" dirty="0">
                <a:latin typeface="Times New Roman" panose="02020603050405020304" pitchFamily="18" charset="0"/>
                <a:cs typeface="Times New Roman" panose="02020603050405020304" pitchFamily="18" charset="0"/>
              </a:rPr>
            </a:br>
            <a:endParaRPr lang="uk-UA" sz="3200" dirty="0">
              <a:latin typeface="Times New Roman" panose="02020603050405020304" pitchFamily="18" charset="0"/>
              <a:cs typeface="Times New Roman" panose="02020603050405020304" pitchFamily="18" charset="0"/>
            </a:endParaRPr>
          </a:p>
        </p:txBody>
      </p:sp>
      <p:pic>
        <p:nvPicPr>
          <p:cNvPr id="4" name="Рисунок 3">
            <a:extLst>
              <a:ext uri="{FF2B5EF4-FFF2-40B4-BE49-F238E27FC236}">
                <a16:creationId xmlns:a16="http://schemas.microsoft.com/office/drawing/2014/main" id="{7252FB2A-077B-4CAF-A910-95E83498F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6342" y="3995809"/>
            <a:ext cx="4670919" cy="633977"/>
          </a:xfrm>
          <a:prstGeom prst="rect">
            <a:avLst/>
          </a:prstGeom>
        </p:spPr>
      </p:pic>
    </p:spTree>
    <p:extLst>
      <p:ext uri="{BB962C8B-B14F-4D97-AF65-F5344CB8AC3E}">
        <p14:creationId xmlns:p14="http://schemas.microsoft.com/office/powerpoint/2010/main" val="221248465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314B91-A3CA-45C8-894A-5C94EB8AD950}"/>
              </a:ext>
            </a:extLst>
          </p:cNvPr>
          <p:cNvSpPr>
            <a:spLocks noGrp="1"/>
          </p:cNvSpPr>
          <p:nvPr>
            <p:ph type="title"/>
          </p:nvPr>
        </p:nvSpPr>
        <p:spPr>
          <a:xfrm>
            <a:off x="1540582" y="2552700"/>
            <a:ext cx="10018713" cy="1752599"/>
          </a:xfrm>
        </p:spPr>
        <p:txBody>
          <a:bodyPr>
            <a:normAutofit/>
          </a:bodyPr>
          <a:lstStyle/>
          <a:p>
            <a:r>
              <a:rPr lang="uk-UA" sz="4400" b="1" dirty="0">
                <a:latin typeface="Times New Roman" panose="02020603050405020304" pitchFamily="18" charset="0"/>
                <a:cs typeface="Times New Roman" panose="02020603050405020304" pitchFamily="18" charset="0"/>
              </a:rPr>
              <a:t>Створення облікового запису</a:t>
            </a:r>
          </a:p>
        </p:txBody>
      </p:sp>
    </p:spTree>
    <p:extLst>
      <p:ext uri="{BB962C8B-B14F-4D97-AF65-F5344CB8AC3E}">
        <p14:creationId xmlns:p14="http://schemas.microsoft.com/office/powerpoint/2010/main" val="375389555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33408F-2D79-4372-8E51-5047BF501462}"/>
              </a:ext>
            </a:extLst>
          </p:cNvPr>
          <p:cNvSpPr>
            <a:spLocks noGrp="1"/>
          </p:cNvSpPr>
          <p:nvPr>
            <p:ph type="title"/>
          </p:nvPr>
        </p:nvSpPr>
        <p:spPr>
          <a:xfrm>
            <a:off x="1568717" y="2373923"/>
            <a:ext cx="10018713" cy="1752599"/>
          </a:xfrm>
        </p:spPr>
        <p:txBody>
          <a:bodyPr>
            <a:normAutofit fontScale="90000"/>
          </a:bodyPr>
          <a:lstStyle/>
          <a:p>
            <a:r>
              <a:rPr lang="uk-UA" b="1" dirty="0">
                <a:latin typeface="Times New Roman" panose="02020603050405020304" pitchFamily="18" charset="0"/>
                <a:cs typeface="Times New Roman" panose="02020603050405020304" pitchFamily="18" charset="0"/>
              </a:rPr>
              <a:t>Крок 1.</a:t>
            </a:r>
            <a:br>
              <a:rPr lang="uk-UA" dirty="0">
                <a:latin typeface="Times New Roman" panose="02020603050405020304" pitchFamily="18" charset="0"/>
                <a:cs typeface="Times New Roman" panose="02020603050405020304" pitchFamily="18" charset="0"/>
              </a:rPr>
            </a:br>
            <a:r>
              <a:rPr lang="uk-UA" dirty="0">
                <a:latin typeface="Times New Roman" panose="02020603050405020304" pitchFamily="18" charset="0"/>
                <a:cs typeface="Times New Roman" panose="02020603050405020304" pitchFamily="18" charset="0"/>
              </a:rPr>
              <a:t>За допомогою форми пошуку на сайті переконайтеся, що статті, яку плануєте написати, ще нема. Якщо вона існує, то вас автоматично перекине на її сторінку. Якщо ж ні – </a:t>
            </a:r>
            <a:r>
              <a:rPr lang="en-US" dirty="0">
                <a:latin typeface="Times New Roman" panose="02020603050405020304" pitchFamily="18" charset="0"/>
                <a:cs typeface="Times New Roman" panose="02020603050405020304" pitchFamily="18" charset="0"/>
              </a:rPr>
              <a:t>Wikipedia </a:t>
            </a:r>
            <a:r>
              <a:rPr lang="uk-UA" dirty="0">
                <a:latin typeface="Times New Roman" panose="02020603050405020304" pitchFamily="18" charset="0"/>
                <a:cs typeface="Times New Roman" panose="02020603050405020304" pitchFamily="18" charset="0"/>
              </a:rPr>
              <a:t>запропонує створити статтю з тією назвою, яку ви вбивали у пошук.</a:t>
            </a:r>
          </a:p>
        </p:txBody>
      </p:sp>
    </p:spTree>
    <p:extLst>
      <p:ext uri="{BB962C8B-B14F-4D97-AF65-F5344CB8AC3E}">
        <p14:creationId xmlns:p14="http://schemas.microsoft.com/office/powerpoint/2010/main" val="205069380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CC9D7A-7833-4AA6-873A-D2618256D0AA}"/>
              </a:ext>
            </a:extLst>
          </p:cNvPr>
          <p:cNvSpPr>
            <a:spLocks noGrp="1"/>
          </p:cNvSpPr>
          <p:nvPr>
            <p:ph type="title"/>
          </p:nvPr>
        </p:nvSpPr>
        <p:spPr>
          <a:xfrm>
            <a:off x="1259227" y="2777783"/>
            <a:ext cx="10018713" cy="1752599"/>
          </a:xfrm>
        </p:spPr>
        <p:txBody>
          <a:bodyPr>
            <a:normAutofit fontScale="90000"/>
          </a:bodyPr>
          <a:lstStyle/>
          <a:p>
            <a:r>
              <a:rPr lang="ru-RU" b="1" dirty="0" err="1">
                <a:latin typeface="Times New Roman" panose="02020603050405020304" pitchFamily="18" charset="0"/>
                <a:cs typeface="Times New Roman" panose="02020603050405020304" pitchFamily="18" charset="0"/>
              </a:rPr>
              <a:t>Крок</a:t>
            </a:r>
            <a:r>
              <a:rPr lang="ru-RU" b="1" dirty="0">
                <a:latin typeface="Times New Roman" panose="02020603050405020304" pitchFamily="18" charset="0"/>
                <a:cs typeface="Times New Roman" panose="02020603050405020304" pitchFamily="18" charset="0"/>
              </a:rPr>
              <a:t> 2</a:t>
            </a:r>
            <a:r>
              <a:rPr lang="ru-RU"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ru-RU" dirty="0" err="1">
                <a:latin typeface="Times New Roman" panose="02020603050405020304" pitchFamily="18" charset="0"/>
                <a:cs typeface="Times New Roman" panose="02020603050405020304" pitchFamily="18" charset="0"/>
              </a:rPr>
              <a:t>Перейшовши</a:t>
            </a:r>
            <a:r>
              <a:rPr lang="ru-RU" dirty="0">
                <a:latin typeface="Times New Roman" panose="02020603050405020304" pitchFamily="18" charset="0"/>
                <a:cs typeface="Times New Roman" panose="02020603050405020304" pitchFamily="18" charset="0"/>
              </a:rPr>
              <a:t> за </a:t>
            </a:r>
            <a:r>
              <a:rPr lang="ru-RU" dirty="0" err="1">
                <a:latin typeface="Times New Roman" panose="02020603050405020304" pitchFamily="18" charset="0"/>
                <a:cs typeface="Times New Roman" panose="02020603050405020304" pitchFamily="18" charset="0"/>
              </a:rPr>
              <a:t>червоним</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гіперпосиланням</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ви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потрапите</a:t>
            </a:r>
            <a:r>
              <a:rPr lang="ru-RU" dirty="0">
                <a:latin typeface="Times New Roman" panose="02020603050405020304" pitchFamily="18" charset="0"/>
                <a:cs typeface="Times New Roman" panose="02020603050405020304" pitchFamily="18" charset="0"/>
              </a:rPr>
              <a:t> на  </a:t>
            </a:r>
            <a:r>
              <a:rPr lang="ru-RU" dirty="0" err="1">
                <a:latin typeface="Times New Roman" panose="02020603050405020304" pitchFamily="18" charset="0"/>
                <a:cs typeface="Times New Roman" panose="02020603050405020304" pitchFamily="18" charset="0"/>
              </a:rPr>
              <a:t>поки</a:t>
            </a:r>
            <a:r>
              <a:rPr lang="ru-RU" dirty="0">
                <a:latin typeface="Times New Roman" panose="02020603050405020304" pitchFamily="18" charset="0"/>
                <a:cs typeface="Times New Roman" panose="02020603050405020304" pitchFamily="18" charset="0"/>
              </a:rPr>
              <a:t> не </a:t>
            </a:r>
            <a:r>
              <a:rPr lang="ru-RU" dirty="0" err="1">
                <a:latin typeface="Times New Roman" panose="02020603050405020304" pitchFamily="18" charset="0"/>
                <a:cs typeface="Times New Roman" panose="02020603050405020304" pitchFamily="18" charset="0"/>
              </a:rPr>
              <a:t>існуючу</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сторінку</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статті</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Точніше</a:t>
            </a:r>
            <a:r>
              <a:rPr lang="ru-RU" dirty="0">
                <a:latin typeface="Times New Roman" panose="02020603050405020304" pitchFamily="18" charset="0"/>
                <a:cs typeface="Times New Roman" panose="02020603050405020304" pitchFamily="18" charset="0"/>
              </a:rPr>
              <a:t>, на форму для </a:t>
            </a:r>
            <a:r>
              <a:rPr lang="ru-RU" dirty="0" err="1">
                <a:latin typeface="Times New Roman" panose="02020603050405020304" pitchFamily="18" charset="0"/>
                <a:cs typeface="Times New Roman" panose="02020603050405020304" pitchFamily="18" charset="0"/>
              </a:rPr>
              <a:t>її</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створення</a:t>
            </a:r>
            <a:r>
              <a:rPr lang="ru-RU" dirty="0">
                <a:latin typeface="Times New Roman" panose="02020603050405020304" pitchFamily="18" charset="0"/>
                <a:cs typeface="Times New Roman" panose="02020603050405020304" pitchFamily="18" charset="0"/>
              </a:rPr>
              <a:t>, в яку і </a:t>
            </a:r>
            <a:r>
              <a:rPr lang="ru-RU" dirty="0" err="1">
                <a:latin typeface="Times New Roman" panose="02020603050405020304" pitchFamily="18" charset="0"/>
                <a:cs typeface="Times New Roman" panose="02020603050405020304" pitchFamily="18" charset="0"/>
              </a:rPr>
              <a:t>слід</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вписувати</a:t>
            </a:r>
            <a:r>
              <a:rPr lang="ru-RU" dirty="0">
                <a:latin typeface="Times New Roman" panose="02020603050405020304" pitchFamily="18" charset="0"/>
                <a:cs typeface="Times New Roman" panose="02020603050405020304" pitchFamily="18" charset="0"/>
              </a:rPr>
              <a:t> текст. </a:t>
            </a:r>
            <a:br>
              <a:rPr lang="ru-RU" dirty="0">
                <a:latin typeface="Times New Roman" panose="02020603050405020304" pitchFamily="18" charset="0"/>
                <a:cs typeface="Times New Roman" panose="02020603050405020304" pitchFamily="18" charset="0"/>
              </a:rPr>
            </a:br>
            <a:br>
              <a:rPr lang="ru-RU" dirty="0">
                <a:latin typeface="Times New Roman" panose="02020603050405020304" pitchFamily="18" charset="0"/>
                <a:cs typeface="Times New Roman" panose="02020603050405020304" pitchFamily="18" charset="0"/>
              </a:rPr>
            </a:b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30324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6354D5-C0B1-4539-8962-0DF462213FA4}"/>
              </a:ext>
            </a:extLst>
          </p:cNvPr>
          <p:cNvSpPr>
            <a:spLocks noGrp="1"/>
          </p:cNvSpPr>
          <p:nvPr>
            <p:ph type="title"/>
          </p:nvPr>
        </p:nvSpPr>
        <p:spPr>
          <a:xfrm>
            <a:off x="1702189" y="1932524"/>
            <a:ext cx="10058400" cy="3413199"/>
          </a:xfrm>
        </p:spPr>
        <p:txBody>
          <a:bodyPr>
            <a:normAutofit fontScale="90000"/>
          </a:bodyPr>
          <a:lstStyle/>
          <a:p>
            <a:pPr algn="l"/>
            <a:r>
              <a:rPr lang="ru-RU" sz="3600" dirty="0">
                <a:solidFill>
                  <a:schemeClr val="tx1">
                    <a:lumMod val="95000"/>
                    <a:lumOff val="5000"/>
                  </a:schemeClr>
                </a:solidFill>
                <a:latin typeface="Times New Roman" panose="02020603050405020304" pitchFamily="18" charset="0"/>
                <a:cs typeface="Times New Roman" panose="02020603050405020304" pitchFamily="18" charset="0"/>
              </a:rPr>
              <a:t>План:</a:t>
            </a:r>
            <a:br>
              <a:rPr lang="ru-RU" sz="3600" dirty="0">
                <a:solidFill>
                  <a:schemeClr val="tx1">
                    <a:lumMod val="95000"/>
                    <a:lumOff val="5000"/>
                  </a:schemeClr>
                </a:solidFill>
                <a:latin typeface="Times New Roman" panose="02020603050405020304" pitchFamily="18" charset="0"/>
                <a:cs typeface="Times New Roman" panose="02020603050405020304" pitchFamily="18" charset="0"/>
              </a:rPr>
            </a:br>
            <a:r>
              <a:rPr lang="uk-UA" sz="36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3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uk-UA" sz="3600" dirty="0">
                <a:solidFill>
                  <a:schemeClr val="tx1">
                    <a:lumMod val="95000"/>
                    <a:lumOff val="5000"/>
                  </a:schemeClr>
                </a:solidFill>
                <a:latin typeface="Times New Roman" panose="02020603050405020304" pitchFamily="18" charset="0"/>
                <a:cs typeface="Times New Roman" panose="02020603050405020304" pitchFamily="18" charset="0"/>
              </a:rPr>
              <a:t>вступ</a:t>
            </a:r>
            <a:br>
              <a:rPr lang="en-US" sz="3600" dirty="0">
                <a:solidFill>
                  <a:schemeClr val="tx1">
                    <a:lumMod val="95000"/>
                    <a:lumOff val="5000"/>
                  </a:schemeClr>
                </a:solidFill>
                <a:latin typeface="Times New Roman" panose="02020603050405020304" pitchFamily="18" charset="0"/>
                <a:cs typeface="Times New Roman" panose="02020603050405020304" pitchFamily="18" charset="0"/>
              </a:rPr>
            </a:br>
            <a:r>
              <a:rPr lang="ru-RU" sz="3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ru-RU" sz="3600" dirty="0" err="1">
                <a:solidFill>
                  <a:schemeClr val="tx1">
                    <a:lumMod val="95000"/>
                    <a:lumOff val="5000"/>
                  </a:schemeClr>
                </a:solidFill>
                <a:latin typeface="Times New Roman" panose="02020603050405020304" pitchFamily="18" charset="0"/>
                <a:cs typeface="Times New Roman" panose="02020603050405020304" pitchFamily="18" charset="0"/>
              </a:rPr>
              <a:t>створення</a:t>
            </a:r>
            <a:r>
              <a:rPr lang="ru-RU" sz="3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ru-RU" sz="3600" dirty="0" err="1">
                <a:solidFill>
                  <a:schemeClr val="tx1">
                    <a:lumMod val="95000"/>
                    <a:lumOff val="5000"/>
                  </a:schemeClr>
                </a:solidFill>
                <a:latin typeface="Times New Roman" panose="02020603050405020304" pitchFamily="18" charset="0"/>
                <a:cs typeface="Times New Roman" panose="02020603050405020304" pitchFamily="18" charset="0"/>
              </a:rPr>
              <a:t>статті</a:t>
            </a:r>
            <a:r>
              <a:rPr lang="ru-RU" sz="3600" dirty="0">
                <a:solidFill>
                  <a:schemeClr val="tx1">
                    <a:lumMod val="95000"/>
                    <a:lumOff val="5000"/>
                  </a:schemeClr>
                </a:solidFill>
                <a:latin typeface="Times New Roman" panose="02020603050405020304" pitchFamily="18" charset="0"/>
                <a:cs typeface="Times New Roman" panose="02020603050405020304" pitchFamily="18" charset="0"/>
              </a:rPr>
              <a:t> у </a:t>
            </a:r>
            <a:r>
              <a:rPr lang="ru-RU" sz="3600" dirty="0" err="1">
                <a:solidFill>
                  <a:schemeClr val="tx1">
                    <a:lumMod val="95000"/>
                    <a:lumOff val="5000"/>
                  </a:schemeClr>
                </a:solidFill>
                <a:latin typeface="Times New Roman" panose="02020603050405020304" pitchFamily="18" charset="0"/>
                <a:cs typeface="Times New Roman" panose="02020603050405020304" pitchFamily="18" charset="0"/>
              </a:rPr>
              <a:t>Вікіпедії</a:t>
            </a:r>
            <a:r>
              <a:rPr lang="ru-RU" sz="3600" dirty="0">
                <a:solidFill>
                  <a:schemeClr val="tx1">
                    <a:lumMod val="95000"/>
                    <a:lumOff val="5000"/>
                  </a:schemeClr>
                </a:solidFill>
                <a:latin typeface="Times New Roman" panose="02020603050405020304" pitchFamily="18" charset="0"/>
                <a:cs typeface="Times New Roman" panose="02020603050405020304" pitchFamily="18" charset="0"/>
              </a:rPr>
              <a:t>:</a:t>
            </a:r>
            <a:br>
              <a:rPr lang="ru-RU" sz="3600" dirty="0">
                <a:solidFill>
                  <a:schemeClr val="tx1">
                    <a:lumMod val="95000"/>
                    <a:lumOff val="5000"/>
                  </a:schemeClr>
                </a:solidFill>
                <a:latin typeface="Times New Roman" panose="02020603050405020304" pitchFamily="18" charset="0"/>
                <a:cs typeface="Times New Roman" panose="02020603050405020304" pitchFamily="18" charset="0"/>
              </a:rPr>
            </a:br>
            <a:r>
              <a:rPr lang="ru-RU" sz="3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uk-UA" sz="3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ru-RU" sz="3600" dirty="0" err="1">
                <a:solidFill>
                  <a:schemeClr val="tx1">
                    <a:lumMod val="95000"/>
                    <a:lumOff val="5000"/>
                  </a:schemeClr>
                </a:solidFill>
                <a:latin typeface="Times New Roman" panose="02020603050405020304" pitchFamily="18" charset="0"/>
                <a:cs typeface="Times New Roman" panose="02020603050405020304" pitchFamily="18" charset="0"/>
              </a:rPr>
              <a:t>реєстрація</a:t>
            </a:r>
            <a:br>
              <a:rPr lang="ru-RU" sz="3600" dirty="0">
                <a:solidFill>
                  <a:schemeClr val="tx1">
                    <a:lumMod val="95000"/>
                    <a:lumOff val="5000"/>
                  </a:schemeClr>
                </a:solidFill>
                <a:latin typeface="Times New Roman" panose="02020603050405020304" pitchFamily="18" charset="0"/>
                <a:cs typeface="Times New Roman" panose="02020603050405020304" pitchFamily="18" charset="0"/>
              </a:rPr>
            </a:br>
            <a:r>
              <a:rPr lang="ru-RU" sz="3600" dirty="0">
                <a:solidFill>
                  <a:schemeClr val="tx1">
                    <a:lumMod val="95000"/>
                    <a:lumOff val="5000"/>
                  </a:schemeClr>
                </a:solidFill>
                <a:latin typeface="Times New Roman" panose="02020603050405020304" pitchFamily="18" charset="0"/>
                <a:cs typeface="Times New Roman" panose="02020603050405020304" pitchFamily="18" charset="0"/>
              </a:rPr>
              <a:t>	• </a:t>
            </a:r>
            <a:r>
              <a:rPr lang="ru-RU" sz="3600" dirty="0" err="1">
                <a:solidFill>
                  <a:schemeClr val="tx1">
                    <a:lumMod val="95000"/>
                    <a:lumOff val="5000"/>
                  </a:schemeClr>
                </a:solidFill>
                <a:latin typeface="Times New Roman" panose="02020603050405020304" pitchFamily="18" charset="0"/>
                <a:cs typeface="Times New Roman" panose="02020603050405020304" pitchFamily="18" charset="0"/>
              </a:rPr>
              <a:t>редагування</a:t>
            </a:r>
            <a:br>
              <a:rPr lang="ru-RU" sz="3600" dirty="0">
                <a:solidFill>
                  <a:schemeClr val="tx1">
                    <a:lumMod val="95000"/>
                    <a:lumOff val="5000"/>
                  </a:schemeClr>
                </a:solidFill>
                <a:latin typeface="Times New Roman" panose="02020603050405020304" pitchFamily="18" charset="0"/>
                <a:cs typeface="Times New Roman" panose="02020603050405020304" pitchFamily="18" charset="0"/>
              </a:rPr>
            </a:br>
            <a:r>
              <a:rPr lang="ru-RU" sz="3600" dirty="0">
                <a:solidFill>
                  <a:schemeClr val="tx1">
                    <a:lumMod val="95000"/>
                    <a:lumOff val="5000"/>
                  </a:schemeClr>
                </a:solidFill>
                <a:latin typeface="Times New Roman" panose="02020603050405020304" pitchFamily="18" charset="0"/>
                <a:cs typeface="Times New Roman" panose="02020603050405020304" pitchFamily="18" charset="0"/>
              </a:rPr>
              <a:t>	• </a:t>
            </a:r>
            <a:r>
              <a:rPr lang="ru-RU" sz="3600" dirty="0" err="1">
                <a:solidFill>
                  <a:schemeClr val="tx1">
                    <a:lumMod val="95000"/>
                    <a:lumOff val="5000"/>
                  </a:schemeClr>
                </a:solidFill>
                <a:latin typeface="Times New Roman" panose="02020603050405020304" pitchFamily="18" charset="0"/>
                <a:cs typeface="Times New Roman" panose="02020603050405020304" pitchFamily="18" charset="0"/>
              </a:rPr>
              <a:t>основна</a:t>
            </a:r>
            <a:r>
              <a:rPr lang="ru-RU" sz="3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ru-RU" sz="3600" dirty="0" err="1">
                <a:solidFill>
                  <a:schemeClr val="tx1">
                    <a:lumMod val="95000"/>
                    <a:lumOff val="5000"/>
                  </a:schemeClr>
                </a:solidFill>
                <a:latin typeface="Times New Roman" panose="02020603050405020304" pitchFamily="18" charset="0"/>
                <a:cs typeface="Times New Roman" panose="02020603050405020304" pitchFamily="18" charset="0"/>
              </a:rPr>
              <a:t>wiki-розмітка</a:t>
            </a:r>
            <a:r>
              <a:rPr lang="ru-RU" sz="3600" dirty="0">
                <a:solidFill>
                  <a:schemeClr val="tx1">
                    <a:lumMod val="95000"/>
                    <a:lumOff val="5000"/>
                  </a:schemeClr>
                </a:solidFill>
                <a:latin typeface="Times New Roman" panose="02020603050405020304" pitchFamily="18" charset="0"/>
                <a:cs typeface="Times New Roman" panose="02020603050405020304" pitchFamily="18" charset="0"/>
              </a:rPr>
              <a:t> </a:t>
            </a:r>
            <a:br>
              <a:rPr lang="ru-RU" sz="3600" dirty="0">
                <a:solidFill>
                  <a:schemeClr val="tx1">
                    <a:lumMod val="95000"/>
                    <a:lumOff val="5000"/>
                  </a:schemeClr>
                </a:solidFill>
                <a:latin typeface="Times New Roman" panose="02020603050405020304" pitchFamily="18" charset="0"/>
                <a:cs typeface="Times New Roman" panose="02020603050405020304" pitchFamily="18" charset="0"/>
              </a:rPr>
            </a:br>
            <a:r>
              <a:rPr lang="ru-RU" sz="3600" dirty="0">
                <a:solidFill>
                  <a:schemeClr val="tx1">
                    <a:lumMod val="95000"/>
                    <a:lumOff val="5000"/>
                  </a:schemeClr>
                </a:solidFill>
                <a:latin typeface="Times New Roman" panose="02020603050405020304" pitchFamily="18" charset="0"/>
                <a:cs typeface="Times New Roman" panose="02020603050405020304" pitchFamily="18" charset="0"/>
              </a:rPr>
              <a:t>	• </a:t>
            </a:r>
            <a:r>
              <a:rPr lang="ru-RU" sz="3600" dirty="0" err="1">
                <a:solidFill>
                  <a:schemeClr val="tx1">
                    <a:lumMod val="95000"/>
                    <a:lumOff val="5000"/>
                  </a:schemeClr>
                </a:solidFill>
                <a:latin typeface="Times New Roman" panose="02020603050405020304" pitchFamily="18" charset="0"/>
                <a:cs typeface="Times New Roman" panose="02020603050405020304" pitchFamily="18" charset="0"/>
              </a:rPr>
              <a:t>шаблони</a:t>
            </a:r>
            <a:br>
              <a:rPr lang="ru-RU" sz="3600" dirty="0">
                <a:solidFill>
                  <a:schemeClr val="tx1">
                    <a:lumMod val="95000"/>
                    <a:lumOff val="5000"/>
                  </a:schemeClr>
                </a:solidFill>
                <a:latin typeface="Times New Roman" panose="02020603050405020304" pitchFamily="18" charset="0"/>
                <a:cs typeface="Times New Roman" panose="02020603050405020304" pitchFamily="18" charset="0"/>
              </a:rPr>
            </a:br>
            <a:r>
              <a:rPr lang="ru-RU" sz="3600" dirty="0">
                <a:solidFill>
                  <a:schemeClr val="tx1">
                    <a:lumMod val="95000"/>
                    <a:lumOff val="5000"/>
                  </a:schemeClr>
                </a:solidFill>
                <a:latin typeface="Times New Roman" panose="02020603050405020304" pitchFamily="18" charset="0"/>
                <a:cs typeface="Times New Roman" panose="02020603050405020304" pitchFamily="18" charset="0"/>
              </a:rPr>
              <a:t>	• </a:t>
            </a:r>
            <a:r>
              <a:rPr lang="ru-RU" sz="3600" dirty="0" err="1">
                <a:solidFill>
                  <a:schemeClr val="tx1">
                    <a:lumMod val="95000"/>
                    <a:lumOff val="5000"/>
                  </a:schemeClr>
                </a:solidFill>
                <a:latin typeface="Times New Roman" panose="02020603050405020304" pitchFamily="18" charset="0"/>
                <a:cs typeface="Times New Roman" panose="02020603050405020304" pitchFamily="18" charset="0"/>
              </a:rPr>
              <a:t>категорії</a:t>
            </a:r>
            <a:br>
              <a:rPr lang="ru-RU" sz="3600" dirty="0">
                <a:solidFill>
                  <a:schemeClr val="tx1">
                    <a:lumMod val="95000"/>
                    <a:lumOff val="5000"/>
                  </a:schemeClr>
                </a:solidFill>
                <a:latin typeface="Times New Roman" panose="02020603050405020304" pitchFamily="18" charset="0"/>
                <a:cs typeface="Times New Roman" panose="02020603050405020304" pitchFamily="18" charset="0"/>
              </a:rPr>
            </a:br>
            <a:r>
              <a:rPr lang="ru-RU" sz="3600" dirty="0">
                <a:solidFill>
                  <a:schemeClr val="tx1">
                    <a:lumMod val="95000"/>
                    <a:lumOff val="5000"/>
                  </a:schemeClr>
                </a:solidFill>
                <a:latin typeface="Times New Roman" panose="02020603050405020304" pitchFamily="18" charset="0"/>
                <a:cs typeface="Times New Roman" panose="02020603050405020304" pitchFamily="18" charset="0"/>
              </a:rPr>
              <a:t>	• </a:t>
            </a:r>
            <a:r>
              <a:rPr lang="ru-RU" sz="3600" dirty="0" err="1">
                <a:solidFill>
                  <a:schemeClr val="tx1">
                    <a:lumMod val="95000"/>
                    <a:lumOff val="5000"/>
                  </a:schemeClr>
                </a:solidFill>
                <a:latin typeface="Times New Roman" panose="02020603050405020304" pitchFamily="18" charset="0"/>
                <a:cs typeface="Times New Roman" panose="02020603050405020304" pitchFamily="18" charset="0"/>
              </a:rPr>
              <a:t>джерела</a:t>
            </a:r>
            <a:br>
              <a:rPr lang="uk-UA" dirty="0"/>
            </a:br>
            <a:endParaRPr lang="uk-UA" dirty="0"/>
          </a:p>
        </p:txBody>
      </p:sp>
    </p:spTree>
    <p:extLst>
      <p:ext uri="{BB962C8B-B14F-4D97-AF65-F5344CB8AC3E}">
        <p14:creationId xmlns:p14="http://schemas.microsoft.com/office/powerpoint/2010/main" val="358756684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71A0D8-11A5-4DAB-BD1B-7B20CF891550}"/>
              </a:ext>
            </a:extLst>
          </p:cNvPr>
          <p:cNvSpPr>
            <a:spLocks noGrp="1"/>
          </p:cNvSpPr>
          <p:nvPr>
            <p:ph type="title"/>
          </p:nvPr>
        </p:nvSpPr>
        <p:spPr>
          <a:xfrm>
            <a:off x="1428040" y="3063240"/>
            <a:ext cx="10018713" cy="1752599"/>
          </a:xfrm>
        </p:spPr>
        <p:txBody>
          <a:bodyPr>
            <a:normAutofit fontScale="90000"/>
          </a:bodyPr>
          <a:lstStyle/>
          <a:p>
            <a:r>
              <a:rPr lang="uk-UA" b="1" dirty="0">
                <a:latin typeface="Times New Roman" panose="02020603050405020304" pitchFamily="18" charset="0"/>
                <a:cs typeface="Times New Roman" panose="02020603050405020304" pitchFamily="18" charset="0"/>
              </a:rPr>
              <a:t>Крок 3</a:t>
            </a:r>
            <a:r>
              <a:rPr lang="uk-UA"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uk-UA" dirty="0">
                <a:latin typeface="Times New Roman" panose="02020603050405020304" pitchFamily="18" charset="0"/>
                <a:cs typeface="Times New Roman" panose="02020603050405020304" pitchFamily="18" charset="0"/>
              </a:rPr>
              <a:t>Тепер можна братися за написання самої статті. Спочатку працюємо ніби у звичайному текстовому редакторі, не надто звертаючи увагу на мільйон різних кнопок, знаків і систем розмітки на панелі. Вписуємо основну інформацію, структуруємо її, розбиваємо на логічні частини. Кожну статтю у Вікіпедії слід починати з визначення поняття, явища, особи, про які пишете. Подальшу логіку викладу обирайте на власний розсуд.</a:t>
            </a:r>
            <a:br>
              <a:rPr lang="uk-UA" dirty="0">
                <a:latin typeface="Times New Roman" panose="02020603050405020304" pitchFamily="18" charset="0"/>
                <a:cs typeface="Times New Roman" panose="02020603050405020304" pitchFamily="18" charset="0"/>
              </a:rPr>
            </a:br>
            <a:br>
              <a:rPr lang="uk-UA" dirty="0">
                <a:latin typeface="Times New Roman" panose="02020603050405020304" pitchFamily="18" charset="0"/>
                <a:cs typeface="Times New Roman" panose="02020603050405020304" pitchFamily="18" charset="0"/>
              </a:rPr>
            </a:b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035360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85B9D7-D660-4247-B901-A3252276EAF3}"/>
              </a:ext>
            </a:extLst>
          </p:cNvPr>
          <p:cNvSpPr>
            <a:spLocks noGrp="1"/>
          </p:cNvSpPr>
          <p:nvPr>
            <p:ph type="title"/>
          </p:nvPr>
        </p:nvSpPr>
        <p:spPr>
          <a:xfrm>
            <a:off x="1283590" y="3035105"/>
            <a:ext cx="10018713" cy="1752599"/>
          </a:xfrm>
        </p:spPr>
        <p:txBody>
          <a:bodyPr>
            <a:normAutofit fontScale="90000"/>
          </a:bodyPr>
          <a:lstStyle/>
          <a:p>
            <a:r>
              <a:rPr lang="uk-UA" b="1" dirty="0">
                <a:latin typeface="Times New Roman" panose="02020603050405020304" pitchFamily="18" charset="0"/>
                <a:cs typeface="Times New Roman" panose="02020603050405020304" pitchFamily="18" charset="0"/>
              </a:rPr>
              <a:t>Крок 4</a:t>
            </a:r>
            <a:r>
              <a:rPr lang="uk-UA"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uk-UA" dirty="0">
                <a:latin typeface="Times New Roman" panose="02020603050405020304" pitchFamily="18" charset="0"/>
                <a:cs typeface="Times New Roman" panose="02020603050405020304" pitchFamily="18" charset="0"/>
              </a:rPr>
              <a:t> Беремося за форматування тексту: виділяємо жирним або курсивом потрібні слова чи речення, робимо марковані чи нумеровані списки, розбиваємо текст на розділи і підрозділи. Для цього слід використовувати систему вікі-розмітки, яка є таким собі спрощеним варіантом </a:t>
            </a:r>
            <a:r>
              <a:rPr lang="en-US" dirty="0">
                <a:latin typeface="Times New Roman" panose="02020603050405020304" pitchFamily="18" charset="0"/>
                <a:cs typeface="Times New Roman" panose="02020603050405020304" pitchFamily="18" charset="0"/>
              </a:rPr>
              <a:t>html-</a:t>
            </a:r>
            <a:r>
              <a:rPr lang="uk-UA" dirty="0">
                <a:latin typeface="Times New Roman" panose="02020603050405020304" pitchFamily="18" charset="0"/>
                <a:cs typeface="Times New Roman" panose="02020603050405020304" pitchFamily="18" charset="0"/>
              </a:rPr>
              <a:t>розмітки для сайтів. Її можна вносити як вручну, так і використовуючи кнопки форматування, які є зверху та знизу на панелі редагування. Там же можна знайти підказки щодо оформлення статей.</a:t>
            </a:r>
            <a:br>
              <a:rPr lang="uk-UA" dirty="0">
                <a:latin typeface="Times New Roman" panose="02020603050405020304" pitchFamily="18" charset="0"/>
                <a:cs typeface="Times New Roman" panose="02020603050405020304" pitchFamily="18" charset="0"/>
              </a:rPr>
            </a:br>
            <a:br>
              <a:rPr lang="uk-UA" dirty="0">
                <a:latin typeface="Times New Roman" panose="02020603050405020304" pitchFamily="18" charset="0"/>
                <a:cs typeface="Times New Roman" panose="02020603050405020304" pitchFamily="18" charset="0"/>
              </a:rPr>
            </a:b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565830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B93F49-4221-4B7A-9F48-6A6AC218D76F}"/>
              </a:ext>
            </a:extLst>
          </p:cNvPr>
          <p:cNvSpPr>
            <a:spLocks noGrp="1"/>
          </p:cNvSpPr>
          <p:nvPr>
            <p:ph type="title"/>
          </p:nvPr>
        </p:nvSpPr>
        <p:spPr>
          <a:xfrm>
            <a:off x="1540581" y="3133578"/>
            <a:ext cx="10018713" cy="1752599"/>
          </a:xfrm>
        </p:spPr>
        <p:txBody>
          <a:bodyPr>
            <a:normAutofit fontScale="90000"/>
          </a:bodyPr>
          <a:lstStyle/>
          <a:p>
            <a:r>
              <a:rPr lang="uk-UA" b="1" dirty="0">
                <a:latin typeface="Times New Roman" panose="02020603050405020304" pitchFamily="18" charset="0"/>
                <a:cs typeface="Times New Roman" panose="02020603050405020304" pitchFamily="18" charset="0"/>
              </a:rPr>
              <a:t>Крок 5</a:t>
            </a:r>
            <a:r>
              <a:rPr lang="uk-UA"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uk-UA" dirty="0">
                <a:latin typeface="Times New Roman" panose="02020603050405020304" pitchFamily="18" charset="0"/>
                <a:cs typeface="Times New Roman" panose="02020603050405020304" pitchFamily="18" charset="0"/>
              </a:rPr>
              <a:t>Тепер </a:t>
            </a:r>
            <a:r>
              <a:rPr lang="uk-UA" dirty="0" err="1">
                <a:latin typeface="Times New Roman" panose="02020603050405020304" pitchFamily="18" charset="0"/>
                <a:cs typeface="Times New Roman" panose="02020603050405020304" pitchFamily="18" charset="0"/>
              </a:rPr>
              <a:t>вікіфікуємо</a:t>
            </a:r>
            <a:r>
              <a:rPr lang="uk-UA" dirty="0">
                <a:latin typeface="Times New Roman" panose="02020603050405020304" pitchFamily="18" charset="0"/>
                <a:cs typeface="Times New Roman" panose="02020603050405020304" pitchFamily="18" charset="0"/>
              </a:rPr>
              <a:t> статтю, іншими словами − оформимо її відповідно до правил </a:t>
            </a:r>
            <a:r>
              <a:rPr lang="en-US" dirty="0">
                <a:latin typeface="Times New Roman" panose="02020603050405020304" pitchFamily="18" charset="0"/>
                <a:cs typeface="Times New Roman" panose="02020603050405020304" pitchFamily="18" charset="0"/>
              </a:rPr>
              <a:t>Wikipedia. </a:t>
            </a:r>
            <a:r>
              <a:rPr lang="uk-UA" dirty="0">
                <a:latin typeface="Times New Roman" panose="02020603050405020304" pitchFamily="18" charset="0"/>
                <a:cs typeface="Times New Roman" panose="02020603050405020304" pitchFamily="18" charset="0"/>
              </a:rPr>
              <a:t>До обов’язкового мінімуму </a:t>
            </a:r>
            <a:r>
              <a:rPr lang="uk-UA" dirty="0" err="1">
                <a:latin typeface="Times New Roman" panose="02020603050405020304" pitchFamily="18" charset="0"/>
                <a:cs typeface="Times New Roman" panose="02020603050405020304" pitchFamily="18" charset="0"/>
              </a:rPr>
              <a:t>вікіфікації</a:t>
            </a:r>
            <a:r>
              <a:rPr lang="uk-UA" dirty="0">
                <a:latin typeface="Times New Roman" panose="02020603050405020304" pitchFamily="18" charset="0"/>
                <a:cs typeface="Times New Roman" panose="02020603050405020304" pitchFamily="18" charset="0"/>
              </a:rPr>
              <a:t> належать: проставлення внутрішніх посилань, категорій, створення списку приміток.</a:t>
            </a:r>
            <a:br>
              <a:rPr lang="uk-UA" dirty="0">
                <a:latin typeface="Times New Roman" panose="02020603050405020304" pitchFamily="18" charset="0"/>
                <a:cs typeface="Times New Roman" panose="02020603050405020304" pitchFamily="18" charset="0"/>
              </a:rPr>
            </a:br>
            <a:br>
              <a:rPr lang="uk-UA" dirty="0">
                <a:latin typeface="Times New Roman" panose="02020603050405020304" pitchFamily="18" charset="0"/>
                <a:cs typeface="Times New Roman" panose="02020603050405020304" pitchFamily="18" charset="0"/>
              </a:rPr>
            </a:b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616201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B89CDF-C5D6-4504-BA14-74CBB0263C21}"/>
              </a:ext>
            </a:extLst>
          </p:cNvPr>
          <p:cNvSpPr>
            <a:spLocks noGrp="1"/>
          </p:cNvSpPr>
          <p:nvPr>
            <p:ph type="title"/>
          </p:nvPr>
        </p:nvSpPr>
        <p:spPr>
          <a:xfrm>
            <a:off x="1470244" y="2894428"/>
            <a:ext cx="10018713" cy="1752599"/>
          </a:xfrm>
        </p:spPr>
        <p:txBody>
          <a:bodyPr>
            <a:normAutofit fontScale="90000"/>
          </a:bodyPr>
          <a:lstStyle/>
          <a:p>
            <a:r>
              <a:rPr lang="uk-UA" b="1" dirty="0">
                <a:latin typeface="Times New Roman" panose="02020603050405020304" pitchFamily="18" charset="0"/>
                <a:cs typeface="Times New Roman" panose="02020603050405020304" pitchFamily="18" charset="0"/>
              </a:rPr>
              <a:t>Крок 6</a:t>
            </a:r>
            <a:r>
              <a:rPr lang="uk-UA"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uk-UA" dirty="0">
                <a:latin typeface="Times New Roman" panose="02020603050405020304" pitchFamily="18" charset="0"/>
                <a:cs typeface="Times New Roman" panose="02020603050405020304" pitchFamily="18" charset="0"/>
              </a:rPr>
              <a:t> Тепер тиснемо кнопку «Попередній перегляд» і дивимося, як виглядатиме наша стаття. Якщо все як слід, зберігаємо сторінку. Робіть це тільки коли внесли в неї вже чимало інформації. Адже дописувачі </a:t>
            </a:r>
            <a:r>
              <a:rPr lang="en-US" dirty="0">
                <a:latin typeface="Times New Roman" panose="02020603050405020304" pitchFamily="18" charset="0"/>
                <a:cs typeface="Times New Roman" panose="02020603050405020304" pitchFamily="18" charset="0"/>
              </a:rPr>
              <a:t>Wikipedia </a:t>
            </a:r>
            <a:r>
              <a:rPr lang="uk-UA" dirty="0">
                <a:latin typeface="Times New Roman" panose="02020603050405020304" pitchFamily="18" charset="0"/>
                <a:cs typeface="Times New Roman" panose="02020603050405020304" pitchFamily="18" charset="0"/>
              </a:rPr>
              <a:t>постійно відслідковують нові редагування. Коли бачать, що новостворений матеріал містить лише кілька речень, не має </a:t>
            </a:r>
            <a:r>
              <a:rPr lang="uk-UA" dirty="0" err="1">
                <a:latin typeface="Times New Roman" panose="02020603050405020304" pitchFamily="18" charset="0"/>
                <a:cs typeface="Times New Roman" panose="02020603050405020304" pitchFamily="18" charset="0"/>
              </a:rPr>
              <a:t>вікіфікації</a:t>
            </a:r>
            <a:r>
              <a:rPr lang="uk-UA" dirty="0">
                <a:latin typeface="Times New Roman" panose="02020603050405020304" pitchFamily="18" charset="0"/>
                <a:cs typeface="Times New Roman" panose="02020603050405020304" pitchFamily="18" charset="0"/>
              </a:rPr>
              <a:t> – можуть зробити статтю кандидатом на вилучення. Вони ж бо не знають, що ви збираєтеся її далі дописувати чи змінювати.</a:t>
            </a:r>
            <a:br>
              <a:rPr lang="uk-UA" dirty="0">
                <a:latin typeface="Times New Roman" panose="02020603050405020304" pitchFamily="18" charset="0"/>
                <a:cs typeface="Times New Roman" panose="02020603050405020304" pitchFamily="18" charset="0"/>
              </a:rPr>
            </a:br>
            <a:br>
              <a:rPr lang="uk-UA" dirty="0">
                <a:latin typeface="Times New Roman" panose="02020603050405020304" pitchFamily="18" charset="0"/>
                <a:cs typeface="Times New Roman" panose="02020603050405020304" pitchFamily="18" charset="0"/>
              </a:rPr>
            </a:b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69231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11B6C6D3-8B81-4839-A338-0EB1C4AFF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9827"/>
            <a:ext cx="12192000" cy="6098345"/>
          </a:xfrm>
          <a:prstGeom prst="rect">
            <a:avLst/>
          </a:prstGeom>
        </p:spPr>
      </p:pic>
    </p:spTree>
    <p:extLst>
      <p:ext uri="{BB962C8B-B14F-4D97-AF65-F5344CB8AC3E}">
        <p14:creationId xmlns:p14="http://schemas.microsoft.com/office/powerpoint/2010/main" val="3374217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D84BBE-0093-4A6F-99E0-98B5946B597A}"/>
              </a:ext>
            </a:extLst>
          </p:cNvPr>
          <p:cNvSpPr>
            <a:spLocks noGrp="1"/>
          </p:cNvSpPr>
          <p:nvPr>
            <p:ph type="title"/>
          </p:nvPr>
        </p:nvSpPr>
        <p:spPr>
          <a:xfrm>
            <a:off x="1357702" y="2665241"/>
            <a:ext cx="10018713" cy="1752599"/>
          </a:xfrm>
        </p:spPr>
        <p:txBody>
          <a:bodyPr>
            <a:noAutofit/>
          </a:bodyPr>
          <a:lstStyle/>
          <a:p>
            <a:br>
              <a:rPr lang="uk-UA" sz="3600" dirty="0">
                <a:solidFill>
                  <a:schemeClr val="tx1">
                    <a:lumMod val="95000"/>
                    <a:lumOff val="5000"/>
                  </a:schemeClr>
                </a:solidFill>
                <a:latin typeface="Times New Roman" panose="02020603050405020304" pitchFamily="18" charset="0"/>
                <a:cs typeface="Times New Roman" panose="02020603050405020304" pitchFamily="18" charset="0"/>
              </a:rPr>
            </a:br>
            <a:r>
              <a:rPr lang="uk-UA" sz="3600" dirty="0">
                <a:solidFill>
                  <a:schemeClr val="tx1">
                    <a:lumMod val="95000"/>
                    <a:lumOff val="5000"/>
                  </a:schemeClr>
                </a:solidFill>
                <a:latin typeface="Times New Roman" panose="02020603050405020304" pitchFamily="18" charset="0"/>
                <a:cs typeface="Times New Roman" panose="02020603050405020304" pitchFamily="18" charset="0"/>
              </a:rPr>
              <a:t> </a:t>
            </a:r>
            <a:br>
              <a:rPr lang="uk-UA" sz="3600" dirty="0">
                <a:solidFill>
                  <a:schemeClr val="tx1">
                    <a:lumMod val="95000"/>
                    <a:lumOff val="5000"/>
                  </a:schemeClr>
                </a:solidFill>
                <a:latin typeface="Times New Roman" panose="02020603050405020304" pitchFamily="18" charset="0"/>
                <a:cs typeface="Times New Roman" panose="02020603050405020304" pitchFamily="18" charset="0"/>
              </a:rPr>
            </a:br>
            <a:r>
              <a:rPr lang="uk-UA" sz="3600" dirty="0">
                <a:solidFill>
                  <a:schemeClr val="tx1">
                    <a:lumMod val="95000"/>
                    <a:lumOff val="5000"/>
                  </a:schemeClr>
                </a:solidFill>
                <a:latin typeface="Times New Roman" panose="02020603050405020304" pitchFamily="18" charset="0"/>
                <a:cs typeface="Times New Roman" panose="02020603050405020304" pitchFamily="18" charset="0"/>
              </a:rPr>
              <a:t>От і все. Стаття про хореографа готова. Вона вже містить базову інформацію по темі. Пізніше можна буде її ще більше доповнити. Крім того, сотні інших користувачів </a:t>
            </a:r>
            <a:r>
              <a:rPr lang="uk-UA" sz="3600" dirty="0" err="1">
                <a:solidFill>
                  <a:schemeClr val="tx1">
                    <a:lumMod val="95000"/>
                    <a:lumOff val="5000"/>
                  </a:schemeClr>
                </a:solidFill>
                <a:latin typeface="Times New Roman" panose="02020603050405020304" pitchFamily="18" charset="0"/>
                <a:cs typeface="Times New Roman" panose="02020603050405020304" pitchFamily="18" charset="0"/>
              </a:rPr>
              <a:t>Wikipedia</a:t>
            </a:r>
            <a:r>
              <a:rPr lang="uk-UA" sz="3600" dirty="0">
                <a:solidFill>
                  <a:schemeClr val="tx1">
                    <a:lumMod val="95000"/>
                    <a:lumOff val="5000"/>
                  </a:schemeClr>
                </a:solidFill>
                <a:latin typeface="Times New Roman" panose="02020603050405020304" pitchFamily="18" charset="0"/>
                <a:cs typeface="Times New Roman" panose="02020603050405020304" pitchFamily="18" charset="0"/>
              </a:rPr>
              <a:t> вже отримали можливість її покращувати. </a:t>
            </a:r>
            <a:br>
              <a:rPr lang="uk-UA" sz="3600" dirty="0">
                <a:solidFill>
                  <a:schemeClr val="tx1">
                    <a:lumMod val="95000"/>
                    <a:lumOff val="5000"/>
                  </a:schemeClr>
                </a:solidFill>
                <a:latin typeface="Times New Roman" panose="02020603050405020304" pitchFamily="18" charset="0"/>
                <a:cs typeface="Times New Roman" panose="02020603050405020304" pitchFamily="18" charset="0"/>
              </a:rPr>
            </a:br>
            <a:br>
              <a:rPr lang="uk-UA" sz="3600" dirty="0">
                <a:latin typeface="Times New Roman" panose="02020603050405020304" pitchFamily="18" charset="0"/>
                <a:cs typeface="Times New Roman" panose="02020603050405020304" pitchFamily="18" charset="0"/>
              </a:rPr>
            </a:b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730340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B5CDFD-6727-420B-9631-C24ABBECCED1}"/>
              </a:ext>
            </a:extLst>
          </p:cNvPr>
          <p:cNvSpPr>
            <a:spLocks noGrp="1"/>
          </p:cNvSpPr>
          <p:nvPr>
            <p:ph type="title"/>
          </p:nvPr>
        </p:nvSpPr>
        <p:spPr>
          <a:xfrm>
            <a:off x="1385837" y="2552700"/>
            <a:ext cx="10018713" cy="1752599"/>
          </a:xfrm>
        </p:spPr>
        <p:txBody>
          <a:bodyPr>
            <a:noAutofit/>
          </a:bodyPr>
          <a:lstStyle/>
          <a:p>
            <a:r>
              <a:rPr lang="uk-UA" sz="3200" dirty="0">
                <a:solidFill>
                  <a:schemeClr val="tx1">
                    <a:lumMod val="95000"/>
                    <a:lumOff val="5000"/>
                  </a:schemeClr>
                </a:solidFill>
                <a:latin typeface="Times New Roman" panose="02020603050405020304" pitchFamily="18" charset="0"/>
                <a:cs typeface="Times New Roman" panose="02020603050405020304" pitchFamily="18" charset="0"/>
              </a:rPr>
              <a:t>В одному із коментарів для </a:t>
            </a:r>
            <a:r>
              <a:rPr lang="uk-UA" sz="3200" dirty="0" err="1">
                <a:solidFill>
                  <a:schemeClr val="tx1">
                    <a:lumMod val="95000"/>
                    <a:lumOff val="5000"/>
                  </a:schemeClr>
                </a:solidFill>
                <a:latin typeface="Times New Roman" panose="02020603050405020304" pitchFamily="18" charset="0"/>
                <a:cs typeface="Times New Roman" panose="02020603050405020304" pitchFamily="18" charset="0"/>
              </a:rPr>
              <a:t>MediaSapiens</a:t>
            </a:r>
            <a:r>
              <a:rPr lang="uk-UA" sz="3200" dirty="0">
                <a:solidFill>
                  <a:schemeClr val="tx1">
                    <a:lumMod val="95000"/>
                    <a:lumOff val="5000"/>
                  </a:schemeClr>
                </a:solidFill>
                <a:latin typeface="Times New Roman" panose="02020603050405020304" pitchFamily="18" charset="0"/>
                <a:cs typeface="Times New Roman" panose="02020603050405020304" pitchFamily="18" charset="0"/>
              </a:rPr>
              <a:t> виконавчий директор «</a:t>
            </a:r>
            <a:r>
              <a:rPr lang="uk-UA" sz="3200" b="1" u="sng" dirty="0" err="1">
                <a:solidFill>
                  <a:schemeClr val="tx1">
                    <a:lumMod val="95000"/>
                    <a:lumOff val="5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Вікімедіа</a:t>
            </a:r>
            <a:r>
              <a:rPr lang="uk-UA" sz="3200" b="1" u="sng" dirty="0">
                <a:solidFill>
                  <a:schemeClr val="tx1">
                    <a:lumMod val="95000"/>
                    <a:lumOff val="5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Україна</a:t>
            </a:r>
            <a:r>
              <a:rPr lang="uk-UA" sz="3200" dirty="0">
                <a:solidFill>
                  <a:schemeClr val="tx1">
                    <a:lumMod val="95000"/>
                    <a:lumOff val="5000"/>
                  </a:schemeClr>
                </a:solidFill>
                <a:latin typeface="Times New Roman" panose="02020603050405020304" pitchFamily="18" charset="0"/>
                <a:cs typeface="Times New Roman" panose="02020603050405020304" pitchFamily="18" charset="0"/>
              </a:rPr>
              <a:t>» Юрій </a:t>
            </a:r>
            <a:r>
              <a:rPr lang="uk-UA" sz="3200" dirty="0" err="1">
                <a:solidFill>
                  <a:schemeClr val="tx1">
                    <a:lumMod val="95000"/>
                    <a:lumOff val="5000"/>
                  </a:schemeClr>
                </a:solidFill>
                <a:latin typeface="Times New Roman" panose="02020603050405020304" pitchFamily="18" charset="0"/>
                <a:cs typeface="Times New Roman" panose="02020603050405020304" pitchFamily="18" charset="0"/>
              </a:rPr>
              <a:t>Пероганич</a:t>
            </a:r>
            <a:r>
              <a:rPr lang="uk-UA" sz="3200" dirty="0">
                <a:solidFill>
                  <a:schemeClr val="tx1">
                    <a:lumMod val="95000"/>
                    <a:lumOff val="5000"/>
                  </a:schemeClr>
                </a:solidFill>
                <a:latin typeface="Times New Roman" panose="02020603050405020304" pitchFamily="18" charset="0"/>
                <a:cs typeface="Times New Roman" panose="02020603050405020304" pitchFamily="18" charset="0"/>
              </a:rPr>
              <a:t> сказав: «</a:t>
            </a:r>
            <a:r>
              <a:rPr lang="uk-UA" sz="3200" i="1" dirty="0">
                <a:solidFill>
                  <a:schemeClr val="tx1">
                    <a:lumMod val="95000"/>
                    <a:lumOff val="5000"/>
                  </a:schemeClr>
                </a:solidFill>
                <a:latin typeface="Times New Roman" panose="02020603050405020304" pitchFamily="18" charset="0"/>
                <a:cs typeface="Times New Roman" panose="02020603050405020304" pitchFamily="18" charset="0"/>
              </a:rPr>
              <a:t>Якби кожен, хто переглядає українську </a:t>
            </a:r>
            <a:r>
              <a:rPr lang="uk-UA" sz="3200" i="1" dirty="0" err="1">
                <a:solidFill>
                  <a:schemeClr val="tx1">
                    <a:lumMod val="95000"/>
                    <a:lumOff val="5000"/>
                  </a:schemeClr>
                </a:solidFill>
                <a:latin typeface="Times New Roman" panose="02020603050405020304" pitchFamily="18" charset="0"/>
                <a:cs typeface="Times New Roman" panose="02020603050405020304" pitchFamily="18" charset="0"/>
              </a:rPr>
              <a:t>Wikipedia</a:t>
            </a:r>
            <a:r>
              <a:rPr lang="uk-UA" sz="3200" i="1" dirty="0">
                <a:solidFill>
                  <a:schemeClr val="tx1">
                    <a:lumMod val="95000"/>
                    <a:lumOff val="5000"/>
                  </a:schemeClr>
                </a:solidFill>
                <a:latin typeface="Times New Roman" panose="02020603050405020304" pitchFamily="18" charset="0"/>
                <a:cs typeface="Times New Roman" panose="02020603050405020304" pitchFamily="18" charset="0"/>
              </a:rPr>
              <a:t>, зробив бодай одну правку, за один день було б зроблено стільки, скільки за попередні сім років». </a:t>
            </a:r>
            <a:r>
              <a:rPr lang="uk-UA" sz="3200" dirty="0">
                <a:solidFill>
                  <a:schemeClr val="tx1">
                    <a:lumMod val="95000"/>
                    <a:lumOff val="5000"/>
                  </a:schemeClr>
                </a:solidFill>
                <a:latin typeface="Times New Roman" panose="02020603050405020304" pitchFamily="18" charset="0"/>
                <a:cs typeface="Times New Roman" panose="02020603050405020304" pitchFamily="18" charset="0"/>
              </a:rPr>
              <a:t>Тож робіть правки. Нехай і незначні. З часом на це підсідаєш настільки, що і дня не можеш провести без того, аби не написати у </a:t>
            </a:r>
            <a:r>
              <a:rPr lang="uk-UA" sz="3200" dirty="0" err="1">
                <a:solidFill>
                  <a:schemeClr val="tx1">
                    <a:lumMod val="95000"/>
                    <a:lumOff val="5000"/>
                  </a:schemeClr>
                </a:solidFill>
                <a:latin typeface="Times New Roman" panose="02020603050405020304" pitchFamily="18" charset="0"/>
                <a:cs typeface="Times New Roman" panose="02020603050405020304" pitchFamily="18" charset="0"/>
              </a:rPr>
              <a:t>Wikipedia</a:t>
            </a:r>
            <a:r>
              <a:rPr lang="uk-UA" sz="3200" dirty="0">
                <a:solidFill>
                  <a:schemeClr val="tx1">
                    <a:lumMod val="95000"/>
                    <a:lumOff val="5000"/>
                  </a:schemeClr>
                </a:solidFill>
                <a:latin typeface="Times New Roman" panose="02020603050405020304" pitchFamily="18" charset="0"/>
                <a:cs typeface="Times New Roman" panose="02020603050405020304" pitchFamily="18" charset="0"/>
              </a:rPr>
              <a:t> рядок.</a:t>
            </a:r>
            <a:endParaRPr lang="uk-UA" sz="3200" dirty="0"/>
          </a:p>
        </p:txBody>
      </p:sp>
    </p:spTree>
    <p:extLst>
      <p:ext uri="{BB962C8B-B14F-4D97-AF65-F5344CB8AC3E}">
        <p14:creationId xmlns:p14="http://schemas.microsoft.com/office/powerpoint/2010/main" val="194109477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FDDBDB-0473-40AA-90CC-2A0DA03BE15D}"/>
              </a:ext>
            </a:extLst>
          </p:cNvPr>
          <p:cNvSpPr>
            <a:spLocks noGrp="1"/>
          </p:cNvSpPr>
          <p:nvPr>
            <p:ph type="title"/>
          </p:nvPr>
        </p:nvSpPr>
        <p:spPr>
          <a:xfrm>
            <a:off x="1568717" y="2552700"/>
            <a:ext cx="10018713" cy="1752599"/>
          </a:xfrm>
        </p:spPr>
        <p:txBody>
          <a:bodyPr>
            <a:normAutofit/>
          </a:bodyPr>
          <a:lstStyle/>
          <a:p>
            <a:r>
              <a:rPr lang="uk-UA" sz="5400" dirty="0">
                <a:latin typeface="Times New Roman" panose="02020603050405020304" pitchFamily="18" charset="0"/>
                <a:cs typeface="Times New Roman" panose="02020603050405020304" pitchFamily="18" charset="0"/>
              </a:rPr>
              <a:t>Дякую за увагу!</a:t>
            </a:r>
          </a:p>
        </p:txBody>
      </p:sp>
    </p:spTree>
    <p:extLst>
      <p:ext uri="{BB962C8B-B14F-4D97-AF65-F5344CB8AC3E}">
        <p14:creationId xmlns:p14="http://schemas.microsoft.com/office/powerpoint/2010/main" val="410889589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4120CD-1B93-4CA1-BF74-BFB701AC7B5F}"/>
              </a:ext>
            </a:extLst>
          </p:cNvPr>
          <p:cNvSpPr>
            <a:spLocks noGrp="1"/>
          </p:cNvSpPr>
          <p:nvPr>
            <p:ph type="title"/>
          </p:nvPr>
        </p:nvSpPr>
        <p:spPr>
          <a:xfrm>
            <a:off x="1519311" y="2229142"/>
            <a:ext cx="6260123" cy="2174046"/>
          </a:xfrm>
        </p:spPr>
        <p:txBody>
          <a:bodyPr>
            <a:noAutofit/>
          </a:bodyPr>
          <a:lstStyle/>
          <a:p>
            <a:r>
              <a:rPr lang="uk-UA" sz="3200" dirty="0">
                <a:latin typeface="Times New Roman" panose="02020603050405020304" pitchFamily="18" charset="0"/>
                <a:ea typeface="Calibri" panose="020F0502020204030204" pitchFamily="34" charset="0"/>
              </a:rPr>
              <a:t>«Уявіть собі світ, де кожен має вільний доступ до всіх накопичених людством знань. Ось чого ми прагнемо!»</a:t>
            </a:r>
            <a:br>
              <a:rPr lang="uk-UA" sz="3200" dirty="0">
                <a:latin typeface="Times New Roman" panose="02020603050405020304" pitchFamily="18" charset="0"/>
                <a:ea typeface="Calibri" panose="020F0502020204030204" pitchFamily="34" charset="0"/>
              </a:rPr>
            </a:br>
            <a:r>
              <a:rPr lang="uk-UA" sz="3200" dirty="0" err="1">
                <a:latin typeface="Times New Roman" panose="02020603050405020304" pitchFamily="18" charset="0"/>
                <a:ea typeface="Calibri" panose="020F0502020204030204" pitchFamily="34" charset="0"/>
              </a:rPr>
              <a:t>Джиммі</a:t>
            </a:r>
            <a:r>
              <a:rPr lang="uk-UA" sz="3200" dirty="0">
                <a:latin typeface="Times New Roman" panose="02020603050405020304" pitchFamily="18" charset="0"/>
                <a:ea typeface="Calibri" panose="020F0502020204030204" pitchFamily="34" charset="0"/>
              </a:rPr>
              <a:t> </a:t>
            </a:r>
            <a:r>
              <a:rPr lang="uk-UA" sz="3200" dirty="0" err="1">
                <a:latin typeface="Times New Roman" panose="02020603050405020304" pitchFamily="18" charset="0"/>
                <a:ea typeface="Calibri" panose="020F0502020204030204" pitchFamily="34" charset="0"/>
              </a:rPr>
              <a:t>Вейлз</a:t>
            </a:r>
            <a:r>
              <a:rPr lang="uk-UA" sz="3200" dirty="0">
                <a:latin typeface="Times New Roman" panose="02020603050405020304" pitchFamily="18" charset="0"/>
                <a:ea typeface="Calibri" panose="020F0502020204030204" pitchFamily="34" charset="0"/>
              </a:rPr>
              <a:t>, засновник Вікіпедії</a:t>
            </a:r>
            <a:endParaRPr lang="uk-UA" sz="3200" dirty="0"/>
          </a:p>
        </p:txBody>
      </p:sp>
      <p:pic>
        <p:nvPicPr>
          <p:cNvPr id="2050" name="Picture 2" descr="Вікіпедія. Вільна енциклопедія. Коротко про головне - презентация онлайн">
            <a:extLst>
              <a:ext uri="{FF2B5EF4-FFF2-40B4-BE49-F238E27FC236}">
                <a16:creationId xmlns:a16="http://schemas.microsoft.com/office/drawing/2014/main" id="{D887762F-95D1-43F0-BEE1-56D7D5C3EA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282" t="23589" r="3760" b="24196"/>
          <a:stretch/>
        </p:blipFill>
        <p:spPr bwMode="auto">
          <a:xfrm>
            <a:off x="8408132" y="1594376"/>
            <a:ext cx="2546252" cy="3106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91197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9431B3-BC3C-4501-BD1B-46E82986ADD4}"/>
              </a:ext>
            </a:extLst>
          </p:cNvPr>
          <p:cNvSpPr>
            <a:spLocks noGrp="1"/>
          </p:cNvSpPr>
          <p:nvPr>
            <p:ph type="title"/>
          </p:nvPr>
        </p:nvSpPr>
        <p:spPr>
          <a:xfrm>
            <a:off x="1484311" y="1603607"/>
            <a:ext cx="10018713" cy="1153606"/>
          </a:xfrm>
        </p:spPr>
        <p:txBody>
          <a:bodyPr>
            <a:normAutofit fontScale="90000"/>
          </a:bodyPr>
          <a:lstStyle/>
          <a:p>
            <a:pPr algn="l"/>
            <a:r>
              <a:rPr lang="uk-UA" sz="3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Вікіпедія</a:t>
            </a:r>
            <a:r>
              <a:rPr lang="uk-UA" sz="3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це найбільша та найпопулярніша енциклопедія в світі.</a:t>
            </a:r>
            <a:br>
              <a:rPr lang="uk-UA" dirty="0">
                <a:latin typeface="Times New Roman" panose="02020603050405020304" pitchFamily="18" charset="0"/>
                <a:cs typeface="Times New Roman" panose="02020603050405020304" pitchFamily="18" charset="0"/>
              </a:rPr>
            </a:br>
            <a:endParaRPr lang="uk-UA" dirty="0">
              <a:latin typeface="Times New Roman" panose="02020603050405020304" pitchFamily="18" charset="0"/>
              <a:cs typeface="Times New Roman" panose="02020603050405020304" pitchFamily="18" charset="0"/>
            </a:endParaRPr>
          </a:p>
        </p:txBody>
      </p:sp>
      <p:sp>
        <p:nvSpPr>
          <p:cNvPr id="6" name="Прямокутник 5">
            <a:extLst>
              <a:ext uri="{FF2B5EF4-FFF2-40B4-BE49-F238E27FC236}">
                <a16:creationId xmlns:a16="http://schemas.microsoft.com/office/drawing/2014/main" id="{735F94DC-0DAA-4CD3-99B6-F03FC4C9B3FE}"/>
              </a:ext>
            </a:extLst>
          </p:cNvPr>
          <p:cNvSpPr/>
          <p:nvPr/>
        </p:nvSpPr>
        <p:spPr>
          <a:xfrm>
            <a:off x="2570368" y="3126489"/>
            <a:ext cx="3942973" cy="523220"/>
          </a:xfrm>
          <a:prstGeom prst="rect">
            <a:avLst/>
          </a:prstGeom>
        </p:spPr>
        <p:txBody>
          <a:bodyPr wrap="square">
            <a:spAutoFit/>
          </a:bodyPr>
          <a:lstStyle/>
          <a:p>
            <a:r>
              <a:rPr lang="uk-UA" sz="2800" dirty="0">
                <a:latin typeface="Times New Roman" panose="02020603050405020304" pitchFamily="18" charset="0"/>
                <a:cs typeface="Times New Roman" panose="02020603050405020304" pitchFamily="18" charset="0"/>
              </a:rPr>
              <a:t>47 мільйонів статей</a:t>
            </a:r>
          </a:p>
        </p:txBody>
      </p:sp>
      <p:sp>
        <p:nvSpPr>
          <p:cNvPr id="7" name="Прямокутник 6">
            <a:extLst>
              <a:ext uri="{FF2B5EF4-FFF2-40B4-BE49-F238E27FC236}">
                <a16:creationId xmlns:a16="http://schemas.microsoft.com/office/drawing/2014/main" id="{B49AEB19-E67A-447D-BC91-C6C1EA40091D}"/>
              </a:ext>
            </a:extLst>
          </p:cNvPr>
          <p:cNvSpPr/>
          <p:nvPr/>
        </p:nvSpPr>
        <p:spPr>
          <a:xfrm>
            <a:off x="2570368" y="3992565"/>
            <a:ext cx="2239780" cy="523220"/>
          </a:xfrm>
          <a:prstGeom prst="rect">
            <a:avLst/>
          </a:prstGeom>
        </p:spPr>
        <p:txBody>
          <a:bodyPr wrap="none">
            <a:spAutoFit/>
          </a:bodyPr>
          <a:lstStyle/>
          <a:p>
            <a:r>
              <a:rPr lang="uk-UA" sz="2800" dirty="0">
                <a:latin typeface="Times New Roman" panose="02020603050405020304" pitchFamily="18" charset="0"/>
                <a:cs typeface="Times New Roman" panose="02020603050405020304" pitchFamily="18" charset="0"/>
              </a:rPr>
              <a:t>298 мов світу</a:t>
            </a:r>
            <a:endParaRPr lang="uk-UA" sz="2800" dirty="0"/>
          </a:p>
        </p:txBody>
      </p:sp>
      <p:sp>
        <p:nvSpPr>
          <p:cNvPr id="8" name="Прямокутник 7">
            <a:extLst>
              <a:ext uri="{FF2B5EF4-FFF2-40B4-BE49-F238E27FC236}">
                <a16:creationId xmlns:a16="http://schemas.microsoft.com/office/drawing/2014/main" id="{9E48A30C-9A97-4EC3-B969-F20C0D792113}"/>
              </a:ext>
            </a:extLst>
          </p:cNvPr>
          <p:cNvSpPr/>
          <p:nvPr/>
        </p:nvSpPr>
        <p:spPr>
          <a:xfrm>
            <a:off x="2570368" y="4885061"/>
            <a:ext cx="7059753" cy="523220"/>
          </a:xfrm>
          <a:prstGeom prst="rect">
            <a:avLst/>
          </a:prstGeom>
        </p:spPr>
        <p:txBody>
          <a:bodyPr wrap="none">
            <a:spAutoFit/>
          </a:bodyPr>
          <a:lstStyle/>
          <a:p>
            <a:r>
              <a:rPr lang="uk-UA" sz="2800" dirty="0">
                <a:latin typeface="Times New Roman" panose="02020603050405020304" pitchFamily="18" charset="0"/>
                <a:cs typeface="Times New Roman" panose="02020603050405020304" pitchFamily="18" charset="0"/>
              </a:rPr>
              <a:t>50 мільйонів унікальних користувачів щодня</a:t>
            </a:r>
            <a:endParaRPr lang="uk-UA" sz="2800" dirty="0"/>
          </a:p>
        </p:txBody>
      </p:sp>
    </p:spTree>
    <p:extLst>
      <p:ext uri="{BB962C8B-B14F-4D97-AF65-F5344CB8AC3E}">
        <p14:creationId xmlns:p14="http://schemas.microsoft.com/office/powerpoint/2010/main" val="58264106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C44C70-C90A-4AE6-B4D4-AF0263A019F4}"/>
              </a:ext>
            </a:extLst>
          </p:cNvPr>
          <p:cNvSpPr>
            <a:spLocks noGrp="1"/>
          </p:cNvSpPr>
          <p:nvPr>
            <p:ph type="title"/>
          </p:nvPr>
        </p:nvSpPr>
        <p:spPr>
          <a:xfrm>
            <a:off x="1540582" y="1676401"/>
            <a:ext cx="10018713" cy="1752599"/>
          </a:xfrm>
        </p:spPr>
        <p:txBody>
          <a:bodyPr>
            <a:noAutofit/>
          </a:bodyPr>
          <a:lstStyle/>
          <a:p>
            <a:pPr fontAlgn="base"/>
            <a:r>
              <a:rPr lang="uk-UA" sz="4400" b="1" dirty="0">
                <a:latin typeface="Times New Roman" panose="02020603050405020304" pitchFamily="18" charset="0"/>
                <a:cs typeface="Times New Roman" panose="02020603050405020304" pitchFamily="18" charset="0"/>
              </a:rPr>
              <a:t>Хто наповнює Вікіпедію?</a:t>
            </a:r>
            <a:endParaRPr lang="uk-UA" sz="4400" dirty="0">
              <a:latin typeface="Times New Roman" panose="02020603050405020304" pitchFamily="18" charset="0"/>
              <a:cs typeface="Times New Roman" panose="02020603050405020304" pitchFamily="18" charset="0"/>
            </a:endParaRPr>
          </a:p>
        </p:txBody>
      </p:sp>
      <p:sp>
        <p:nvSpPr>
          <p:cNvPr id="3" name="Прямокутник 2">
            <a:extLst>
              <a:ext uri="{FF2B5EF4-FFF2-40B4-BE49-F238E27FC236}">
                <a16:creationId xmlns:a16="http://schemas.microsoft.com/office/drawing/2014/main" id="{8CEE3BFB-06EB-4B1A-89D2-FEF8E7E908B0}"/>
              </a:ext>
            </a:extLst>
          </p:cNvPr>
          <p:cNvSpPr/>
          <p:nvPr/>
        </p:nvSpPr>
        <p:spPr>
          <a:xfrm>
            <a:off x="2266326" y="3630049"/>
            <a:ext cx="8567224" cy="954107"/>
          </a:xfrm>
          <a:prstGeom prst="rect">
            <a:avLst/>
          </a:prstGeom>
        </p:spPr>
        <p:txBody>
          <a:bodyPr wrap="square">
            <a:spAutoFit/>
          </a:bodyPr>
          <a:lstStyle/>
          <a:p>
            <a:pPr algn="ctr"/>
            <a:r>
              <a:rPr lang="uk-UA" sz="2800" dirty="0">
                <a:latin typeface="Times New Roman" panose="02020603050405020304" pitchFamily="18" charset="0"/>
                <a:cs typeface="Times New Roman" panose="02020603050405020304" pitchFamily="18" charset="0"/>
              </a:rPr>
              <a:t>Спільнота волонтерів-дописувачів Вікіпедії.</a:t>
            </a:r>
            <a:br>
              <a:rPr lang="uk-UA" sz="2800" dirty="0">
                <a:latin typeface="Times New Roman" panose="02020603050405020304" pitchFamily="18" charset="0"/>
                <a:cs typeface="Times New Roman" panose="02020603050405020304" pitchFamily="18" charset="0"/>
              </a:rPr>
            </a:br>
            <a:endParaRPr lang="uk-UA" sz="2800" dirty="0"/>
          </a:p>
        </p:txBody>
      </p:sp>
    </p:spTree>
    <p:extLst>
      <p:ext uri="{BB962C8B-B14F-4D97-AF65-F5344CB8AC3E}">
        <p14:creationId xmlns:p14="http://schemas.microsoft.com/office/powerpoint/2010/main" val="80358064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D01909-F102-4F19-AECB-35DE786BB69A}"/>
              </a:ext>
            </a:extLst>
          </p:cNvPr>
          <p:cNvSpPr>
            <a:spLocks noGrp="1"/>
          </p:cNvSpPr>
          <p:nvPr>
            <p:ph type="title"/>
          </p:nvPr>
        </p:nvSpPr>
        <p:spPr>
          <a:xfrm>
            <a:off x="1596852" y="2148841"/>
            <a:ext cx="10018713" cy="1752599"/>
          </a:xfrm>
        </p:spPr>
        <p:txBody>
          <a:bodyPr>
            <a:noAutofit/>
          </a:bodyPr>
          <a:lstStyle/>
          <a:p>
            <a:r>
              <a:rPr lang="uk-UA" b="1" dirty="0">
                <a:solidFill>
                  <a:schemeClr val="tx1">
                    <a:lumMod val="95000"/>
                    <a:lumOff val="5000"/>
                  </a:schemeClr>
                </a:solidFill>
                <a:latin typeface="Times New Roman" panose="02020603050405020304" pitchFamily="18" charset="0"/>
                <a:cs typeface="Times New Roman" panose="02020603050405020304" pitchFamily="18" charset="0"/>
              </a:rPr>
              <a:t>Що потрібно, щоб стати дописувачем Вікіпедії? Чи справді кожен може стати її автором?</a:t>
            </a:r>
            <a:br>
              <a:rPr lang="uk-UA" sz="3200" b="1" dirty="0">
                <a:solidFill>
                  <a:schemeClr val="tx1">
                    <a:lumMod val="95000"/>
                    <a:lumOff val="5000"/>
                  </a:schemeClr>
                </a:solidFill>
                <a:latin typeface="Times New Roman" panose="02020603050405020304" pitchFamily="18" charset="0"/>
                <a:cs typeface="Times New Roman" panose="02020603050405020304" pitchFamily="18" charset="0"/>
              </a:rPr>
            </a:br>
            <a:endParaRPr lang="uk-UA"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Прямокутник 2">
            <a:extLst>
              <a:ext uri="{FF2B5EF4-FFF2-40B4-BE49-F238E27FC236}">
                <a16:creationId xmlns:a16="http://schemas.microsoft.com/office/drawing/2014/main" id="{675EBF78-9E6F-4C15-84A5-A6351B6B11D1}"/>
              </a:ext>
            </a:extLst>
          </p:cNvPr>
          <p:cNvSpPr/>
          <p:nvPr/>
        </p:nvSpPr>
        <p:spPr>
          <a:xfrm>
            <a:off x="1856935" y="4253133"/>
            <a:ext cx="9031459" cy="523220"/>
          </a:xfrm>
          <a:prstGeom prst="rect">
            <a:avLst/>
          </a:prstGeom>
        </p:spPr>
        <p:txBody>
          <a:bodyPr wrap="square">
            <a:spAutoFit/>
          </a:bodyPr>
          <a:lstStyle/>
          <a:p>
            <a:pPr algn="ctr" fontAlgn="base">
              <a:spcAft>
                <a:spcPts val="0"/>
              </a:spcAft>
            </a:pPr>
            <a:r>
              <a:rPr lang="uk-UA" sz="2800" dirty="0">
                <a:solidFill>
                  <a:schemeClr val="tx1">
                    <a:lumMod val="95000"/>
                    <a:lumOff val="5000"/>
                  </a:schemeClr>
                </a:solidFill>
                <a:latin typeface="Georgia" panose="02040502050405020303" pitchFamily="18" charset="0"/>
                <a:ea typeface="Times New Roman" panose="02020603050405020304" pitchFamily="18" charset="0"/>
              </a:rPr>
              <a:t>Будь-хто може створювати Вікіпедію.</a:t>
            </a:r>
            <a:endParaRPr lang="uk-UA" sz="2800" dirty="0">
              <a:solidFill>
                <a:schemeClr val="tx1">
                  <a:lumMod val="95000"/>
                  <a:lumOff val="5000"/>
                </a:schemeClr>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481512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304068-5690-497D-B504-E5D67AB7C79A}"/>
              </a:ext>
            </a:extLst>
          </p:cNvPr>
          <p:cNvSpPr>
            <a:spLocks noGrp="1"/>
          </p:cNvSpPr>
          <p:nvPr>
            <p:ph type="title"/>
          </p:nvPr>
        </p:nvSpPr>
        <p:spPr>
          <a:xfrm>
            <a:off x="1554650" y="1459523"/>
            <a:ext cx="10018713" cy="1752599"/>
          </a:xfrm>
        </p:spPr>
        <p:txBody>
          <a:bodyPr>
            <a:normAutofit/>
          </a:bodyPr>
          <a:lstStyle/>
          <a:p>
            <a:r>
              <a:rPr lang="uk-UA" sz="4400" b="1" dirty="0">
                <a:latin typeface="Times New Roman" panose="02020603050405020304" pitchFamily="18" charset="0"/>
                <a:cs typeface="Times New Roman" panose="02020603050405020304" pitchFamily="18" charset="0"/>
              </a:rPr>
              <a:t>Хто перевіряє статті у Вікіпедії?</a:t>
            </a:r>
          </a:p>
        </p:txBody>
      </p:sp>
      <p:sp>
        <p:nvSpPr>
          <p:cNvPr id="3" name="Прямокутник 2">
            <a:extLst>
              <a:ext uri="{FF2B5EF4-FFF2-40B4-BE49-F238E27FC236}">
                <a16:creationId xmlns:a16="http://schemas.microsoft.com/office/drawing/2014/main" id="{33E56D6E-764A-4B3F-9C1B-5D9B637094BB}"/>
              </a:ext>
            </a:extLst>
          </p:cNvPr>
          <p:cNvSpPr/>
          <p:nvPr/>
        </p:nvSpPr>
        <p:spPr>
          <a:xfrm>
            <a:off x="2004103" y="3429000"/>
            <a:ext cx="9179711" cy="523220"/>
          </a:xfrm>
          <a:prstGeom prst="rect">
            <a:avLst/>
          </a:prstGeom>
        </p:spPr>
        <p:txBody>
          <a:bodyPr wrap="square">
            <a:spAutoFit/>
          </a:bodyPr>
          <a:lstStyle/>
          <a:p>
            <a:pPr algn="ctr"/>
            <a:r>
              <a:rPr lang="uk-UA" sz="2800" dirty="0">
                <a:solidFill>
                  <a:schemeClr val="tx1">
                    <a:lumMod val="95000"/>
                    <a:lumOff val="5000"/>
                  </a:schemeClr>
                </a:solidFill>
                <a:latin typeface="Georgia" panose="02040502050405020303" pitchFamily="18" charset="0"/>
                <a:ea typeface="Calibri" panose="020F0502020204030204" pitchFamily="34" charset="0"/>
                <a:cs typeface="Times New Roman" panose="02020603050405020304" pitchFamily="18" charset="0"/>
              </a:rPr>
              <a:t>Спільнота волонтерів-дописувачів</a:t>
            </a:r>
            <a:endParaRPr lang="uk-UA" sz="2800" dirty="0">
              <a:solidFill>
                <a:schemeClr val="tx1">
                  <a:lumMod val="95000"/>
                  <a:lumOff val="5000"/>
                </a:schemeClr>
              </a:solidFill>
            </a:endParaRPr>
          </a:p>
        </p:txBody>
      </p:sp>
    </p:spTree>
    <p:extLst>
      <p:ext uri="{BB962C8B-B14F-4D97-AF65-F5344CB8AC3E}">
        <p14:creationId xmlns:p14="http://schemas.microsoft.com/office/powerpoint/2010/main" val="274224838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C357A945-2FF5-4683-B039-FB315BC2D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286" y="-1"/>
            <a:ext cx="12459286" cy="7144921"/>
          </a:xfrm>
          <a:prstGeom prst="rect">
            <a:avLst/>
          </a:prstGeom>
        </p:spPr>
      </p:pic>
    </p:spTree>
    <p:extLst>
      <p:ext uri="{BB962C8B-B14F-4D97-AF65-F5344CB8AC3E}">
        <p14:creationId xmlns:p14="http://schemas.microsoft.com/office/powerpoint/2010/main" val="142957176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C390A4-E915-4D4D-946A-C6113D5387D9}"/>
              </a:ext>
            </a:extLst>
          </p:cNvPr>
          <p:cNvSpPr>
            <a:spLocks noGrp="1"/>
          </p:cNvSpPr>
          <p:nvPr>
            <p:ph type="title"/>
          </p:nvPr>
        </p:nvSpPr>
        <p:spPr>
          <a:xfrm>
            <a:off x="0" y="0"/>
            <a:ext cx="12192000" cy="1752599"/>
          </a:xfrm>
        </p:spPr>
        <p:txBody>
          <a:bodyPr>
            <a:normAutofit/>
          </a:bodyPr>
          <a:lstStyle/>
          <a:p>
            <a:r>
              <a:rPr lang="uk-UA" sz="3600" dirty="0">
                <a:solidFill>
                  <a:schemeClr val="tx1">
                    <a:lumMod val="95000"/>
                    <a:lumOff val="5000"/>
                  </a:schemeClr>
                </a:solidFill>
                <a:latin typeface="Times New Roman" panose="02020603050405020304" pitchFamily="18" charset="0"/>
                <a:cs typeface="Times New Roman" panose="02020603050405020304" pitchFamily="18" charset="0"/>
              </a:rPr>
              <a:t>Фейсбук-група дописувачів Української Вікіпедії</a:t>
            </a:r>
          </a:p>
        </p:txBody>
      </p:sp>
      <p:pic>
        <p:nvPicPr>
          <p:cNvPr id="5" name="Рисунок 4">
            <a:extLst>
              <a:ext uri="{FF2B5EF4-FFF2-40B4-BE49-F238E27FC236}">
                <a16:creationId xmlns:a16="http://schemas.microsoft.com/office/drawing/2014/main" id="{92F583C1-E1C9-4B39-9719-73F4319FE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717" y="1509508"/>
            <a:ext cx="10508566" cy="4996800"/>
          </a:xfrm>
          <a:prstGeom prst="rect">
            <a:avLst/>
          </a:prstGeom>
        </p:spPr>
      </p:pic>
    </p:spTree>
    <p:extLst>
      <p:ext uri="{BB962C8B-B14F-4D97-AF65-F5344CB8AC3E}">
        <p14:creationId xmlns:p14="http://schemas.microsoft.com/office/powerpoint/2010/main" val="398743490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аралакс">
  <a:themeElements>
    <a:clrScheme name="Відтінки сірого">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Паралакс">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Паралакс">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TM03457496[[fn=Паралакс]]</Template>
  <TotalTime>293</TotalTime>
  <Words>166</Words>
  <Application>Microsoft Office PowerPoint</Application>
  <PresentationFormat>Широкий екран</PresentationFormat>
  <Paragraphs>29</Paragraphs>
  <Slides>27</Slides>
  <Notes>1</Notes>
  <HiddenSlides>0</HiddenSlides>
  <MMClips>0</MMClips>
  <ScaleCrop>false</ScaleCrop>
  <HeadingPairs>
    <vt:vector size="6" baseType="variant">
      <vt:variant>
        <vt:lpstr>Використані шрифти</vt:lpstr>
      </vt:variant>
      <vt:variant>
        <vt:i4>5</vt:i4>
      </vt:variant>
      <vt:variant>
        <vt:lpstr>Тема</vt:lpstr>
      </vt:variant>
      <vt:variant>
        <vt:i4>1</vt:i4>
      </vt:variant>
      <vt:variant>
        <vt:lpstr>Заголовки слайдів</vt:lpstr>
      </vt:variant>
      <vt:variant>
        <vt:i4>27</vt:i4>
      </vt:variant>
    </vt:vector>
  </HeadingPairs>
  <TitlesOfParts>
    <vt:vector size="33" baseType="lpstr">
      <vt:lpstr>Arial</vt:lpstr>
      <vt:lpstr>Calibri</vt:lpstr>
      <vt:lpstr>Corbel</vt:lpstr>
      <vt:lpstr>Georgia</vt:lpstr>
      <vt:lpstr>Times New Roman</vt:lpstr>
      <vt:lpstr>Паралакс</vt:lpstr>
      <vt:lpstr>Презентація PowerPoint</vt:lpstr>
      <vt:lpstr>План: ○ вступ ○ створення статті у Вікіпедії:   • реєстрація  • редагування  • основна wiki-розмітка   • шаблони  • категорії  • джерела </vt:lpstr>
      <vt:lpstr>«Уявіть собі світ, де кожен має вільний доступ до всіх накопичених людством знань. Ось чого ми прагнемо!» Джиммі Вейлз, засновник Вікіпедії</vt:lpstr>
      <vt:lpstr> Вікіпедія — це найбільша та найпопулярніша енциклопедія в світі. </vt:lpstr>
      <vt:lpstr>Хто наповнює Вікіпедію?</vt:lpstr>
      <vt:lpstr>Що потрібно, щоб стати дописувачем Вікіпедії? Чи справді кожен може стати її автором? </vt:lpstr>
      <vt:lpstr>Хто перевіряє статті у Вікіпедії?</vt:lpstr>
      <vt:lpstr>Презентація PowerPoint</vt:lpstr>
      <vt:lpstr>Фейсбук-група дописувачів Української Вікіпедії</vt:lpstr>
      <vt:lpstr>Чи можу я написати статтю у Вікіпедії про себе?</vt:lpstr>
      <vt:lpstr>Презентація PowerPoint</vt:lpstr>
      <vt:lpstr>Презентація PowerPoint</vt:lpstr>
      <vt:lpstr>Презентація PowerPoint</vt:lpstr>
      <vt:lpstr>Як створити статтю у Вікіпедії? </vt:lpstr>
      <vt:lpstr>Правила Вікіпедії: 1. Тема відповідає критеріям значимості. 2. Стаття повинна посилатися на авторитетні джерела інформації. 3. Текст статті в енциклопедичному стилі. 4. Текст статті нейтральний 5. Дотримування авторських прав. </vt:lpstr>
      <vt:lpstr>Створення нової статті 1. Переконайтеся, що такої статті ще немає 2. Подумайте, чи справді варто створювати окрему статтю? 3. Виберіть для статті правильну 4. Уперед!   5. Правильно почніть статтю 6. Правильно оформіть статтю 7. Останні мазки  </vt:lpstr>
      <vt:lpstr>Створення облікового запису</vt:lpstr>
      <vt:lpstr>Крок 1. За допомогою форми пошуку на сайті переконайтеся, що статті, яку плануєте написати, ще нема. Якщо вона існує, то вас автоматично перекине на її сторінку. Якщо ж ні – Wikipedia запропонує створити статтю з тією назвою, яку ви вбивали у пошук.</vt:lpstr>
      <vt:lpstr>Крок 2.  Перейшовши за червоним гіперпосиланням, ви потрапите на  поки не існуючу сторінку статті. Точніше, на форму для її створення, в яку і слід вписувати текст.   </vt:lpstr>
      <vt:lpstr>Крок 3.  Тепер можна братися за написання самої статті. Спочатку працюємо ніби у звичайному текстовому редакторі, не надто звертаючи увагу на мільйон різних кнопок, знаків і систем розмітки на панелі. Вписуємо основну інформацію, структуруємо її, розбиваємо на логічні частини. Кожну статтю у Вікіпедії слід починати з визначення поняття, явища, особи, про які пишете. Подальшу логіку викладу обирайте на власний розсуд.  </vt:lpstr>
      <vt:lpstr>Крок 4.  Беремося за форматування тексту: виділяємо жирним або курсивом потрібні слова чи речення, робимо марковані чи нумеровані списки, розбиваємо текст на розділи і підрозділи. Для цього слід використовувати систему вікі-розмітки, яка є таким собі спрощеним варіантом html-розмітки для сайтів. Її можна вносити як вручну, так і використовуючи кнопки форматування, які є зверху та знизу на панелі редагування. Там же можна знайти підказки щодо оформлення статей.  </vt:lpstr>
      <vt:lpstr>Крок 5.  Тепер вікіфікуємо статтю, іншими словами − оформимо її відповідно до правил Wikipedia. До обов’язкового мінімуму вікіфікації належать: проставлення внутрішніх посилань, категорій, створення списку приміток.  </vt:lpstr>
      <vt:lpstr>Крок 6.  Тепер тиснемо кнопку «Попередній перегляд» і дивимося, як виглядатиме наша стаття. Якщо все як слід, зберігаємо сторінку. Робіть це тільки коли внесли в неї вже чимало інформації. Адже дописувачі Wikipedia постійно відслідковують нові редагування. Коли бачать, що новостворений матеріал містить лише кілька речень, не має вікіфікації – можуть зробити статтю кандидатом на вилучення. Вони ж бо не знають, що ви збираєтеся її далі дописувати чи змінювати.  </vt:lpstr>
      <vt:lpstr>Презентація PowerPoint</vt:lpstr>
      <vt:lpstr>   От і все. Стаття про хореографа готова. Вона вже містить базову інформацію по темі. Пізніше можна буде її ще більше доповнити. Крім того, сотні інших користувачів Wikipedia вже отримали можливість її покращувати.   </vt:lpstr>
      <vt:lpstr>В одному із коментарів для MediaSapiens виконавчий директор «Вікімедіа Україна» Юрій Пероганич сказав: «Якби кожен, хто переглядає українську Wikipedia, зробив бодай одну правку, за один день було б зроблено стільки, скільки за попередні сім років». Тож робіть правки. Нехай і незначні. З часом на це підсідаєш настільки, що і дня не можеш провести без того, аби не написати у Wikipedia рядок.</vt:lpstr>
      <vt:lpstr>Дякую за увагу!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Презентація PowerPoint</dc:title>
  <dc:creator>Olia Kravets</dc:creator>
  <cp:lastModifiedBy>Olia Kravets</cp:lastModifiedBy>
  <cp:revision>22</cp:revision>
  <dcterms:created xsi:type="dcterms:W3CDTF">2020-09-26T18:12:23Z</dcterms:created>
  <dcterms:modified xsi:type="dcterms:W3CDTF">2020-10-03T13:26:50Z</dcterms:modified>
</cp:coreProperties>
</file>