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Nunito Black" panose="020B0604020202020204" charset="0"/>
      <p:bold r:id="rId17"/>
      <p:boldItalic r:id="rId18"/>
    </p:embeddedFont>
    <p:embeddedFont>
      <p:font typeface="Nunito" panose="020B0604020202020204" charset="0"/>
      <p:bold r:id="rId19"/>
      <p:boldItalic r:id="rId20"/>
    </p:embeddedFont>
    <p:embeddedFont>
      <p:font typeface="Nixie One" panose="020B060402020202020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10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831" marR="0" lvl="1" indent="-1263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663" marR="0" lvl="2" indent="-1256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494" marR="0" lvl="3" indent="-124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326" marR="0" lvl="4" indent="-124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157" marR="0" lvl="5" indent="-1235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6989" marR="0" lvl="6" indent="-1228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399820" marR="0" lvl="7" indent="-122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651" marR="0" lvl="8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831" marR="0" lvl="1" indent="-1263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663" marR="0" lvl="2" indent="-1256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494" marR="0" lvl="3" indent="-124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326" marR="0" lvl="4" indent="-124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157" marR="0" lvl="5" indent="-1235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6989" marR="0" lvl="6" indent="-1228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399820" marR="0" lvl="7" indent="-122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651" marR="0" lvl="8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831" marR="0" lvl="1" indent="-1263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663" marR="0" lvl="2" indent="-1256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494" marR="0" lvl="3" indent="-124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326" marR="0" lvl="4" indent="-124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157" marR="0" lvl="5" indent="-1235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6989" marR="0" lvl="6" indent="-1228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399820" marR="0" lvl="7" indent="-122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651" marR="0" lvl="8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40356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692150" y="1143000"/>
            <a:ext cx="5457825" cy="30702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70525" cy="358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603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-16992600" y="-11796713"/>
            <a:ext cx="2215991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507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1474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 noRot="1" noChangeAspect="1"/>
          </p:cNvSpPr>
          <p:nvPr>
            <p:ph type="sldImg" idx="2"/>
          </p:nvPr>
        </p:nvSpPr>
        <p:spPr>
          <a:xfrm>
            <a:off x="-16992600" y="-11796713"/>
            <a:ext cx="22159800" cy="12465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3870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>
            <a:spLocks noGrp="1" noRot="1" noChangeAspect="1"/>
          </p:cNvSpPr>
          <p:nvPr>
            <p:ph type="sldImg" idx="2"/>
          </p:nvPr>
        </p:nvSpPr>
        <p:spPr>
          <a:xfrm>
            <a:off x="-16992600" y="-11796713"/>
            <a:ext cx="22159800" cy="12465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60" name="Shape 5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0900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-16992600" y="-11796713"/>
            <a:ext cx="2215991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0376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-16992600" y="-11796713"/>
            <a:ext cx="2215991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6285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-16992600" y="-11796713"/>
            <a:ext cx="22159800" cy="12465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6488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-16992600" y="-11796713"/>
            <a:ext cx="2215991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9760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-16992600" y="-11796713"/>
            <a:ext cx="22159800" cy="12465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8767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-16992600" y="-11796713"/>
            <a:ext cx="2215991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7964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-16992600" y="-11796713"/>
            <a:ext cx="2215991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7563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-16992600" y="-11796713"/>
            <a:ext cx="2215991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9227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6549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General Slide">
  <p:cSld name="2_General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Shape 17"/>
          <p:cNvGrpSpPr/>
          <p:nvPr/>
        </p:nvGrpSpPr>
        <p:grpSpPr>
          <a:xfrm>
            <a:off x="-267105" y="-88248"/>
            <a:ext cx="1455838" cy="5225025"/>
            <a:chOff x="-267105" y="-88248"/>
            <a:chExt cx="1455838" cy="5225025"/>
          </a:xfrm>
        </p:grpSpPr>
        <p:sp>
          <p:nvSpPr>
            <p:cNvPr id="18" name="Shape 18"/>
            <p:cNvSpPr/>
            <p:nvPr/>
          </p:nvSpPr>
          <p:spPr>
            <a:xfrm rot="-327888">
              <a:off x="-184657" y="2910116"/>
              <a:ext cx="428821" cy="67938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388" y="58651"/>
                  </a:moveTo>
                  <a:lnTo>
                    <a:pt x="27388" y="58651"/>
                  </a:lnTo>
                  <a:lnTo>
                    <a:pt x="27495" y="58651"/>
                  </a:lnTo>
                  <a:lnTo>
                    <a:pt x="27495" y="58651"/>
                  </a:lnTo>
                  <a:cubicBezTo>
                    <a:pt x="27708" y="58651"/>
                    <a:pt x="28028" y="58786"/>
                    <a:pt x="27921" y="58584"/>
                  </a:cubicBezTo>
                  <a:lnTo>
                    <a:pt x="27921" y="58584"/>
                  </a:lnTo>
                  <a:cubicBezTo>
                    <a:pt x="27921" y="58516"/>
                    <a:pt x="27495" y="58584"/>
                    <a:pt x="27388" y="58651"/>
                  </a:cubicBezTo>
                  <a:close/>
                  <a:moveTo>
                    <a:pt x="28561" y="58651"/>
                  </a:moveTo>
                  <a:lnTo>
                    <a:pt x="28561" y="58651"/>
                  </a:lnTo>
                  <a:cubicBezTo>
                    <a:pt x="29626" y="59123"/>
                    <a:pt x="30905" y="59056"/>
                    <a:pt x="32291" y="58988"/>
                  </a:cubicBezTo>
                  <a:lnTo>
                    <a:pt x="32291" y="58988"/>
                  </a:lnTo>
                  <a:cubicBezTo>
                    <a:pt x="31012" y="58921"/>
                    <a:pt x="29840" y="58786"/>
                    <a:pt x="28561" y="58651"/>
                  </a:cubicBezTo>
                  <a:close/>
                  <a:moveTo>
                    <a:pt x="66500" y="114000"/>
                  </a:moveTo>
                  <a:lnTo>
                    <a:pt x="66500" y="114000"/>
                  </a:lnTo>
                  <a:cubicBezTo>
                    <a:pt x="67566" y="114337"/>
                    <a:pt x="68206" y="114000"/>
                    <a:pt x="68845" y="113460"/>
                  </a:cubicBezTo>
                  <a:lnTo>
                    <a:pt x="68845" y="113460"/>
                  </a:lnTo>
                  <a:cubicBezTo>
                    <a:pt x="68099" y="113595"/>
                    <a:pt x="67246" y="113865"/>
                    <a:pt x="66500" y="114000"/>
                  </a:cubicBezTo>
                  <a:close/>
                  <a:moveTo>
                    <a:pt x="34422" y="118988"/>
                  </a:moveTo>
                  <a:lnTo>
                    <a:pt x="34422" y="118988"/>
                  </a:lnTo>
                  <a:cubicBezTo>
                    <a:pt x="34635" y="119056"/>
                    <a:pt x="35062" y="118988"/>
                    <a:pt x="35062" y="118719"/>
                  </a:cubicBezTo>
                  <a:lnTo>
                    <a:pt x="35062" y="118719"/>
                  </a:lnTo>
                  <a:cubicBezTo>
                    <a:pt x="35062" y="118112"/>
                    <a:pt x="34422" y="118314"/>
                    <a:pt x="33996" y="118382"/>
                  </a:cubicBezTo>
                  <a:lnTo>
                    <a:pt x="33996" y="118382"/>
                  </a:lnTo>
                  <a:cubicBezTo>
                    <a:pt x="33676" y="118382"/>
                    <a:pt x="33037" y="118112"/>
                    <a:pt x="33037" y="118651"/>
                  </a:cubicBezTo>
                  <a:lnTo>
                    <a:pt x="33037" y="118651"/>
                  </a:lnTo>
                  <a:cubicBezTo>
                    <a:pt x="33037" y="119056"/>
                    <a:pt x="33676" y="118988"/>
                    <a:pt x="34422" y="118988"/>
                  </a:cubicBezTo>
                  <a:close/>
                  <a:moveTo>
                    <a:pt x="2451" y="113393"/>
                  </a:moveTo>
                  <a:lnTo>
                    <a:pt x="2451" y="113393"/>
                  </a:lnTo>
                  <a:cubicBezTo>
                    <a:pt x="2770" y="113865"/>
                    <a:pt x="1705" y="114539"/>
                    <a:pt x="3090" y="114741"/>
                  </a:cubicBezTo>
                  <a:lnTo>
                    <a:pt x="3090" y="114741"/>
                  </a:lnTo>
                  <a:cubicBezTo>
                    <a:pt x="4049" y="114808"/>
                    <a:pt x="4049" y="114471"/>
                    <a:pt x="4049" y="114134"/>
                  </a:cubicBezTo>
                  <a:lnTo>
                    <a:pt x="4049" y="114134"/>
                  </a:lnTo>
                  <a:cubicBezTo>
                    <a:pt x="4262" y="113325"/>
                    <a:pt x="2984" y="113730"/>
                    <a:pt x="2451" y="113393"/>
                  </a:cubicBezTo>
                  <a:close/>
                  <a:moveTo>
                    <a:pt x="36447" y="18943"/>
                  </a:moveTo>
                  <a:lnTo>
                    <a:pt x="36447" y="18943"/>
                  </a:lnTo>
                  <a:cubicBezTo>
                    <a:pt x="36660" y="19617"/>
                    <a:pt x="36127" y="20494"/>
                    <a:pt x="37726" y="20898"/>
                  </a:cubicBezTo>
                  <a:lnTo>
                    <a:pt x="37726" y="20898"/>
                  </a:lnTo>
                  <a:cubicBezTo>
                    <a:pt x="37939" y="20898"/>
                    <a:pt x="38046" y="21033"/>
                    <a:pt x="38259" y="20966"/>
                  </a:cubicBezTo>
                  <a:lnTo>
                    <a:pt x="38259" y="20966"/>
                  </a:lnTo>
                  <a:cubicBezTo>
                    <a:pt x="38579" y="20831"/>
                    <a:pt x="38685" y="20764"/>
                    <a:pt x="38579" y="20561"/>
                  </a:cubicBezTo>
                  <a:lnTo>
                    <a:pt x="38579" y="20561"/>
                  </a:lnTo>
                  <a:cubicBezTo>
                    <a:pt x="37939" y="20022"/>
                    <a:pt x="37939" y="19213"/>
                    <a:pt x="36447" y="18943"/>
                  </a:cubicBezTo>
                  <a:close/>
                  <a:moveTo>
                    <a:pt x="21314" y="28382"/>
                  </a:moveTo>
                  <a:lnTo>
                    <a:pt x="21314" y="28382"/>
                  </a:lnTo>
                  <a:cubicBezTo>
                    <a:pt x="20994" y="29056"/>
                    <a:pt x="21740" y="28988"/>
                    <a:pt x="22486" y="28988"/>
                  </a:cubicBezTo>
                  <a:lnTo>
                    <a:pt x="22486" y="28988"/>
                  </a:lnTo>
                  <a:cubicBezTo>
                    <a:pt x="23126" y="29056"/>
                    <a:pt x="23872" y="28988"/>
                    <a:pt x="23872" y="28516"/>
                  </a:cubicBezTo>
                  <a:lnTo>
                    <a:pt x="23872" y="28516"/>
                  </a:lnTo>
                  <a:cubicBezTo>
                    <a:pt x="23978" y="28044"/>
                    <a:pt x="23232" y="27573"/>
                    <a:pt x="22912" y="27640"/>
                  </a:cubicBezTo>
                  <a:lnTo>
                    <a:pt x="22912" y="27640"/>
                  </a:lnTo>
                  <a:cubicBezTo>
                    <a:pt x="22273" y="27707"/>
                    <a:pt x="21420" y="27775"/>
                    <a:pt x="21314" y="28382"/>
                  </a:cubicBezTo>
                  <a:close/>
                  <a:moveTo>
                    <a:pt x="3090" y="37685"/>
                  </a:moveTo>
                  <a:lnTo>
                    <a:pt x="3090" y="37685"/>
                  </a:lnTo>
                  <a:cubicBezTo>
                    <a:pt x="1598" y="38292"/>
                    <a:pt x="1492" y="39033"/>
                    <a:pt x="2131" y="39910"/>
                  </a:cubicBezTo>
                  <a:lnTo>
                    <a:pt x="2131" y="39910"/>
                  </a:lnTo>
                  <a:cubicBezTo>
                    <a:pt x="2770" y="40719"/>
                    <a:pt x="3303" y="41325"/>
                    <a:pt x="5222" y="41393"/>
                  </a:cubicBezTo>
                  <a:lnTo>
                    <a:pt x="5222" y="41393"/>
                  </a:lnTo>
                  <a:cubicBezTo>
                    <a:pt x="3730" y="40179"/>
                    <a:pt x="3516" y="38966"/>
                    <a:pt x="3090" y="37685"/>
                  </a:cubicBezTo>
                  <a:close/>
                  <a:moveTo>
                    <a:pt x="36873" y="115348"/>
                  </a:moveTo>
                  <a:lnTo>
                    <a:pt x="36873" y="115348"/>
                  </a:lnTo>
                  <a:cubicBezTo>
                    <a:pt x="34742" y="115685"/>
                    <a:pt x="32930" y="115617"/>
                    <a:pt x="30905" y="115213"/>
                  </a:cubicBezTo>
                  <a:lnTo>
                    <a:pt x="30905" y="115955"/>
                  </a:lnTo>
                  <a:lnTo>
                    <a:pt x="30905" y="115955"/>
                  </a:lnTo>
                  <a:cubicBezTo>
                    <a:pt x="30905" y="117235"/>
                    <a:pt x="30905" y="117235"/>
                    <a:pt x="32824" y="117235"/>
                  </a:cubicBezTo>
                  <a:lnTo>
                    <a:pt x="32824" y="117235"/>
                  </a:lnTo>
                  <a:cubicBezTo>
                    <a:pt x="33250" y="117235"/>
                    <a:pt x="33889" y="117235"/>
                    <a:pt x="34422" y="117235"/>
                  </a:cubicBezTo>
                  <a:lnTo>
                    <a:pt x="34422" y="117235"/>
                  </a:lnTo>
                  <a:cubicBezTo>
                    <a:pt x="37087" y="117033"/>
                    <a:pt x="37087" y="117033"/>
                    <a:pt x="36873" y="115348"/>
                  </a:cubicBezTo>
                  <a:close/>
                  <a:moveTo>
                    <a:pt x="41882" y="57573"/>
                  </a:moveTo>
                  <a:lnTo>
                    <a:pt x="41882" y="57573"/>
                  </a:lnTo>
                  <a:cubicBezTo>
                    <a:pt x="40390" y="56966"/>
                    <a:pt x="38792" y="56966"/>
                    <a:pt x="37300" y="56831"/>
                  </a:cubicBezTo>
                  <a:lnTo>
                    <a:pt x="37300" y="56831"/>
                  </a:lnTo>
                  <a:cubicBezTo>
                    <a:pt x="36873" y="56831"/>
                    <a:pt x="36767" y="57033"/>
                    <a:pt x="36554" y="57168"/>
                  </a:cubicBezTo>
                  <a:lnTo>
                    <a:pt x="36554" y="57168"/>
                  </a:lnTo>
                  <a:cubicBezTo>
                    <a:pt x="35595" y="57977"/>
                    <a:pt x="31651" y="58382"/>
                    <a:pt x="30692" y="57640"/>
                  </a:cubicBezTo>
                  <a:lnTo>
                    <a:pt x="30692" y="57640"/>
                  </a:lnTo>
                  <a:cubicBezTo>
                    <a:pt x="29307" y="56629"/>
                    <a:pt x="27921" y="57168"/>
                    <a:pt x="26429" y="57303"/>
                  </a:cubicBezTo>
                  <a:lnTo>
                    <a:pt x="26429" y="57303"/>
                  </a:lnTo>
                  <a:cubicBezTo>
                    <a:pt x="26110" y="57303"/>
                    <a:pt x="25896" y="57438"/>
                    <a:pt x="25896" y="57573"/>
                  </a:cubicBezTo>
                  <a:lnTo>
                    <a:pt x="25896" y="57573"/>
                  </a:lnTo>
                  <a:cubicBezTo>
                    <a:pt x="25896" y="57775"/>
                    <a:pt x="26110" y="57707"/>
                    <a:pt x="26429" y="57775"/>
                  </a:cubicBezTo>
                  <a:lnTo>
                    <a:pt x="26429" y="57775"/>
                  </a:lnTo>
                  <a:cubicBezTo>
                    <a:pt x="29413" y="58179"/>
                    <a:pt x="32504" y="58179"/>
                    <a:pt x="35488" y="58112"/>
                  </a:cubicBezTo>
                  <a:lnTo>
                    <a:pt x="35488" y="58112"/>
                  </a:lnTo>
                  <a:cubicBezTo>
                    <a:pt x="37513" y="58044"/>
                    <a:pt x="39644" y="57842"/>
                    <a:pt x="41882" y="57573"/>
                  </a:cubicBezTo>
                  <a:close/>
                  <a:moveTo>
                    <a:pt x="2664" y="109887"/>
                  </a:moveTo>
                  <a:lnTo>
                    <a:pt x="2664" y="109887"/>
                  </a:lnTo>
                  <a:cubicBezTo>
                    <a:pt x="2451" y="110426"/>
                    <a:pt x="2238" y="110898"/>
                    <a:pt x="2024" y="111438"/>
                  </a:cubicBezTo>
                  <a:lnTo>
                    <a:pt x="2024" y="111438"/>
                  </a:lnTo>
                  <a:cubicBezTo>
                    <a:pt x="1918" y="111775"/>
                    <a:pt x="1918" y="111977"/>
                    <a:pt x="2344" y="112112"/>
                  </a:cubicBezTo>
                  <a:lnTo>
                    <a:pt x="2344" y="112112"/>
                  </a:lnTo>
                  <a:cubicBezTo>
                    <a:pt x="3623" y="112584"/>
                    <a:pt x="4902" y="112921"/>
                    <a:pt x="6394" y="112853"/>
                  </a:cubicBezTo>
                  <a:lnTo>
                    <a:pt x="6394" y="112853"/>
                  </a:lnTo>
                  <a:cubicBezTo>
                    <a:pt x="7353" y="112853"/>
                    <a:pt x="8525" y="111775"/>
                    <a:pt x="8099" y="111168"/>
                  </a:cubicBezTo>
                  <a:lnTo>
                    <a:pt x="8099" y="111168"/>
                  </a:lnTo>
                  <a:cubicBezTo>
                    <a:pt x="7992" y="110898"/>
                    <a:pt x="7779" y="111033"/>
                    <a:pt x="7566" y="111033"/>
                  </a:cubicBezTo>
                  <a:lnTo>
                    <a:pt x="7566" y="111033"/>
                  </a:lnTo>
                  <a:cubicBezTo>
                    <a:pt x="5754" y="110898"/>
                    <a:pt x="4156" y="110494"/>
                    <a:pt x="2664" y="109887"/>
                  </a:cubicBezTo>
                  <a:close/>
                  <a:moveTo>
                    <a:pt x="10870" y="36067"/>
                  </a:moveTo>
                  <a:lnTo>
                    <a:pt x="10870" y="36067"/>
                  </a:lnTo>
                  <a:cubicBezTo>
                    <a:pt x="10870" y="37078"/>
                    <a:pt x="11616" y="37887"/>
                    <a:pt x="12468" y="37887"/>
                  </a:cubicBezTo>
                  <a:lnTo>
                    <a:pt x="12468" y="37887"/>
                  </a:lnTo>
                  <a:cubicBezTo>
                    <a:pt x="13641" y="37955"/>
                    <a:pt x="14493" y="37617"/>
                    <a:pt x="15239" y="37146"/>
                  </a:cubicBezTo>
                  <a:lnTo>
                    <a:pt x="15239" y="37146"/>
                  </a:lnTo>
                  <a:cubicBezTo>
                    <a:pt x="15879" y="36741"/>
                    <a:pt x="15239" y="36067"/>
                    <a:pt x="15985" y="35595"/>
                  </a:cubicBezTo>
                  <a:lnTo>
                    <a:pt x="15985" y="35595"/>
                  </a:lnTo>
                  <a:cubicBezTo>
                    <a:pt x="15985" y="35595"/>
                    <a:pt x="15879" y="35528"/>
                    <a:pt x="15879" y="35460"/>
                  </a:cubicBezTo>
                  <a:lnTo>
                    <a:pt x="15879" y="35460"/>
                  </a:lnTo>
                  <a:cubicBezTo>
                    <a:pt x="15026" y="34921"/>
                    <a:pt x="13960" y="34719"/>
                    <a:pt x="12682" y="34921"/>
                  </a:cubicBezTo>
                  <a:lnTo>
                    <a:pt x="12682" y="34921"/>
                  </a:lnTo>
                  <a:cubicBezTo>
                    <a:pt x="11403" y="35056"/>
                    <a:pt x="10657" y="35393"/>
                    <a:pt x="10870" y="36067"/>
                  </a:cubicBezTo>
                  <a:close/>
                  <a:moveTo>
                    <a:pt x="25150" y="25820"/>
                  </a:moveTo>
                  <a:lnTo>
                    <a:pt x="25150" y="25820"/>
                  </a:lnTo>
                  <a:cubicBezTo>
                    <a:pt x="24618" y="25550"/>
                    <a:pt x="24298" y="25213"/>
                    <a:pt x="23872" y="25078"/>
                  </a:cubicBezTo>
                  <a:lnTo>
                    <a:pt x="23872" y="25078"/>
                  </a:lnTo>
                  <a:cubicBezTo>
                    <a:pt x="23126" y="24808"/>
                    <a:pt x="23552" y="23797"/>
                    <a:pt x="22486" y="23932"/>
                  </a:cubicBezTo>
                  <a:lnTo>
                    <a:pt x="22486" y="23932"/>
                  </a:lnTo>
                  <a:cubicBezTo>
                    <a:pt x="21634" y="23932"/>
                    <a:pt x="20888" y="24404"/>
                    <a:pt x="20142" y="24674"/>
                  </a:cubicBezTo>
                  <a:lnTo>
                    <a:pt x="20142" y="24674"/>
                  </a:lnTo>
                  <a:cubicBezTo>
                    <a:pt x="19502" y="24943"/>
                    <a:pt x="19076" y="25146"/>
                    <a:pt x="18330" y="25415"/>
                  </a:cubicBezTo>
                  <a:lnTo>
                    <a:pt x="18330" y="25415"/>
                  </a:lnTo>
                  <a:cubicBezTo>
                    <a:pt x="17904" y="25685"/>
                    <a:pt x="17477" y="25955"/>
                    <a:pt x="17264" y="26292"/>
                  </a:cubicBezTo>
                  <a:lnTo>
                    <a:pt x="17264" y="26292"/>
                  </a:lnTo>
                  <a:cubicBezTo>
                    <a:pt x="17051" y="26764"/>
                    <a:pt x="17371" y="27033"/>
                    <a:pt x="18010" y="27303"/>
                  </a:cubicBezTo>
                  <a:lnTo>
                    <a:pt x="18010" y="27303"/>
                  </a:lnTo>
                  <a:cubicBezTo>
                    <a:pt x="18543" y="27640"/>
                    <a:pt x="19182" y="27842"/>
                    <a:pt x="19715" y="27640"/>
                  </a:cubicBezTo>
                  <a:lnTo>
                    <a:pt x="19715" y="27640"/>
                  </a:lnTo>
                  <a:cubicBezTo>
                    <a:pt x="21420" y="26898"/>
                    <a:pt x="23445" y="26494"/>
                    <a:pt x="25150" y="25820"/>
                  </a:cubicBezTo>
                  <a:close/>
                  <a:moveTo>
                    <a:pt x="4262" y="106112"/>
                  </a:moveTo>
                  <a:lnTo>
                    <a:pt x="4262" y="106112"/>
                  </a:lnTo>
                  <a:cubicBezTo>
                    <a:pt x="3730" y="106786"/>
                    <a:pt x="3303" y="107460"/>
                    <a:pt x="2984" y="108067"/>
                  </a:cubicBezTo>
                  <a:lnTo>
                    <a:pt x="2984" y="108067"/>
                  </a:lnTo>
                  <a:cubicBezTo>
                    <a:pt x="2664" y="108539"/>
                    <a:pt x="2984" y="108943"/>
                    <a:pt x="3516" y="109213"/>
                  </a:cubicBezTo>
                  <a:lnTo>
                    <a:pt x="3516" y="109213"/>
                  </a:lnTo>
                  <a:cubicBezTo>
                    <a:pt x="4582" y="109685"/>
                    <a:pt x="5861" y="109887"/>
                    <a:pt x="7246" y="110089"/>
                  </a:cubicBezTo>
                  <a:lnTo>
                    <a:pt x="7246" y="110089"/>
                  </a:lnTo>
                  <a:cubicBezTo>
                    <a:pt x="8525" y="110224"/>
                    <a:pt x="9165" y="109752"/>
                    <a:pt x="9591" y="109213"/>
                  </a:cubicBezTo>
                  <a:lnTo>
                    <a:pt x="9591" y="109213"/>
                  </a:lnTo>
                  <a:cubicBezTo>
                    <a:pt x="10124" y="108741"/>
                    <a:pt x="10230" y="108134"/>
                    <a:pt x="10763" y="107730"/>
                  </a:cubicBezTo>
                  <a:lnTo>
                    <a:pt x="10763" y="107730"/>
                  </a:lnTo>
                  <a:cubicBezTo>
                    <a:pt x="10870" y="107460"/>
                    <a:pt x="10763" y="107191"/>
                    <a:pt x="10550" y="107056"/>
                  </a:cubicBezTo>
                  <a:lnTo>
                    <a:pt x="10550" y="107056"/>
                  </a:lnTo>
                  <a:cubicBezTo>
                    <a:pt x="10230" y="106921"/>
                    <a:pt x="9804" y="106988"/>
                    <a:pt x="9484" y="107056"/>
                  </a:cubicBezTo>
                  <a:lnTo>
                    <a:pt x="9484" y="107056"/>
                  </a:lnTo>
                  <a:cubicBezTo>
                    <a:pt x="8845" y="107393"/>
                    <a:pt x="8099" y="107325"/>
                    <a:pt x="7460" y="107191"/>
                  </a:cubicBezTo>
                  <a:lnTo>
                    <a:pt x="7460" y="107191"/>
                  </a:lnTo>
                  <a:cubicBezTo>
                    <a:pt x="6181" y="107123"/>
                    <a:pt x="5115" y="106719"/>
                    <a:pt x="4262" y="106112"/>
                  </a:cubicBezTo>
                  <a:close/>
                  <a:moveTo>
                    <a:pt x="67460" y="106179"/>
                  </a:moveTo>
                  <a:lnTo>
                    <a:pt x="67460" y="106179"/>
                  </a:lnTo>
                  <a:cubicBezTo>
                    <a:pt x="65008" y="107123"/>
                    <a:pt x="65328" y="107056"/>
                    <a:pt x="62238" y="107123"/>
                  </a:cubicBezTo>
                  <a:lnTo>
                    <a:pt x="62238" y="107123"/>
                  </a:lnTo>
                  <a:cubicBezTo>
                    <a:pt x="61172" y="107191"/>
                    <a:pt x="60852" y="107393"/>
                    <a:pt x="61065" y="108000"/>
                  </a:cubicBezTo>
                  <a:lnTo>
                    <a:pt x="61065" y="108000"/>
                  </a:lnTo>
                  <a:cubicBezTo>
                    <a:pt x="62238" y="110494"/>
                    <a:pt x="62238" y="110494"/>
                    <a:pt x="66500" y="110157"/>
                  </a:cubicBezTo>
                  <a:lnTo>
                    <a:pt x="66500" y="110157"/>
                  </a:lnTo>
                  <a:cubicBezTo>
                    <a:pt x="66607" y="110157"/>
                    <a:pt x="66820" y="110224"/>
                    <a:pt x="66927" y="110157"/>
                  </a:cubicBezTo>
                  <a:lnTo>
                    <a:pt x="66927" y="110157"/>
                  </a:lnTo>
                  <a:cubicBezTo>
                    <a:pt x="67566" y="109887"/>
                    <a:pt x="68738" y="109820"/>
                    <a:pt x="68632" y="109213"/>
                  </a:cubicBezTo>
                  <a:lnTo>
                    <a:pt x="68632" y="109213"/>
                  </a:lnTo>
                  <a:cubicBezTo>
                    <a:pt x="68206" y="108202"/>
                    <a:pt x="68099" y="107123"/>
                    <a:pt x="67460" y="106179"/>
                  </a:cubicBezTo>
                  <a:lnTo>
                    <a:pt x="31119" y="110157"/>
                  </a:lnTo>
                  <a:lnTo>
                    <a:pt x="31119" y="110157"/>
                  </a:lnTo>
                  <a:cubicBezTo>
                    <a:pt x="31012" y="111303"/>
                    <a:pt x="30905" y="112449"/>
                    <a:pt x="30799" y="113595"/>
                  </a:cubicBezTo>
                  <a:lnTo>
                    <a:pt x="30799" y="113595"/>
                  </a:lnTo>
                  <a:cubicBezTo>
                    <a:pt x="30799" y="114000"/>
                    <a:pt x="31119" y="114269"/>
                    <a:pt x="31651" y="114337"/>
                  </a:cubicBezTo>
                  <a:lnTo>
                    <a:pt x="31651" y="114337"/>
                  </a:lnTo>
                  <a:cubicBezTo>
                    <a:pt x="33143" y="114606"/>
                    <a:pt x="34635" y="114674"/>
                    <a:pt x="36127" y="114471"/>
                  </a:cubicBezTo>
                  <a:lnTo>
                    <a:pt x="36127" y="114471"/>
                  </a:lnTo>
                  <a:cubicBezTo>
                    <a:pt x="36660" y="114269"/>
                    <a:pt x="36873" y="114202"/>
                    <a:pt x="36873" y="113865"/>
                  </a:cubicBezTo>
                  <a:lnTo>
                    <a:pt x="36873" y="113865"/>
                  </a:lnTo>
                  <a:cubicBezTo>
                    <a:pt x="36873" y="112786"/>
                    <a:pt x="36873" y="111640"/>
                    <a:pt x="36873" y="110561"/>
                  </a:cubicBezTo>
                  <a:lnTo>
                    <a:pt x="36873" y="110561"/>
                  </a:lnTo>
                  <a:cubicBezTo>
                    <a:pt x="34955" y="110831"/>
                    <a:pt x="33037" y="110764"/>
                    <a:pt x="31119" y="110157"/>
                  </a:cubicBezTo>
                  <a:lnTo>
                    <a:pt x="67460" y="106179"/>
                  </a:lnTo>
                  <a:close/>
                  <a:moveTo>
                    <a:pt x="16092" y="26292"/>
                  </a:moveTo>
                  <a:lnTo>
                    <a:pt x="16092" y="26292"/>
                  </a:lnTo>
                  <a:cubicBezTo>
                    <a:pt x="13001" y="27168"/>
                    <a:pt x="10337" y="28449"/>
                    <a:pt x="7353" y="29123"/>
                  </a:cubicBezTo>
                  <a:lnTo>
                    <a:pt x="7353" y="29123"/>
                  </a:lnTo>
                  <a:cubicBezTo>
                    <a:pt x="7033" y="29191"/>
                    <a:pt x="6714" y="29393"/>
                    <a:pt x="6607" y="29528"/>
                  </a:cubicBezTo>
                  <a:lnTo>
                    <a:pt x="6607" y="29528"/>
                  </a:lnTo>
                  <a:cubicBezTo>
                    <a:pt x="6287" y="29865"/>
                    <a:pt x="5968" y="30269"/>
                    <a:pt x="6287" y="30606"/>
                  </a:cubicBezTo>
                  <a:lnTo>
                    <a:pt x="6287" y="30606"/>
                  </a:lnTo>
                  <a:cubicBezTo>
                    <a:pt x="6394" y="30943"/>
                    <a:pt x="6714" y="31280"/>
                    <a:pt x="7353" y="31213"/>
                  </a:cubicBezTo>
                  <a:lnTo>
                    <a:pt x="7353" y="31213"/>
                  </a:lnTo>
                  <a:cubicBezTo>
                    <a:pt x="8099" y="31213"/>
                    <a:pt x="8952" y="31213"/>
                    <a:pt x="9698" y="30943"/>
                  </a:cubicBezTo>
                  <a:lnTo>
                    <a:pt x="9698" y="30943"/>
                  </a:lnTo>
                  <a:cubicBezTo>
                    <a:pt x="12362" y="30000"/>
                    <a:pt x="15026" y="29191"/>
                    <a:pt x="17797" y="28449"/>
                  </a:cubicBezTo>
                  <a:lnTo>
                    <a:pt x="17797" y="28449"/>
                  </a:lnTo>
                  <a:cubicBezTo>
                    <a:pt x="16944" y="27775"/>
                    <a:pt x="15772" y="27303"/>
                    <a:pt x="16092" y="26292"/>
                  </a:cubicBezTo>
                  <a:lnTo>
                    <a:pt x="34955" y="19483"/>
                  </a:lnTo>
                  <a:lnTo>
                    <a:pt x="34955" y="19483"/>
                  </a:lnTo>
                  <a:cubicBezTo>
                    <a:pt x="34316" y="19483"/>
                    <a:pt x="33889" y="19685"/>
                    <a:pt x="33357" y="19887"/>
                  </a:cubicBezTo>
                  <a:lnTo>
                    <a:pt x="33357" y="19887"/>
                  </a:lnTo>
                  <a:cubicBezTo>
                    <a:pt x="30905" y="20764"/>
                    <a:pt x="28561" y="21707"/>
                    <a:pt x="26003" y="22584"/>
                  </a:cubicBezTo>
                  <a:lnTo>
                    <a:pt x="26003" y="22584"/>
                  </a:lnTo>
                  <a:cubicBezTo>
                    <a:pt x="24831" y="23056"/>
                    <a:pt x="24511" y="23662"/>
                    <a:pt x="25257" y="24337"/>
                  </a:cubicBezTo>
                  <a:lnTo>
                    <a:pt x="25257" y="24337"/>
                  </a:lnTo>
                  <a:cubicBezTo>
                    <a:pt x="25896" y="24606"/>
                    <a:pt x="26642" y="25213"/>
                    <a:pt x="27708" y="24943"/>
                  </a:cubicBezTo>
                  <a:lnTo>
                    <a:pt x="27708" y="24943"/>
                  </a:lnTo>
                  <a:cubicBezTo>
                    <a:pt x="30586" y="24067"/>
                    <a:pt x="33143" y="23056"/>
                    <a:pt x="35914" y="22112"/>
                  </a:cubicBezTo>
                  <a:lnTo>
                    <a:pt x="35914" y="22112"/>
                  </a:lnTo>
                  <a:cubicBezTo>
                    <a:pt x="36127" y="21977"/>
                    <a:pt x="36554" y="21977"/>
                    <a:pt x="36127" y="21775"/>
                  </a:cubicBezTo>
                  <a:lnTo>
                    <a:pt x="36127" y="21775"/>
                  </a:lnTo>
                  <a:cubicBezTo>
                    <a:pt x="35168" y="21101"/>
                    <a:pt x="35062" y="20292"/>
                    <a:pt x="34955" y="19483"/>
                  </a:cubicBezTo>
                  <a:lnTo>
                    <a:pt x="16092" y="26292"/>
                  </a:lnTo>
                  <a:close/>
                  <a:moveTo>
                    <a:pt x="56483" y="82921"/>
                  </a:moveTo>
                  <a:lnTo>
                    <a:pt x="56483" y="82921"/>
                  </a:lnTo>
                  <a:cubicBezTo>
                    <a:pt x="54777" y="83595"/>
                    <a:pt x="53179" y="84404"/>
                    <a:pt x="50941" y="84067"/>
                  </a:cubicBezTo>
                  <a:lnTo>
                    <a:pt x="50941" y="84067"/>
                  </a:lnTo>
                  <a:cubicBezTo>
                    <a:pt x="50834" y="84067"/>
                    <a:pt x="50515" y="84067"/>
                    <a:pt x="50515" y="84269"/>
                  </a:cubicBezTo>
                  <a:lnTo>
                    <a:pt x="50515" y="84269"/>
                  </a:lnTo>
                  <a:cubicBezTo>
                    <a:pt x="50621" y="84808"/>
                    <a:pt x="49982" y="85280"/>
                    <a:pt x="50408" y="85820"/>
                  </a:cubicBezTo>
                  <a:lnTo>
                    <a:pt x="50408" y="85820"/>
                  </a:lnTo>
                  <a:cubicBezTo>
                    <a:pt x="51047" y="86561"/>
                    <a:pt x="51367" y="87370"/>
                    <a:pt x="51687" y="88044"/>
                  </a:cubicBezTo>
                  <a:lnTo>
                    <a:pt x="51687" y="88044"/>
                  </a:lnTo>
                  <a:cubicBezTo>
                    <a:pt x="52539" y="89662"/>
                    <a:pt x="53179" y="89865"/>
                    <a:pt x="56056" y="89662"/>
                  </a:cubicBezTo>
                  <a:lnTo>
                    <a:pt x="56056" y="89662"/>
                  </a:lnTo>
                  <a:cubicBezTo>
                    <a:pt x="59253" y="89325"/>
                    <a:pt x="60106" y="88449"/>
                    <a:pt x="59040" y="86561"/>
                  </a:cubicBezTo>
                  <a:lnTo>
                    <a:pt x="59040" y="86561"/>
                  </a:lnTo>
                  <a:cubicBezTo>
                    <a:pt x="58294" y="85280"/>
                    <a:pt x="57868" y="84000"/>
                    <a:pt x="56483" y="82921"/>
                  </a:cubicBezTo>
                  <a:close/>
                  <a:moveTo>
                    <a:pt x="38046" y="86898"/>
                  </a:moveTo>
                  <a:lnTo>
                    <a:pt x="38046" y="85550"/>
                  </a:lnTo>
                  <a:lnTo>
                    <a:pt x="38046" y="85550"/>
                  </a:lnTo>
                  <a:cubicBezTo>
                    <a:pt x="38046" y="85415"/>
                    <a:pt x="38046" y="85348"/>
                    <a:pt x="38046" y="85348"/>
                  </a:cubicBezTo>
                  <a:lnTo>
                    <a:pt x="38046" y="85348"/>
                  </a:lnTo>
                  <a:cubicBezTo>
                    <a:pt x="37939" y="84674"/>
                    <a:pt x="37193" y="84337"/>
                    <a:pt x="36021" y="84404"/>
                  </a:cubicBezTo>
                  <a:lnTo>
                    <a:pt x="36021" y="84404"/>
                  </a:lnTo>
                  <a:cubicBezTo>
                    <a:pt x="34529" y="84606"/>
                    <a:pt x="33143" y="84741"/>
                    <a:pt x="31651" y="84471"/>
                  </a:cubicBezTo>
                  <a:lnTo>
                    <a:pt x="31651" y="84471"/>
                  </a:lnTo>
                  <a:cubicBezTo>
                    <a:pt x="30586" y="84337"/>
                    <a:pt x="29626" y="84808"/>
                    <a:pt x="29840" y="85550"/>
                  </a:cubicBezTo>
                  <a:lnTo>
                    <a:pt x="29840" y="85550"/>
                  </a:lnTo>
                  <a:cubicBezTo>
                    <a:pt x="29946" y="86426"/>
                    <a:pt x="29946" y="87438"/>
                    <a:pt x="30053" y="88382"/>
                  </a:cubicBezTo>
                  <a:lnTo>
                    <a:pt x="30053" y="88382"/>
                  </a:lnTo>
                  <a:cubicBezTo>
                    <a:pt x="30373" y="90202"/>
                    <a:pt x="31545" y="90741"/>
                    <a:pt x="34635" y="90539"/>
                  </a:cubicBezTo>
                  <a:lnTo>
                    <a:pt x="34635" y="90539"/>
                  </a:lnTo>
                  <a:cubicBezTo>
                    <a:pt x="35062" y="90471"/>
                    <a:pt x="35381" y="90471"/>
                    <a:pt x="35914" y="90471"/>
                  </a:cubicBezTo>
                  <a:lnTo>
                    <a:pt x="35914" y="90471"/>
                  </a:lnTo>
                  <a:cubicBezTo>
                    <a:pt x="37406" y="90404"/>
                    <a:pt x="38579" y="89662"/>
                    <a:pt x="38259" y="88786"/>
                  </a:cubicBezTo>
                  <a:lnTo>
                    <a:pt x="38259" y="88786"/>
                  </a:lnTo>
                  <a:cubicBezTo>
                    <a:pt x="38046" y="88112"/>
                    <a:pt x="38152" y="87505"/>
                    <a:pt x="38046" y="86898"/>
                  </a:cubicBezTo>
                  <a:close/>
                  <a:moveTo>
                    <a:pt x="10870" y="87033"/>
                  </a:moveTo>
                  <a:lnTo>
                    <a:pt x="10870" y="87033"/>
                  </a:lnTo>
                  <a:cubicBezTo>
                    <a:pt x="10870" y="87707"/>
                    <a:pt x="12255" y="88853"/>
                    <a:pt x="13534" y="89123"/>
                  </a:cubicBezTo>
                  <a:lnTo>
                    <a:pt x="13534" y="89123"/>
                  </a:lnTo>
                  <a:cubicBezTo>
                    <a:pt x="14600" y="89393"/>
                    <a:pt x="15772" y="89393"/>
                    <a:pt x="17051" y="89528"/>
                  </a:cubicBezTo>
                  <a:lnTo>
                    <a:pt x="17051" y="89528"/>
                  </a:lnTo>
                  <a:cubicBezTo>
                    <a:pt x="18756" y="89730"/>
                    <a:pt x="19502" y="89460"/>
                    <a:pt x="20035" y="88449"/>
                  </a:cubicBezTo>
                  <a:lnTo>
                    <a:pt x="20035" y="88449"/>
                  </a:lnTo>
                  <a:cubicBezTo>
                    <a:pt x="20355" y="87573"/>
                    <a:pt x="20568" y="86696"/>
                    <a:pt x="20994" y="85820"/>
                  </a:cubicBezTo>
                  <a:lnTo>
                    <a:pt x="20994" y="85820"/>
                  </a:lnTo>
                  <a:cubicBezTo>
                    <a:pt x="21634" y="84202"/>
                    <a:pt x="21634" y="84269"/>
                    <a:pt x="18863" y="84067"/>
                  </a:cubicBezTo>
                  <a:lnTo>
                    <a:pt x="18863" y="84067"/>
                  </a:lnTo>
                  <a:cubicBezTo>
                    <a:pt x="17158" y="84000"/>
                    <a:pt x="15239" y="84067"/>
                    <a:pt x="14280" y="82921"/>
                  </a:cubicBezTo>
                  <a:lnTo>
                    <a:pt x="14280" y="82921"/>
                  </a:lnTo>
                  <a:cubicBezTo>
                    <a:pt x="13960" y="82651"/>
                    <a:pt x="13641" y="82651"/>
                    <a:pt x="13108" y="82719"/>
                  </a:cubicBezTo>
                  <a:lnTo>
                    <a:pt x="13108" y="82719"/>
                  </a:lnTo>
                  <a:cubicBezTo>
                    <a:pt x="12788" y="82853"/>
                    <a:pt x="12468" y="82988"/>
                    <a:pt x="12468" y="83258"/>
                  </a:cubicBezTo>
                  <a:lnTo>
                    <a:pt x="12468" y="83258"/>
                  </a:lnTo>
                  <a:cubicBezTo>
                    <a:pt x="12682" y="83595"/>
                    <a:pt x="12255" y="83932"/>
                    <a:pt x="11936" y="84269"/>
                  </a:cubicBezTo>
                  <a:lnTo>
                    <a:pt x="11936" y="84269"/>
                  </a:lnTo>
                  <a:cubicBezTo>
                    <a:pt x="11403" y="85078"/>
                    <a:pt x="11083" y="86022"/>
                    <a:pt x="10870" y="87033"/>
                  </a:cubicBezTo>
                  <a:close/>
                  <a:moveTo>
                    <a:pt x="31225" y="35528"/>
                  </a:moveTo>
                  <a:lnTo>
                    <a:pt x="31225" y="35528"/>
                  </a:lnTo>
                  <a:cubicBezTo>
                    <a:pt x="31651" y="35528"/>
                    <a:pt x="32078" y="35393"/>
                    <a:pt x="32397" y="35325"/>
                  </a:cubicBezTo>
                  <a:lnTo>
                    <a:pt x="32397" y="35325"/>
                  </a:lnTo>
                  <a:cubicBezTo>
                    <a:pt x="34316" y="35056"/>
                    <a:pt x="35808" y="34516"/>
                    <a:pt x="37300" y="33910"/>
                  </a:cubicBezTo>
                  <a:lnTo>
                    <a:pt x="37300" y="33910"/>
                  </a:lnTo>
                  <a:cubicBezTo>
                    <a:pt x="37619" y="33842"/>
                    <a:pt x="38259" y="33910"/>
                    <a:pt x="38472" y="33505"/>
                  </a:cubicBezTo>
                  <a:lnTo>
                    <a:pt x="38472" y="33505"/>
                  </a:lnTo>
                  <a:cubicBezTo>
                    <a:pt x="38472" y="33168"/>
                    <a:pt x="37939" y="33101"/>
                    <a:pt x="37619" y="32831"/>
                  </a:cubicBezTo>
                  <a:lnTo>
                    <a:pt x="37619" y="32831"/>
                  </a:lnTo>
                  <a:cubicBezTo>
                    <a:pt x="37087" y="32561"/>
                    <a:pt x="36341" y="32292"/>
                    <a:pt x="35808" y="31820"/>
                  </a:cubicBezTo>
                  <a:lnTo>
                    <a:pt x="35808" y="31820"/>
                  </a:lnTo>
                  <a:cubicBezTo>
                    <a:pt x="33996" y="30404"/>
                    <a:pt x="33676" y="28786"/>
                    <a:pt x="33463" y="27168"/>
                  </a:cubicBezTo>
                  <a:lnTo>
                    <a:pt x="33463" y="27168"/>
                  </a:lnTo>
                  <a:cubicBezTo>
                    <a:pt x="33463" y="26561"/>
                    <a:pt x="33250" y="26561"/>
                    <a:pt x="32504" y="26831"/>
                  </a:cubicBezTo>
                  <a:lnTo>
                    <a:pt x="32504" y="26831"/>
                  </a:lnTo>
                  <a:cubicBezTo>
                    <a:pt x="30373" y="27573"/>
                    <a:pt x="28241" y="28382"/>
                    <a:pt x="26110" y="29056"/>
                  </a:cubicBezTo>
                  <a:lnTo>
                    <a:pt x="26110" y="29056"/>
                  </a:lnTo>
                  <a:cubicBezTo>
                    <a:pt x="25790" y="29191"/>
                    <a:pt x="25364" y="29460"/>
                    <a:pt x="25683" y="29730"/>
                  </a:cubicBezTo>
                  <a:lnTo>
                    <a:pt x="25683" y="29730"/>
                  </a:lnTo>
                  <a:cubicBezTo>
                    <a:pt x="26323" y="30337"/>
                    <a:pt x="25790" y="31078"/>
                    <a:pt x="26110" y="31685"/>
                  </a:cubicBezTo>
                  <a:lnTo>
                    <a:pt x="26110" y="31685"/>
                  </a:lnTo>
                  <a:cubicBezTo>
                    <a:pt x="26536" y="32292"/>
                    <a:pt x="26749" y="33033"/>
                    <a:pt x="27282" y="33640"/>
                  </a:cubicBezTo>
                  <a:lnTo>
                    <a:pt x="27282" y="33640"/>
                  </a:lnTo>
                  <a:cubicBezTo>
                    <a:pt x="28134" y="34584"/>
                    <a:pt x="29307" y="35393"/>
                    <a:pt x="31225" y="35528"/>
                  </a:cubicBezTo>
                  <a:lnTo>
                    <a:pt x="36021" y="36808"/>
                  </a:lnTo>
                  <a:lnTo>
                    <a:pt x="36021" y="36808"/>
                  </a:lnTo>
                  <a:cubicBezTo>
                    <a:pt x="36341" y="35932"/>
                    <a:pt x="35808" y="35865"/>
                    <a:pt x="34955" y="36202"/>
                  </a:cubicBezTo>
                  <a:lnTo>
                    <a:pt x="34955" y="36202"/>
                  </a:lnTo>
                  <a:cubicBezTo>
                    <a:pt x="34316" y="36337"/>
                    <a:pt x="33463" y="36539"/>
                    <a:pt x="32824" y="36606"/>
                  </a:cubicBezTo>
                  <a:lnTo>
                    <a:pt x="32824" y="36606"/>
                  </a:lnTo>
                  <a:cubicBezTo>
                    <a:pt x="31758" y="36674"/>
                    <a:pt x="31651" y="36943"/>
                    <a:pt x="31651" y="37550"/>
                  </a:cubicBezTo>
                  <a:lnTo>
                    <a:pt x="31651" y="37550"/>
                  </a:lnTo>
                  <a:cubicBezTo>
                    <a:pt x="31651" y="41797"/>
                    <a:pt x="31651" y="45977"/>
                    <a:pt x="31651" y="50224"/>
                  </a:cubicBezTo>
                  <a:lnTo>
                    <a:pt x="31651" y="50224"/>
                  </a:lnTo>
                  <a:cubicBezTo>
                    <a:pt x="31651" y="51842"/>
                    <a:pt x="31651" y="53528"/>
                    <a:pt x="31438" y="55078"/>
                  </a:cubicBezTo>
                  <a:lnTo>
                    <a:pt x="31438" y="55078"/>
                  </a:lnTo>
                  <a:cubicBezTo>
                    <a:pt x="31438" y="55348"/>
                    <a:pt x="31012" y="55752"/>
                    <a:pt x="31758" y="55820"/>
                  </a:cubicBezTo>
                  <a:lnTo>
                    <a:pt x="31758" y="55820"/>
                  </a:lnTo>
                  <a:cubicBezTo>
                    <a:pt x="32930" y="55820"/>
                    <a:pt x="33996" y="55752"/>
                    <a:pt x="35168" y="55685"/>
                  </a:cubicBezTo>
                  <a:lnTo>
                    <a:pt x="35168" y="55685"/>
                  </a:lnTo>
                  <a:cubicBezTo>
                    <a:pt x="35168" y="55685"/>
                    <a:pt x="35168" y="55483"/>
                    <a:pt x="35168" y="55348"/>
                  </a:cubicBezTo>
                  <a:lnTo>
                    <a:pt x="35168" y="55348"/>
                  </a:lnTo>
                  <a:cubicBezTo>
                    <a:pt x="35381" y="49146"/>
                    <a:pt x="35808" y="42876"/>
                    <a:pt x="36021" y="36808"/>
                  </a:cubicBezTo>
                  <a:lnTo>
                    <a:pt x="31225" y="35528"/>
                  </a:lnTo>
                  <a:close/>
                  <a:moveTo>
                    <a:pt x="117335" y="9303"/>
                  </a:moveTo>
                  <a:lnTo>
                    <a:pt x="117335" y="9303"/>
                  </a:lnTo>
                  <a:cubicBezTo>
                    <a:pt x="117015" y="5932"/>
                    <a:pt x="114884" y="3303"/>
                    <a:pt x="109662" y="1887"/>
                  </a:cubicBezTo>
                  <a:lnTo>
                    <a:pt x="109662" y="1887"/>
                  </a:lnTo>
                  <a:cubicBezTo>
                    <a:pt x="108383" y="1550"/>
                    <a:pt x="107104" y="1483"/>
                    <a:pt x="105932" y="1752"/>
                  </a:cubicBezTo>
                  <a:lnTo>
                    <a:pt x="105932" y="1752"/>
                  </a:lnTo>
                  <a:cubicBezTo>
                    <a:pt x="104760" y="1955"/>
                    <a:pt x="103907" y="2359"/>
                    <a:pt x="104014" y="3235"/>
                  </a:cubicBezTo>
                  <a:lnTo>
                    <a:pt x="104014" y="3235"/>
                  </a:lnTo>
                  <a:cubicBezTo>
                    <a:pt x="104120" y="3775"/>
                    <a:pt x="104440" y="4247"/>
                    <a:pt x="104653" y="4786"/>
                  </a:cubicBezTo>
                  <a:lnTo>
                    <a:pt x="104653" y="4786"/>
                  </a:lnTo>
                  <a:cubicBezTo>
                    <a:pt x="105293" y="7955"/>
                    <a:pt x="108703" y="9775"/>
                    <a:pt x="112753" y="11393"/>
                  </a:cubicBezTo>
                  <a:lnTo>
                    <a:pt x="112753" y="11393"/>
                  </a:lnTo>
                  <a:cubicBezTo>
                    <a:pt x="115204" y="12337"/>
                    <a:pt x="117548" y="11460"/>
                    <a:pt x="117335" y="9640"/>
                  </a:cubicBezTo>
                  <a:lnTo>
                    <a:pt x="117335" y="9640"/>
                  </a:lnTo>
                  <a:cubicBezTo>
                    <a:pt x="117335" y="9505"/>
                    <a:pt x="117335" y="9370"/>
                    <a:pt x="117335" y="9303"/>
                  </a:cubicBezTo>
                  <a:close/>
                  <a:moveTo>
                    <a:pt x="10976" y="34112"/>
                  </a:moveTo>
                  <a:lnTo>
                    <a:pt x="10976" y="34112"/>
                  </a:lnTo>
                  <a:cubicBezTo>
                    <a:pt x="13428" y="33977"/>
                    <a:pt x="15879" y="33505"/>
                    <a:pt x="17264" y="35191"/>
                  </a:cubicBezTo>
                  <a:lnTo>
                    <a:pt x="17264" y="35191"/>
                  </a:lnTo>
                  <a:cubicBezTo>
                    <a:pt x="18223" y="36337"/>
                    <a:pt x="17477" y="37752"/>
                    <a:pt x="15879" y="38629"/>
                  </a:cubicBezTo>
                  <a:lnTo>
                    <a:pt x="15879" y="38629"/>
                  </a:lnTo>
                  <a:cubicBezTo>
                    <a:pt x="14600" y="39168"/>
                    <a:pt x="11616" y="39168"/>
                    <a:pt x="10230" y="38629"/>
                  </a:cubicBezTo>
                  <a:lnTo>
                    <a:pt x="10230" y="38629"/>
                  </a:lnTo>
                  <a:cubicBezTo>
                    <a:pt x="8738" y="38022"/>
                    <a:pt x="8525" y="36674"/>
                    <a:pt x="9698" y="34651"/>
                  </a:cubicBezTo>
                  <a:lnTo>
                    <a:pt x="9698" y="34651"/>
                  </a:lnTo>
                  <a:cubicBezTo>
                    <a:pt x="8632" y="34719"/>
                    <a:pt x="7779" y="34988"/>
                    <a:pt x="7033" y="35325"/>
                  </a:cubicBezTo>
                  <a:lnTo>
                    <a:pt x="7033" y="35325"/>
                  </a:lnTo>
                  <a:cubicBezTo>
                    <a:pt x="5435" y="35932"/>
                    <a:pt x="4689" y="36808"/>
                    <a:pt x="4902" y="37955"/>
                  </a:cubicBezTo>
                  <a:lnTo>
                    <a:pt x="4902" y="37955"/>
                  </a:lnTo>
                  <a:cubicBezTo>
                    <a:pt x="4902" y="38831"/>
                    <a:pt x="5861" y="39640"/>
                    <a:pt x="6394" y="40651"/>
                  </a:cubicBezTo>
                  <a:lnTo>
                    <a:pt x="6394" y="40651"/>
                  </a:lnTo>
                  <a:cubicBezTo>
                    <a:pt x="6500" y="40853"/>
                    <a:pt x="6714" y="40921"/>
                    <a:pt x="7140" y="40988"/>
                  </a:cubicBezTo>
                  <a:lnTo>
                    <a:pt x="7140" y="40988"/>
                  </a:lnTo>
                  <a:cubicBezTo>
                    <a:pt x="8952" y="41325"/>
                    <a:pt x="10657" y="41191"/>
                    <a:pt x="11936" y="40382"/>
                  </a:cubicBezTo>
                  <a:lnTo>
                    <a:pt x="11936" y="40382"/>
                  </a:lnTo>
                  <a:cubicBezTo>
                    <a:pt x="12362" y="40112"/>
                    <a:pt x="12788" y="39977"/>
                    <a:pt x="13214" y="39910"/>
                  </a:cubicBezTo>
                  <a:lnTo>
                    <a:pt x="13214" y="39910"/>
                  </a:lnTo>
                  <a:cubicBezTo>
                    <a:pt x="18117" y="39101"/>
                    <a:pt x="22273" y="37213"/>
                    <a:pt x="26856" y="36202"/>
                  </a:cubicBezTo>
                  <a:lnTo>
                    <a:pt x="26856" y="36202"/>
                  </a:lnTo>
                  <a:cubicBezTo>
                    <a:pt x="27708" y="36000"/>
                    <a:pt x="27708" y="35865"/>
                    <a:pt x="27282" y="35528"/>
                  </a:cubicBezTo>
                  <a:lnTo>
                    <a:pt x="27282" y="35528"/>
                  </a:lnTo>
                  <a:cubicBezTo>
                    <a:pt x="26003" y="34449"/>
                    <a:pt x="25150" y="33303"/>
                    <a:pt x="24511" y="32022"/>
                  </a:cubicBezTo>
                  <a:lnTo>
                    <a:pt x="24511" y="32022"/>
                  </a:lnTo>
                  <a:cubicBezTo>
                    <a:pt x="24298" y="31348"/>
                    <a:pt x="24191" y="30741"/>
                    <a:pt x="23872" y="29932"/>
                  </a:cubicBezTo>
                  <a:lnTo>
                    <a:pt x="23872" y="29932"/>
                  </a:lnTo>
                  <a:cubicBezTo>
                    <a:pt x="19289" y="31146"/>
                    <a:pt x="15239" y="32764"/>
                    <a:pt x="10976" y="34112"/>
                  </a:cubicBezTo>
                  <a:close/>
                  <a:moveTo>
                    <a:pt x="11083" y="89393"/>
                  </a:moveTo>
                  <a:lnTo>
                    <a:pt x="11083" y="89393"/>
                  </a:lnTo>
                  <a:cubicBezTo>
                    <a:pt x="9165" y="94314"/>
                    <a:pt x="7140" y="99168"/>
                    <a:pt x="5008" y="103955"/>
                  </a:cubicBezTo>
                  <a:lnTo>
                    <a:pt x="5008" y="103955"/>
                  </a:lnTo>
                  <a:cubicBezTo>
                    <a:pt x="4582" y="104764"/>
                    <a:pt x="5115" y="105235"/>
                    <a:pt x="5861" y="105707"/>
                  </a:cubicBezTo>
                  <a:lnTo>
                    <a:pt x="5861" y="105707"/>
                  </a:lnTo>
                  <a:cubicBezTo>
                    <a:pt x="6820" y="106382"/>
                    <a:pt x="7992" y="106382"/>
                    <a:pt x="9378" y="106314"/>
                  </a:cubicBezTo>
                  <a:lnTo>
                    <a:pt x="9378" y="106314"/>
                  </a:lnTo>
                  <a:cubicBezTo>
                    <a:pt x="10657" y="106179"/>
                    <a:pt x="10657" y="105707"/>
                    <a:pt x="10870" y="105168"/>
                  </a:cubicBezTo>
                  <a:lnTo>
                    <a:pt x="10870" y="105168"/>
                  </a:lnTo>
                  <a:cubicBezTo>
                    <a:pt x="13001" y="100516"/>
                    <a:pt x="15133" y="95730"/>
                    <a:pt x="17158" y="91078"/>
                  </a:cubicBezTo>
                  <a:lnTo>
                    <a:pt x="17158" y="91078"/>
                  </a:lnTo>
                  <a:cubicBezTo>
                    <a:pt x="17371" y="90674"/>
                    <a:pt x="17371" y="90471"/>
                    <a:pt x="16518" y="90404"/>
                  </a:cubicBezTo>
                  <a:lnTo>
                    <a:pt x="16518" y="90404"/>
                  </a:lnTo>
                  <a:cubicBezTo>
                    <a:pt x="14600" y="90337"/>
                    <a:pt x="12895" y="90202"/>
                    <a:pt x="11083" y="89393"/>
                  </a:cubicBezTo>
                  <a:close/>
                  <a:moveTo>
                    <a:pt x="31119" y="100314"/>
                  </a:moveTo>
                  <a:lnTo>
                    <a:pt x="31012" y="100314"/>
                  </a:lnTo>
                  <a:lnTo>
                    <a:pt x="31012" y="100314"/>
                  </a:lnTo>
                  <a:cubicBezTo>
                    <a:pt x="31012" y="103078"/>
                    <a:pt x="31119" y="105775"/>
                    <a:pt x="31012" y="108471"/>
                  </a:cubicBezTo>
                  <a:lnTo>
                    <a:pt x="31012" y="108471"/>
                  </a:lnTo>
                  <a:cubicBezTo>
                    <a:pt x="31012" y="109146"/>
                    <a:pt x="31438" y="109348"/>
                    <a:pt x="32291" y="109483"/>
                  </a:cubicBezTo>
                  <a:lnTo>
                    <a:pt x="32291" y="109483"/>
                  </a:lnTo>
                  <a:cubicBezTo>
                    <a:pt x="33250" y="109752"/>
                    <a:pt x="34316" y="109887"/>
                    <a:pt x="35275" y="109820"/>
                  </a:cubicBezTo>
                  <a:lnTo>
                    <a:pt x="35275" y="109820"/>
                  </a:lnTo>
                  <a:cubicBezTo>
                    <a:pt x="36341" y="109820"/>
                    <a:pt x="36873" y="109483"/>
                    <a:pt x="36873" y="108808"/>
                  </a:cubicBezTo>
                  <a:lnTo>
                    <a:pt x="36873" y="108808"/>
                  </a:lnTo>
                  <a:cubicBezTo>
                    <a:pt x="37087" y="103280"/>
                    <a:pt x="37087" y="97617"/>
                    <a:pt x="37193" y="92089"/>
                  </a:cubicBezTo>
                  <a:lnTo>
                    <a:pt x="37193" y="92089"/>
                  </a:lnTo>
                  <a:cubicBezTo>
                    <a:pt x="37193" y="91617"/>
                    <a:pt x="36873" y="91483"/>
                    <a:pt x="36127" y="91483"/>
                  </a:cubicBezTo>
                  <a:lnTo>
                    <a:pt x="36127" y="91483"/>
                  </a:lnTo>
                  <a:cubicBezTo>
                    <a:pt x="34955" y="91550"/>
                    <a:pt x="33676" y="91617"/>
                    <a:pt x="32397" y="91550"/>
                  </a:cubicBezTo>
                  <a:lnTo>
                    <a:pt x="32397" y="91550"/>
                  </a:lnTo>
                  <a:cubicBezTo>
                    <a:pt x="31545" y="91415"/>
                    <a:pt x="31012" y="91483"/>
                    <a:pt x="31012" y="92157"/>
                  </a:cubicBezTo>
                  <a:lnTo>
                    <a:pt x="31012" y="92157"/>
                  </a:lnTo>
                  <a:cubicBezTo>
                    <a:pt x="31119" y="94853"/>
                    <a:pt x="31119" y="97617"/>
                    <a:pt x="31119" y="100314"/>
                  </a:cubicBezTo>
                  <a:close/>
                  <a:moveTo>
                    <a:pt x="61811" y="106382"/>
                  </a:moveTo>
                  <a:lnTo>
                    <a:pt x="61811" y="106382"/>
                  </a:lnTo>
                  <a:cubicBezTo>
                    <a:pt x="62664" y="106449"/>
                    <a:pt x="63410" y="106314"/>
                    <a:pt x="64262" y="106179"/>
                  </a:cubicBezTo>
                  <a:lnTo>
                    <a:pt x="64262" y="106179"/>
                  </a:lnTo>
                  <a:cubicBezTo>
                    <a:pt x="66181" y="105977"/>
                    <a:pt x="67246" y="105033"/>
                    <a:pt x="66607" y="103820"/>
                  </a:cubicBezTo>
                  <a:lnTo>
                    <a:pt x="66607" y="103820"/>
                  </a:lnTo>
                  <a:cubicBezTo>
                    <a:pt x="66074" y="102943"/>
                    <a:pt x="65328" y="102000"/>
                    <a:pt x="65008" y="101123"/>
                  </a:cubicBezTo>
                  <a:lnTo>
                    <a:pt x="65008" y="101123"/>
                  </a:lnTo>
                  <a:cubicBezTo>
                    <a:pt x="63516" y="97415"/>
                    <a:pt x="61385" y="93842"/>
                    <a:pt x="59786" y="90269"/>
                  </a:cubicBezTo>
                  <a:lnTo>
                    <a:pt x="59786" y="90269"/>
                  </a:lnTo>
                  <a:cubicBezTo>
                    <a:pt x="59680" y="90000"/>
                    <a:pt x="59467" y="89797"/>
                    <a:pt x="59040" y="90000"/>
                  </a:cubicBezTo>
                  <a:lnTo>
                    <a:pt x="59040" y="90000"/>
                  </a:lnTo>
                  <a:cubicBezTo>
                    <a:pt x="57548" y="90471"/>
                    <a:pt x="55950" y="90539"/>
                    <a:pt x="54245" y="90539"/>
                  </a:cubicBezTo>
                  <a:lnTo>
                    <a:pt x="54245" y="90539"/>
                  </a:lnTo>
                  <a:cubicBezTo>
                    <a:pt x="53285" y="90539"/>
                    <a:pt x="53179" y="90808"/>
                    <a:pt x="53392" y="91348"/>
                  </a:cubicBezTo>
                  <a:lnTo>
                    <a:pt x="53392" y="91348"/>
                  </a:lnTo>
                  <a:cubicBezTo>
                    <a:pt x="53925" y="92696"/>
                    <a:pt x="54564" y="94112"/>
                    <a:pt x="55204" y="95460"/>
                  </a:cubicBezTo>
                  <a:lnTo>
                    <a:pt x="55204" y="95460"/>
                  </a:lnTo>
                  <a:cubicBezTo>
                    <a:pt x="56589" y="98831"/>
                    <a:pt x="58934" y="102000"/>
                    <a:pt x="59786" y="105438"/>
                  </a:cubicBezTo>
                  <a:lnTo>
                    <a:pt x="59786" y="105438"/>
                  </a:lnTo>
                  <a:cubicBezTo>
                    <a:pt x="60106" y="106179"/>
                    <a:pt x="60639" y="106516"/>
                    <a:pt x="61811" y="106382"/>
                  </a:cubicBezTo>
                  <a:close/>
                  <a:moveTo>
                    <a:pt x="31012" y="74966"/>
                  </a:moveTo>
                  <a:lnTo>
                    <a:pt x="31012" y="74966"/>
                  </a:lnTo>
                  <a:cubicBezTo>
                    <a:pt x="31012" y="77595"/>
                    <a:pt x="31119" y="80292"/>
                    <a:pt x="31012" y="82988"/>
                  </a:cubicBezTo>
                  <a:lnTo>
                    <a:pt x="31012" y="82988"/>
                  </a:lnTo>
                  <a:cubicBezTo>
                    <a:pt x="31012" y="83460"/>
                    <a:pt x="31119" y="83662"/>
                    <a:pt x="32184" y="83595"/>
                  </a:cubicBezTo>
                  <a:lnTo>
                    <a:pt x="32184" y="83595"/>
                  </a:lnTo>
                  <a:cubicBezTo>
                    <a:pt x="33357" y="83528"/>
                    <a:pt x="34742" y="83662"/>
                    <a:pt x="36021" y="83460"/>
                  </a:cubicBezTo>
                  <a:lnTo>
                    <a:pt x="36021" y="83460"/>
                  </a:lnTo>
                  <a:cubicBezTo>
                    <a:pt x="36873" y="83325"/>
                    <a:pt x="37300" y="83191"/>
                    <a:pt x="37300" y="82584"/>
                  </a:cubicBezTo>
                  <a:lnTo>
                    <a:pt x="37300" y="82584"/>
                  </a:lnTo>
                  <a:cubicBezTo>
                    <a:pt x="37193" y="78741"/>
                    <a:pt x="37300" y="74764"/>
                    <a:pt x="37193" y="70853"/>
                  </a:cubicBezTo>
                  <a:lnTo>
                    <a:pt x="37193" y="70853"/>
                  </a:lnTo>
                  <a:cubicBezTo>
                    <a:pt x="37193" y="67685"/>
                    <a:pt x="37300" y="64584"/>
                    <a:pt x="37513" y="61550"/>
                  </a:cubicBezTo>
                  <a:lnTo>
                    <a:pt x="37513" y="61550"/>
                  </a:lnTo>
                  <a:cubicBezTo>
                    <a:pt x="37513" y="60943"/>
                    <a:pt x="37406" y="60741"/>
                    <a:pt x="36447" y="60808"/>
                  </a:cubicBezTo>
                  <a:lnTo>
                    <a:pt x="36447" y="60808"/>
                  </a:lnTo>
                  <a:cubicBezTo>
                    <a:pt x="35381" y="60808"/>
                    <a:pt x="34422" y="60741"/>
                    <a:pt x="33250" y="60876"/>
                  </a:cubicBezTo>
                  <a:lnTo>
                    <a:pt x="33250" y="60876"/>
                  </a:lnTo>
                  <a:cubicBezTo>
                    <a:pt x="32930" y="60943"/>
                    <a:pt x="32078" y="60404"/>
                    <a:pt x="31758" y="60808"/>
                  </a:cubicBezTo>
                  <a:lnTo>
                    <a:pt x="31758" y="60808"/>
                  </a:lnTo>
                  <a:cubicBezTo>
                    <a:pt x="31651" y="61146"/>
                    <a:pt x="31438" y="61483"/>
                    <a:pt x="31438" y="61820"/>
                  </a:cubicBezTo>
                  <a:lnTo>
                    <a:pt x="31438" y="61820"/>
                  </a:lnTo>
                  <a:cubicBezTo>
                    <a:pt x="31119" y="66269"/>
                    <a:pt x="31012" y="70651"/>
                    <a:pt x="31012" y="74966"/>
                  </a:cubicBezTo>
                  <a:close/>
                  <a:moveTo>
                    <a:pt x="51154" y="83460"/>
                  </a:moveTo>
                  <a:lnTo>
                    <a:pt x="51154" y="83460"/>
                  </a:lnTo>
                  <a:cubicBezTo>
                    <a:pt x="52113" y="83460"/>
                    <a:pt x="52966" y="83258"/>
                    <a:pt x="54671" y="82584"/>
                  </a:cubicBezTo>
                  <a:lnTo>
                    <a:pt x="54671" y="82584"/>
                  </a:lnTo>
                  <a:cubicBezTo>
                    <a:pt x="55737" y="82179"/>
                    <a:pt x="56056" y="81842"/>
                    <a:pt x="55523" y="81033"/>
                  </a:cubicBezTo>
                  <a:lnTo>
                    <a:pt x="55523" y="81033"/>
                  </a:lnTo>
                  <a:cubicBezTo>
                    <a:pt x="53392" y="77258"/>
                    <a:pt x="52113" y="73348"/>
                    <a:pt x="50301" y="69438"/>
                  </a:cubicBezTo>
                  <a:lnTo>
                    <a:pt x="50301" y="69438"/>
                  </a:lnTo>
                  <a:cubicBezTo>
                    <a:pt x="48809" y="66134"/>
                    <a:pt x="47637" y="62831"/>
                    <a:pt x="45825" y="59595"/>
                  </a:cubicBezTo>
                  <a:lnTo>
                    <a:pt x="45825" y="59595"/>
                  </a:lnTo>
                  <a:cubicBezTo>
                    <a:pt x="45612" y="59056"/>
                    <a:pt x="45079" y="58988"/>
                    <a:pt x="44120" y="59056"/>
                  </a:cubicBezTo>
                  <a:lnTo>
                    <a:pt x="44120" y="59056"/>
                  </a:lnTo>
                  <a:cubicBezTo>
                    <a:pt x="42841" y="59325"/>
                    <a:pt x="41563" y="59865"/>
                    <a:pt x="39857" y="59932"/>
                  </a:cubicBezTo>
                  <a:lnTo>
                    <a:pt x="39857" y="59932"/>
                  </a:lnTo>
                  <a:cubicBezTo>
                    <a:pt x="39538" y="59932"/>
                    <a:pt x="39325" y="60134"/>
                    <a:pt x="39644" y="60404"/>
                  </a:cubicBezTo>
                  <a:lnTo>
                    <a:pt x="39644" y="60404"/>
                  </a:lnTo>
                  <a:cubicBezTo>
                    <a:pt x="39751" y="60539"/>
                    <a:pt x="39857" y="60808"/>
                    <a:pt x="40071" y="61078"/>
                  </a:cubicBezTo>
                  <a:lnTo>
                    <a:pt x="40071" y="61078"/>
                  </a:lnTo>
                  <a:cubicBezTo>
                    <a:pt x="41776" y="64449"/>
                    <a:pt x="43268" y="67955"/>
                    <a:pt x="44653" y="71325"/>
                  </a:cubicBezTo>
                  <a:lnTo>
                    <a:pt x="44653" y="71325"/>
                  </a:lnTo>
                  <a:cubicBezTo>
                    <a:pt x="46252" y="75101"/>
                    <a:pt x="47850" y="78808"/>
                    <a:pt x="49662" y="82516"/>
                  </a:cubicBezTo>
                  <a:lnTo>
                    <a:pt x="49662" y="82516"/>
                  </a:lnTo>
                  <a:cubicBezTo>
                    <a:pt x="49982" y="82988"/>
                    <a:pt x="50301" y="83460"/>
                    <a:pt x="51154" y="83460"/>
                  </a:cubicBezTo>
                  <a:close/>
                  <a:moveTo>
                    <a:pt x="24511" y="59730"/>
                  </a:moveTo>
                  <a:lnTo>
                    <a:pt x="24511" y="59730"/>
                  </a:lnTo>
                  <a:cubicBezTo>
                    <a:pt x="23552" y="59460"/>
                    <a:pt x="23658" y="60337"/>
                    <a:pt x="23445" y="60808"/>
                  </a:cubicBezTo>
                  <a:lnTo>
                    <a:pt x="23445" y="60808"/>
                  </a:lnTo>
                  <a:cubicBezTo>
                    <a:pt x="22060" y="63775"/>
                    <a:pt x="20781" y="66674"/>
                    <a:pt x="19502" y="69707"/>
                  </a:cubicBezTo>
                  <a:lnTo>
                    <a:pt x="19502" y="69707"/>
                  </a:lnTo>
                  <a:cubicBezTo>
                    <a:pt x="17904" y="73550"/>
                    <a:pt x="16092" y="77460"/>
                    <a:pt x="14493" y="81303"/>
                  </a:cubicBezTo>
                  <a:lnTo>
                    <a:pt x="14493" y="81303"/>
                  </a:lnTo>
                  <a:cubicBezTo>
                    <a:pt x="14280" y="81910"/>
                    <a:pt x="14493" y="82112"/>
                    <a:pt x="15133" y="82382"/>
                  </a:cubicBezTo>
                  <a:lnTo>
                    <a:pt x="15133" y="82382"/>
                  </a:lnTo>
                  <a:cubicBezTo>
                    <a:pt x="16198" y="82988"/>
                    <a:pt x="17797" y="83056"/>
                    <a:pt x="19182" y="83258"/>
                  </a:cubicBezTo>
                  <a:lnTo>
                    <a:pt x="19182" y="83258"/>
                  </a:lnTo>
                  <a:cubicBezTo>
                    <a:pt x="20142" y="83325"/>
                    <a:pt x="20568" y="83191"/>
                    <a:pt x="20888" y="82382"/>
                  </a:cubicBezTo>
                  <a:lnTo>
                    <a:pt x="20888" y="82382"/>
                  </a:lnTo>
                  <a:cubicBezTo>
                    <a:pt x="23658" y="75775"/>
                    <a:pt x="26429" y="69101"/>
                    <a:pt x="29520" y="62561"/>
                  </a:cubicBezTo>
                  <a:lnTo>
                    <a:pt x="29520" y="62561"/>
                  </a:lnTo>
                  <a:cubicBezTo>
                    <a:pt x="29840" y="61955"/>
                    <a:pt x="30373" y="61550"/>
                    <a:pt x="29094" y="60808"/>
                  </a:cubicBezTo>
                  <a:lnTo>
                    <a:pt x="29094" y="60808"/>
                  </a:lnTo>
                  <a:cubicBezTo>
                    <a:pt x="27815" y="60000"/>
                    <a:pt x="26642" y="59865"/>
                    <a:pt x="24511" y="59730"/>
                  </a:cubicBezTo>
                  <a:close/>
                  <a:moveTo>
                    <a:pt x="86216" y="18404"/>
                  </a:moveTo>
                  <a:lnTo>
                    <a:pt x="86216" y="18404"/>
                  </a:lnTo>
                  <a:cubicBezTo>
                    <a:pt x="84298" y="16112"/>
                    <a:pt x="81740" y="13752"/>
                    <a:pt x="81740" y="10921"/>
                  </a:cubicBezTo>
                  <a:lnTo>
                    <a:pt x="81740" y="10921"/>
                  </a:lnTo>
                  <a:cubicBezTo>
                    <a:pt x="78863" y="11865"/>
                    <a:pt x="76198" y="12741"/>
                    <a:pt x="73641" y="13685"/>
                  </a:cubicBezTo>
                  <a:lnTo>
                    <a:pt x="73641" y="13685"/>
                  </a:lnTo>
                  <a:cubicBezTo>
                    <a:pt x="69911" y="14966"/>
                    <a:pt x="66500" y="16314"/>
                    <a:pt x="62877" y="17528"/>
                  </a:cubicBezTo>
                  <a:lnTo>
                    <a:pt x="62877" y="17528"/>
                  </a:lnTo>
                  <a:cubicBezTo>
                    <a:pt x="61705" y="17865"/>
                    <a:pt x="61385" y="18269"/>
                    <a:pt x="61705" y="19011"/>
                  </a:cubicBezTo>
                  <a:lnTo>
                    <a:pt x="61705" y="19011"/>
                  </a:lnTo>
                  <a:cubicBezTo>
                    <a:pt x="61918" y="19685"/>
                    <a:pt x="62131" y="20359"/>
                    <a:pt x="62557" y="21033"/>
                  </a:cubicBezTo>
                  <a:lnTo>
                    <a:pt x="62557" y="21033"/>
                  </a:lnTo>
                  <a:cubicBezTo>
                    <a:pt x="63303" y="21977"/>
                    <a:pt x="64582" y="22786"/>
                    <a:pt x="65435" y="23662"/>
                  </a:cubicBezTo>
                  <a:lnTo>
                    <a:pt x="65435" y="23662"/>
                  </a:lnTo>
                  <a:cubicBezTo>
                    <a:pt x="65754" y="24067"/>
                    <a:pt x="66500" y="24000"/>
                    <a:pt x="67140" y="23797"/>
                  </a:cubicBezTo>
                  <a:lnTo>
                    <a:pt x="67140" y="23797"/>
                  </a:lnTo>
                  <a:cubicBezTo>
                    <a:pt x="69484" y="23123"/>
                    <a:pt x="71829" y="22382"/>
                    <a:pt x="74174" y="21775"/>
                  </a:cubicBezTo>
                  <a:lnTo>
                    <a:pt x="74174" y="21775"/>
                  </a:lnTo>
                  <a:cubicBezTo>
                    <a:pt x="78330" y="20764"/>
                    <a:pt x="82380" y="19617"/>
                    <a:pt x="86216" y="18404"/>
                  </a:cubicBezTo>
                  <a:close/>
                  <a:moveTo>
                    <a:pt x="101243" y="2764"/>
                  </a:moveTo>
                  <a:lnTo>
                    <a:pt x="101243" y="2764"/>
                  </a:lnTo>
                  <a:cubicBezTo>
                    <a:pt x="101136" y="2764"/>
                    <a:pt x="101030" y="2764"/>
                    <a:pt x="100923" y="2764"/>
                  </a:cubicBezTo>
                  <a:lnTo>
                    <a:pt x="100923" y="2764"/>
                  </a:lnTo>
                  <a:cubicBezTo>
                    <a:pt x="95168" y="4516"/>
                    <a:pt x="89733" y="6674"/>
                    <a:pt x="84085" y="8426"/>
                  </a:cubicBezTo>
                  <a:lnTo>
                    <a:pt x="84085" y="8426"/>
                  </a:lnTo>
                  <a:cubicBezTo>
                    <a:pt x="83872" y="8561"/>
                    <a:pt x="83445" y="8629"/>
                    <a:pt x="83658" y="8831"/>
                  </a:cubicBezTo>
                  <a:lnTo>
                    <a:pt x="83658" y="8831"/>
                  </a:lnTo>
                  <a:cubicBezTo>
                    <a:pt x="83658" y="9640"/>
                    <a:pt x="83232" y="10449"/>
                    <a:pt x="83339" y="11258"/>
                  </a:cubicBezTo>
                  <a:lnTo>
                    <a:pt x="83339" y="11258"/>
                  </a:lnTo>
                  <a:cubicBezTo>
                    <a:pt x="83445" y="12876"/>
                    <a:pt x="84937" y="14224"/>
                    <a:pt x="86003" y="15640"/>
                  </a:cubicBezTo>
                  <a:lnTo>
                    <a:pt x="86003" y="15640"/>
                  </a:lnTo>
                  <a:cubicBezTo>
                    <a:pt x="86536" y="16449"/>
                    <a:pt x="87282" y="16921"/>
                    <a:pt x="88561" y="17460"/>
                  </a:cubicBezTo>
                  <a:lnTo>
                    <a:pt x="88561" y="17460"/>
                  </a:lnTo>
                  <a:cubicBezTo>
                    <a:pt x="89094" y="17730"/>
                    <a:pt x="89840" y="17932"/>
                    <a:pt x="90373" y="18337"/>
                  </a:cubicBezTo>
                  <a:lnTo>
                    <a:pt x="90373" y="18337"/>
                  </a:lnTo>
                  <a:cubicBezTo>
                    <a:pt x="90905" y="18674"/>
                    <a:pt x="91119" y="18606"/>
                    <a:pt x="91545" y="18404"/>
                  </a:cubicBezTo>
                  <a:lnTo>
                    <a:pt x="91545" y="18404"/>
                  </a:lnTo>
                  <a:cubicBezTo>
                    <a:pt x="93463" y="17797"/>
                    <a:pt x="95381" y="17191"/>
                    <a:pt x="97406" y="16584"/>
                  </a:cubicBezTo>
                  <a:lnTo>
                    <a:pt x="97406" y="16584"/>
                  </a:lnTo>
                  <a:cubicBezTo>
                    <a:pt x="102095" y="15370"/>
                    <a:pt x="106891" y="14022"/>
                    <a:pt x="111793" y="12674"/>
                  </a:cubicBezTo>
                  <a:lnTo>
                    <a:pt x="111793" y="12674"/>
                  </a:lnTo>
                  <a:cubicBezTo>
                    <a:pt x="105506" y="10382"/>
                    <a:pt x="101243" y="7415"/>
                    <a:pt x="101243" y="2764"/>
                  </a:cubicBezTo>
                  <a:lnTo>
                    <a:pt x="58934" y="17325"/>
                  </a:lnTo>
                  <a:lnTo>
                    <a:pt x="58934" y="17325"/>
                  </a:lnTo>
                  <a:cubicBezTo>
                    <a:pt x="58507" y="17528"/>
                    <a:pt x="57975" y="17662"/>
                    <a:pt x="57442" y="17797"/>
                  </a:cubicBezTo>
                  <a:lnTo>
                    <a:pt x="57442" y="17797"/>
                  </a:lnTo>
                  <a:cubicBezTo>
                    <a:pt x="50515" y="20292"/>
                    <a:pt x="43694" y="22719"/>
                    <a:pt x="36767" y="25146"/>
                  </a:cubicBezTo>
                  <a:lnTo>
                    <a:pt x="36767" y="25146"/>
                  </a:lnTo>
                  <a:cubicBezTo>
                    <a:pt x="35914" y="25483"/>
                    <a:pt x="35808" y="25887"/>
                    <a:pt x="35595" y="26359"/>
                  </a:cubicBezTo>
                  <a:lnTo>
                    <a:pt x="35595" y="26359"/>
                  </a:lnTo>
                  <a:cubicBezTo>
                    <a:pt x="35381" y="27910"/>
                    <a:pt x="36447" y="29258"/>
                    <a:pt x="37619" y="30539"/>
                  </a:cubicBezTo>
                  <a:lnTo>
                    <a:pt x="37619" y="30539"/>
                  </a:lnTo>
                  <a:cubicBezTo>
                    <a:pt x="38472" y="31213"/>
                    <a:pt x="39538" y="31617"/>
                    <a:pt x="40817" y="31887"/>
                  </a:cubicBezTo>
                  <a:lnTo>
                    <a:pt x="40817" y="31887"/>
                  </a:lnTo>
                  <a:cubicBezTo>
                    <a:pt x="41456" y="32022"/>
                    <a:pt x="41882" y="31483"/>
                    <a:pt x="42628" y="31348"/>
                  </a:cubicBezTo>
                  <a:lnTo>
                    <a:pt x="42628" y="31348"/>
                  </a:lnTo>
                  <a:cubicBezTo>
                    <a:pt x="43481" y="31213"/>
                    <a:pt x="44120" y="31078"/>
                    <a:pt x="44973" y="30876"/>
                  </a:cubicBezTo>
                  <a:lnTo>
                    <a:pt x="44973" y="30876"/>
                  </a:lnTo>
                  <a:cubicBezTo>
                    <a:pt x="47850" y="30539"/>
                    <a:pt x="50301" y="29797"/>
                    <a:pt x="52966" y="29123"/>
                  </a:cubicBezTo>
                  <a:lnTo>
                    <a:pt x="52966" y="29123"/>
                  </a:lnTo>
                  <a:cubicBezTo>
                    <a:pt x="55204" y="28584"/>
                    <a:pt x="57122" y="27707"/>
                    <a:pt x="59467" y="27168"/>
                  </a:cubicBezTo>
                  <a:lnTo>
                    <a:pt x="59467" y="27168"/>
                  </a:lnTo>
                  <a:cubicBezTo>
                    <a:pt x="61172" y="26696"/>
                    <a:pt x="62984" y="26224"/>
                    <a:pt x="64795" y="25752"/>
                  </a:cubicBezTo>
                  <a:lnTo>
                    <a:pt x="64795" y="25752"/>
                  </a:lnTo>
                  <a:cubicBezTo>
                    <a:pt x="65541" y="25483"/>
                    <a:pt x="65968" y="25213"/>
                    <a:pt x="65008" y="24808"/>
                  </a:cubicBezTo>
                  <a:lnTo>
                    <a:pt x="65008" y="24808"/>
                  </a:lnTo>
                  <a:cubicBezTo>
                    <a:pt x="63943" y="24404"/>
                    <a:pt x="62984" y="23932"/>
                    <a:pt x="62238" y="23258"/>
                  </a:cubicBezTo>
                  <a:lnTo>
                    <a:pt x="62238" y="23258"/>
                  </a:lnTo>
                  <a:cubicBezTo>
                    <a:pt x="60106" y="21640"/>
                    <a:pt x="58934" y="19685"/>
                    <a:pt x="59147" y="17528"/>
                  </a:cubicBezTo>
                  <a:lnTo>
                    <a:pt x="59147" y="17528"/>
                  </a:lnTo>
                  <a:cubicBezTo>
                    <a:pt x="59147" y="17460"/>
                    <a:pt x="59253" y="17460"/>
                    <a:pt x="59253" y="17325"/>
                  </a:cubicBezTo>
                  <a:lnTo>
                    <a:pt x="59253" y="17325"/>
                  </a:lnTo>
                  <a:cubicBezTo>
                    <a:pt x="59147" y="17325"/>
                    <a:pt x="59040" y="17325"/>
                    <a:pt x="58934" y="17325"/>
                  </a:cubicBezTo>
                  <a:lnTo>
                    <a:pt x="101243" y="2764"/>
                  </a:lnTo>
                  <a:close/>
                  <a:moveTo>
                    <a:pt x="68952" y="110561"/>
                  </a:moveTo>
                  <a:lnTo>
                    <a:pt x="68952" y="110561"/>
                  </a:lnTo>
                  <a:cubicBezTo>
                    <a:pt x="67140" y="111438"/>
                    <a:pt x="64795" y="111235"/>
                    <a:pt x="62664" y="111438"/>
                  </a:cubicBezTo>
                  <a:lnTo>
                    <a:pt x="62664" y="111438"/>
                  </a:lnTo>
                  <a:cubicBezTo>
                    <a:pt x="62984" y="113258"/>
                    <a:pt x="63410" y="113123"/>
                    <a:pt x="66181" y="112988"/>
                  </a:cubicBezTo>
                  <a:lnTo>
                    <a:pt x="66181" y="112988"/>
                  </a:lnTo>
                  <a:cubicBezTo>
                    <a:pt x="67886" y="112921"/>
                    <a:pt x="68952" y="112112"/>
                    <a:pt x="69271" y="110696"/>
                  </a:cubicBezTo>
                  <a:lnTo>
                    <a:pt x="69271" y="110696"/>
                  </a:lnTo>
                  <a:cubicBezTo>
                    <a:pt x="69378" y="110696"/>
                    <a:pt x="69484" y="110629"/>
                    <a:pt x="69378" y="110561"/>
                  </a:cubicBezTo>
                  <a:lnTo>
                    <a:pt x="69378" y="110561"/>
                  </a:lnTo>
                  <a:cubicBezTo>
                    <a:pt x="69271" y="110494"/>
                    <a:pt x="69058" y="110561"/>
                    <a:pt x="68952" y="110561"/>
                  </a:cubicBezTo>
                  <a:close/>
                  <a:moveTo>
                    <a:pt x="29307" y="66404"/>
                  </a:moveTo>
                  <a:lnTo>
                    <a:pt x="29307" y="66404"/>
                  </a:lnTo>
                  <a:cubicBezTo>
                    <a:pt x="26962" y="71797"/>
                    <a:pt x="24298" y="77056"/>
                    <a:pt x="22166" y="82382"/>
                  </a:cubicBezTo>
                  <a:lnTo>
                    <a:pt x="22166" y="82382"/>
                  </a:lnTo>
                  <a:cubicBezTo>
                    <a:pt x="21847" y="82853"/>
                    <a:pt x="21847" y="83056"/>
                    <a:pt x="22593" y="83258"/>
                  </a:cubicBezTo>
                  <a:lnTo>
                    <a:pt x="22593" y="83258"/>
                  </a:lnTo>
                  <a:cubicBezTo>
                    <a:pt x="23126" y="83393"/>
                    <a:pt x="23445" y="83662"/>
                    <a:pt x="23232" y="84000"/>
                  </a:cubicBezTo>
                  <a:lnTo>
                    <a:pt x="23232" y="84000"/>
                  </a:lnTo>
                  <a:cubicBezTo>
                    <a:pt x="22593" y="85820"/>
                    <a:pt x="22060" y="87573"/>
                    <a:pt x="20994" y="89325"/>
                  </a:cubicBezTo>
                  <a:lnTo>
                    <a:pt x="20994" y="89325"/>
                  </a:lnTo>
                  <a:cubicBezTo>
                    <a:pt x="20781" y="89797"/>
                    <a:pt x="20355" y="90337"/>
                    <a:pt x="19289" y="90404"/>
                  </a:cubicBezTo>
                  <a:lnTo>
                    <a:pt x="19289" y="90404"/>
                  </a:lnTo>
                  <a:cubicBezTo>
                    <a:pt x="18756" y="90471"/>
                    <a:pt x="18756" y="90808"/>
                    <a:pt x="18650" y="91078"/>
                  </a:cubicBezTo>
                  <a:lnTo>
                    <a:pt x="18650" y="91078"/>
                  </a:lnTo>
                  <a:cubicBezTo>
                    <a:pt x="16518" y="95932"/>
                    <a:pt x="14280" y="100853"/>
                    <a:pt x="12362" y="105775"/>
                  </a:cubicBezTo>
                  <a:lnTo>
                    <a:pt x="12362" y="105775"/>
                  </a:lnTo>
                  <a:cubicBezTo>
                    <a:pt x="11936" y="106719"/>
                    <a:pt x="11936" y="107865"/>
                    <a:pt x="11722" y="108876"/>
                  </a:cubicBezTo>
                  <a:lnTo>
                    <a:pt x="11722" y="108876"/>
                  </a:lnTo>
                  <a:cubicBezTo>
                    <a:pt x="11616" y="109483"/>
                    <a:pt x="11296" y="110157"/>
                    <a:pt x="10550" y="110561"/>
                  </a:cubicBezTo>
                  <a:lnTo>
                    <a:pt x="10550" y="110561"/>
                  </a:lnTo>
                  <a:cubicBezTo>
                    <a:pt x="9484" y="111168"/>
                    <a:pt x="9378" y="111977"/>
                    <a:pt x="9271" y="112651"/>
                  </a:cubicBezTo>
                  <a:lnTo>
                    <a:pt x="9271" y="112651"/>
                  </a:lnTo>
                  <a:cubicBezTo>
                    <a:pt x="9165" y="113393"/>
                    <a:pt x="8525" y="113730"/>
                    <a:pt x="7460" y="113730"/>
                  </a:cubicBezTo>
                  <a:lnTo>
                    <a:pt x="7460" y="113730"/>
                  </a:lnTo>
                  <a:cubicBezTo>
                    <a:pt x="6714" y="113797"/>
                    <a:pt x="6394" y="113797"/>
                    <a:pt x="6500" y="114471"/>
                  </a:cubicBezTo>
                  <a:lnTo>
                    <a:pt x="6500" y="114471"/>
                  </a:lnTo>
                  <a:cubicBezTo>
                    <a:pt x="6607" y="115348"/>
                    <a:pt x="5115" y="116022"/>
                    <a:pt x="3623" y="115685"/>
                  </a:cubicBezTo>
                  <a:lnTo>
                    <a:pt x="3623" y="115685"/>
                  </a:lnTo>
                  <a:cubicBezTo>
                    <a:pt x="3197" y="115617"/>
                    <a:pt x="2877" y="115617"/>
                    <a:pt x="2664" y="115550"/>
                  </a:cubicBezTo>
                  <a:lnTo>
                    <a:pt x="2664" y="115550"/>
                  </a:lnTo>
                  <a:cubicBezTo>
                    <a:pt x="1065" y="115280"/>
                    <a:pt x="639" y="114539"/>
                    <a:pt x="1385" y="113460"/>
                  </a:cubicBezTo>
                  <a:lnTo>
                    <a:pt x="1385" y="113460"/>
                  </a:lnTo>
                  <a:cubicBezTo>
                    <a:pt x="1598" y="113191"/>
                    <a:pt x="1705" y="112988"/>
                    <a:pt x="1172" y="112651"/>
                  </a:cubicBezTo>
                  <a:lnTo>
                    <a:pt x="1172" y="112651"/>
                  </a:lnTo>
                  <a:cubicBezTo>
                    <a:pt x="319" y="112112"/>
                    <a:pt x="0" y="111573"/>
                    <a:pt x="746" y="110764"/>
                  </a:cubicBezTo>
                  <a:lnTo>
                    <a:pt x="746" y="110764"/>
                  </a:lnTo>
                  <a:cubicBezTo>
                    <a:pt x="1598" y="109820"/>
                    <a:pt x="959" y="108741"/>
                    <a:pt x="1065" y="107730"/>
                  </a:cubicBezTo>
                  <a:lnTo>
                    <a:pt x="1065" y="107730"/>
                  </a:lnTo>
                  <a:cubicBezTo>
                    <a:pt x="1385" y="106584"/>
                    <a:pt x="1705" y="105640"/>
                    <a:pt x="2984" y="104764"/>
                  </a:cubicBezTo>
                  <a:lnTo>
                    <a:pt x="2984" y="104764"/>
                  </a:lnTo>
                  <a:cubicBezTo>
                    <a:pt x="3730" y="104224"/>
                    <a:pt x="3730" y="103415"/>
                    <a:pt x="4049" y="102674"/>
                  </a:cubicBezTo>
                  <a:lnTo>
                    <a:pt x="4049" y="102674"/>
                  </a:lnTo>
                  <a:cubicBezTo>
                    <a:pt x="5861" y="98359"/>
                    <a:pt x="7566" y="94112"/>
                    <a:pt x="9484" y="89730"/>
                  </a:cubicBezTo>
                  <a:lnTo>
                    <a:pt x="9484" y="89730"/>
                  </a:lnTo>
                  <a:cubicBezTo>
                    <a:pt x="9698" y="89123"/>
                    <a:pt x="10124" y="88719"/>
                    <a:pt x="9378" y="88179"/>
                  </a:cubicBezTo>
                  <a:lnTo>
                    <a:pt x="9378" y="88179"/>
                  </a:lnTo>
                  <a:cubicBezTo>
                    <a:pt x="8845" y="87910"/>
                    <a:pt x="9165" y="87505"/>
                    <a:pt x="9271" y="87168"/>
                  </a:cubicBezTo>
                  <a:lnTo>
                    <a:pt x="9271" y="87168"/>
                  </a:lnTo>
                  <a:cubicBezTo>
                    <a:pt x="9804" y="85415"/>
                    <a:pt x="10763" y="83730"/>
                    <a:pt x="11403" y="82044"/>
                  </a:cubicBezTo>
                  <a:lnTo>
                    <a:pt x="11403" y="82044"/>
                  </a:lnTo>
                  <a:cubicBezTo>
                    <a:pt x="11509" y="81707"/>
                    <a:pt x="11722" y="81370"/>
                    <a:pt x="12149" y="81370"/>
                  </a:cubicBezTo>
                  <a:lnTo>
                    <a:pt x="12149" y="81370"/>
                  </a:lnTo>
                  <a:cubicBezTo>
                    <a:pt x="13108" y="81303"/>
                    <a:pt x="13108" y="80831"/>
                    <a:pt x="13428" y="80494"/>
                  </a:cubicBezTo>
                  <a:lnTo>
                    <a:pt x="13428" y="80494"/>
                  </a:lnTo>
                  <a:cubicBezTo>
                    <a:pt x="16198" y="73617"/>
                    <a:pt x="19289" y="66943"/>
                    <a:pt x="22166" y="60134"/>
                  </a:cubicBezTo>
                  <a:lnTo>
                    <a:pt x="22166" y="60134"/>
                  </a:lnTo>
                  <a:cubicBezTo>
                    <a:pt x="22380" y="59528"/>
                    <a:pt x="22380" y="58988"/>
                    <a:pt x="23445" y="58786"/>
                  </a:cubicBezTo>
                  <a:lnTo>
                    <a:pt x="23445" y="58786"/>
                  </a:lnTo>
                  <a:cubicBezTo>
                    <a:pt x="23872" y="58584"/>
                    <a:pt x="23658" y="58314"/>
                    <a:pt x="23765" y="58044"/>
                  </a:cubicBezTo>
                  <a:lnTo>
                    <a:pt x="23765" y="58044"/>
                  </a:lnTo>
                  <a:cubicBezTo>
                    <a:pt x="24404" y="56764"/>
                    <a:pt x="25257" y="56292"/>
                    <a:pt x="27388" y="56224"/>
                  </a:cubicBezTo>
                  <a:lnTo>
                    <a:pt x="27388" y="56224"/>
                  </a:lnTo>
                  <a:cubicBezTo>
                    <a:pt x="27815" y="56224"/>
                    <a:pt x="28134" y="56224"/>
                    <a:pt x="28454" y="56224"/>
                  </a:cubicBezTo>
                  <a:lnTo>
                    <a:pt x="28454" y="56224"/>
                  </a:lnTo>
                  <a:cubicBezTo>
                    <a:pt x="29413" y="56157"/>
                    <a:pt x="29946" y="55887"/>
                    <a:pt x="29946" y="55146"/>
                  </a:cubicBezTo>
                  <a:lnTo>
                    <a:pt x="29946" y="55146"/>
                  </a:lnTo>
                  <a:cubicBezTo>
                    <a:pt x="29946" y="53191"/>
                    <a:pt x="30053" y="51168"/>
                    <a:pt x="30053" y="49146"/>
                  </a:cubicBezTo>
                  <a:lnTo>
                    <a:pt x="30053" y="49146"/>
                  </a:lnTo>
                  <a:cubicBezTo>
                    <a:pt x="30053" y="46584"/>
                    <a:pt x="30159" y="43955"/>
                    <a:pt x="30159" y="41393"/>
                  </a:cubicBezTo>
                  <a:lnTo>
                    <a:pt x="30159" y="41393"/>
                  </a:lnTo>
                  <a:cubicBezTo>
                    <a:pt x="30159" y="39977"/>
                    <a:pt x="29840" y="38629"/>
                    <a:pt x="30053" y="37280"/>
                  </a:cubicBezTo>
                  <a:lnTo>
                    <a:pt x="30053" y="37280"/>
                  </a:lnTo>
                  <a:cubicBezTo>
                    <a:pt x="30053" y="36741"/>
                    <a:pt x="29307" y="36606"/>
                    <a:pt x="28561" y="36808"/>
                  </a:cubicBezTo>
                  <a:lnTo>
                    <a:pt x="28561" y="36808"/>
                  </a:lnTo>
                  <a:cubicBezTo>
                    <a:pt x="26962" y="37348"/>
                    <a:pt x="25577" y="37955"/>
                    <a:pt x="23872" y="38426"/>
                  </a:cubicBezTo>
                  <a:lnTo>
                    <a:pt x="23872" y="38426"/>
                  </a:lnTo>
                  <a:cubicBezTo>
                    <a:pt x="21634" y="39101"/>
                    <a:pt x="19289" y="39910"/>
                    <a:pt x="16944" y="40382"/>
                  </a:cubicBezTo>
                  <a:lnTo>
                    <a:pt x="16944" y="40382"/>
                  </a:lnTo>
                  <a:cubicBezTo>
                    <a:pt x="15239" y="40719"/>
                    <a:pt x="13428" y="40786"/>
                    <a:pt x="12255" y="41662"/>
                  </a:cubicBezTo>
                  <a:lnTo>
                    <a:pt x="12255" y="41662"/>
                  </a:lnTo>
                  <a:cubicBezTo>
                    <a:pt x="10870" y="42606"/>
                    <a:pt x="9591" y="42202"/>
                    <a:pt x="8099" y="42067"/>
                  </a:cubicBezTo>
                  <a:lnTo>
                    <a:pt x="8099" y="42067"/>
                  </a:lnTo>
                  <a:cubicBezTo>
                    <a:pt x="7566" y="42000"/>
                    <a:pt x="7140" y="42000"/>
                    <a:pt x="6607" y="42067"/>
                  </a:cubicBezTo>
                  <a:lnTo>
                    <a:pt x="6607" y="42067"/>
                  </a:lnTo>
                  <a:cubicBezTo>
                    <a:pt x="3197" y="42674"/>
                    <a:pt x="639" y="41460"/>
                    <a:pt x="213" y="39303"/>
                  </a:cubicBezTo>
                  <a:lnTo>
                    <a:pt x="213" y="39303"/>
                  </a:lnTo>
                  <a:cubicBezTo>
                    <a:pt x="106" y="38157"/>
                    <a:pt x="959" y="37348"/>
                    <a:pt x="2344" y="36876"/>
                  </a:cubicBezTo>
                  <a:lnTo>
                    <a:pt x="2344" y="36876"/>
                  </a:lnTo>
                  <a:cubicBezTo>
                    <a:pt x="3623" y="36539"/>
                    <a:pt x="4049" y="35797"/>
                    <a:pt x="4689" y="35325"/>
                  </a:cubicBezTo>
                  <a:lnTo>
                    <a:pt x="4689" y="35325"/>
                  </a:lnTo>
                  <a:cubicBezTo>
                    <a:pt x="5328" y="34853"/>
                    <a:pt x="5968" y="34516"/>
                    <a:pt x="6714" y="34382"/>
                  </a:cubicBezTo>
                  <a:lnTo>
                    <a:pt x="6714" y="34382"/>
                  </a:lnTo>
                  <a:cubicBezTo>
                    <a:pt x="9271" y="33707"/>
                    <a:pt x="11296" y="32831"/>
                    <a:pt x="13534" y="32022"/>
                  </a:cubicBezTo>
                  <a:lnTo>
                    <a:pt x="13534" y="32022"/>
                  </a:lnTo>
                  <a:cubicBezTo>
                    <a:pt x="15879" y="31280"/>
                    <a:pt x="18330" y="30606"/>
                    <a:pt x="20568" y="29797"/>
                  </a:cubicBezTo>
                  <a:lnTo>
                    <a:pt x="20568" y="29797"/>
                  </a:lnTo>
                  <a:cubicBezTo>
                    <a:pt x="19715" y="28584"/>
                    <a:pt x="18543" y="29191"/>
                    <a:pt x="17158" y="29595"/>
                  </a:cubicBezTo>
                  <a:lnTo>
                    <a:pt x="17158" y="29595"/>
                  </a:lnTo>
                  <a:cubicBezTo>
                    <a:pt x="14813" y="30269"/>
                    <a:pt x="12468" y="31078"/>
                    <a:pt x="10230" y="31752"/>
                  </a:cubicBezTo>
                  <a:lnTo>
                    <a:pt x="10230" y="31752"/>
                  </a:lnTo>
                  <a:cubicBezTo>
                    <a:pt x="9271" y="32157"/>
                    <a:pt x="8099" y="32224"/>
                    <a:pt x="6820" y="32224"/>
                  </a:cubicBezTo>
                  <a:lnTo>
                    <a:pt x="6820" y="32224"/>
                  </a:lnTo>
                  <a:cubicBezTo>
                    <a:pt x="5968" y="32224"/>
                    <a:pt x="4582" y="31280"/>
                    <a:pt x="4262" y="30404"/>
                  </a:cubicBezTo>
                  <a:lnTo>
                    <a:pt x="4262" y="30404"/>
                  </a:lnTo>
                  <a:cubicBezTo>
                    <a:pt x="4049" y="29730"/>
                    <a:pt x="4156" y="29056"/>
                    <a:pt x="5328" y="28786"/>
                  </a:cubicBezTo>
                  <a:lnTo>
                    <a:pt x="5328" y="28786"/>
                  </a:lnTo>
                  <a:cubicBezTo>
                    <a:pt x="7460" y="28382"/>
                    <a:pt x="9271" y="27573"/>
                    <a:pt x="11083" y="26898"/>
                  </a:cubicBezTo>
                  <a:lnTo>
                    <a:pt x="11083" y="26898"/>
                  </a:lnTo>
                  <a:cubicBezTo>
                    <a:pt x="14813" y="25752"/>
                    <a:pt x="18223" y="24337"/>
                    <a:pt x="21740" y="23056"/>
                  </a:cubicBezTo>
                  <a:lnTo>
                    <a:pt x="21740" y="23056"/>
                  </a:lnTo>
                  <a:cubicBezTo>
                    <a:pt x="26323" y="21438"/>
                    <a:pt x="30692" y="19685"/>
                    <a:pt x="35275" y="18134"/>
                  </a:cubicBezTo>
                  <a:lnTo>
                    <a:pt x="35275" y="18134"/>
                  </a:lnTo>
                  <a:cubicBezTo>
                    <a:pt x="36127" y="17797"/>
                    <a:pt x="37087" y="17865"/>
                    <a:pt x="37726" y="18269"/>
                  </a:cubicBezTo>
                  <a:lnTo>
                    <a:pt x="37726" y="18269"/>
                  </a:lnTo>
                  <a:cubicBezTo>
                    <a:pt x="40817" y="19550"/>
                    <a:pt x="40710" y="21573"/>
                    <a:pt x="37513" y="22584"/>
                  </a:cubicBezTo>
                  <a:lnTo>
                    <a:pt x="37513" y="22584"/>
                  </a:lnTo>
                  <a:cubicBezTo>
                    <a:pt x="33676" y="23932"/>
                    <a:pt x="29626" y="25348"/>
                    <a:pt x="25790" y="26696"/>
                  </a:cubicBezTo>
                  <a:lnTo>
                    <a:pt x="25790" y="26696"/>
                  </a:lnTo>
                  <a:cubicBezTo>
                    <a:pt x="24618" y="27033"/>
                    <a:pt x="24404" y="27303"/>
                    <a:pt x="25364" y="27910"/>
                  </a:cubicBezTo>
                  <a:lnTo>
                    <a:pt x="25364" y="27910"/>
                  </a:lnTo>
                  <a:cubicBezTo>
                    <a:pt x="27175" y="26764"/>
                    <a:pt x="29626" y="26426"/>
                    <a:pt x="31758" y="25820"/>
                  </a:cubicBezTo>
                  <a:lnTo>
                    <a:pt x="31758" y="25820"/>
                  </a:lnTo>
                  <a:cubicBezTo>
                    <a:pt x="34955" y="24808"/>
                    <a:pt x="37726" y="23662"/>
                    <a:pt x="40817" y="22651"/>
                  </a:cubicBezTo>
                  <a:lnTo>
                    <a:pt x="40817" y="22651"/>
                  </a:lnTo>
                  <a:cubicBezTo>
                    <a:pt x="47211" y="20426"/>
                    <a:pt x="53605" y="18134"/>
                    <a:pt x="59786" y="15842"/>
                  </a:cubicBezTo>
                  <a:lnTo>
                    <a:pt x="59786" y="15842"/>
                  </a:lnTo>
                  <a:cubicBezTo>
                    <a:pt x="60639" y="15573"/>
                    <a:pt x="60959" y="15438"/>
                    <a:pt x="61598" y="15977"/>
                  </a:cubicBezTo>
                  <a:lnTo>
                    <a:pt x="61598" y="15977"/>
                  </a:lnTo>
                  <a:cubicBezTo>
                    <a:pt x="62344" y="16516"/>
                    <a:pt x="63197" y="16516"/>
                    <a:pt x="64369" y="16112"/>
                  </a:cubicBezTo>
                  <a:lnTo>
                    <a:pt x="64369" y="16112"/>
                  </a:lnTo>
                  <a:cubicBezTo>
                    <a:pt x="67779" y="14629"/>
                    <a:pt x="71509" y="13415"/>
                    <a:pt x="75239" y="12134"/>
                  </a:cubicBezTo>
                  <a:lnTo>
                    <a:pt x="75239" y="12134"/>
                  </a:lnTo>
                  <a:cubicBezTo>
                    <a:pt x="77264" y="11460"/>
                    <a:pt x="79076" y="10786"/>
                    <a:pt x="81207" y="10179"/>
                  </a:cubicBezTo>
                  <a:lnTo>
                    <a:pt x="81207" y="10179"/>
                  </a:lnTo>
                  <a:cubicBezTo>
                    <a:pt x="81740" y="10112"/>
                    <a:pt x="81634" y="9910"/>
                    <a:pt x="81634" y="9707"/>
                  </a:cubicBezTo>
                  <a:lnTo>
                    <a:pt x="81634" y="9707"/>
                  </a:lnTo>
                  <a:cubicBezTo>
                    <a:pt x="81314" y="8561"/>
                    <a:pt x="82486" y="8022"/>
                    <a:pt x="83872" y="7483"/>
                  </a:cubicBezTo>
                  <a:lnTo>
                    <a:pt x="83872" y="7483"/>
                  </a:lnTo>
                  <a:cubicBezTo>
                    <a:pt x="89413" y="5595"/>
                    <a:pt x="94849" y="3573"/>
                    <a:pt x="100603" y="1820"/>
                  </a:cubicBezTo>
                  <a:lnTo>
                    <a:pt x="100603" y="1820"/>
                  </a:lnTo>
                  <a:cubicBezTo>
                    <a:pt x="101989" y="1348"/>
                    <a:pt x="103374" y="943"/>
                    <a:pt x="104760" y="539"/>
                  </a:cubicBezTo>
                  <a:lnTo>
                    <a:pt x="104760" y="539"/>
                  </a:lnTo>
                  <a:cubicBezTo>
                    <a:pt x="107104" y="0"/>
                    <a:pt x="109555" y="134"/>
                    <a:pt x="111474" y="943"/>
                  </a:cubicBezTo>
                  <a:lnTo>
                    <a:pt x="111474" y="943"/>
                  </a:lnTo>
                  <a:cubicBezTo>
                    <a:pt x="115204" y="2359"/>
                    <a:pt x="118188" y="4247"/>
                    <a:pt x="119147" y="6943"/>
                  </a:cubicBezTo>
                  <a:lnTo>
                    <a:pt x="119147" y="6943"/>
                  </a:lnTo>
                  <a:cubicBezTo>
                    <a:pt x="119893" y="8764"/>
                    <a:pt x="119467" y="10651"/>
                    <a:pt x="118188" y="12269"/>
                  </a:cubicBezTo>
                  <a:lnTo>
                    <a:pt x="118188" y="12269"/>
                  </a:lnTo>
                  <a:cubicBezTo>
                    <a:pt x="117548" y="13078"/>
                    <a:pt x="116056" y="13280"/>
                    <a:pt x="114777" y="13617"/>
                  </a:cubicBezTo>
                  <a:lnTo>
                    <a:pt x="114777" y="13617"/>
                  </a:lnTo>
                  <a:cubicBezTo>
                    <a:pt x="112753" y="14089"/>
                    <a:pt x="110621" y="14494"/>
                    <a:pt x="108596" y="15033"/>
                  </a:cubicBezTo>
                  <a:lnTo>
                    <a:pt x="108596" y="15033"/>
                  </a:lnTo>
                  <a:cubicBezTo>
                    <a:pt x="106145" y="15775"/>
                    <a:pt x="103801" y="16449"/>
                    <a:pt x="101563" y="17460"/>
                  </a:cubicBezTo>
                  <a:lnTo>
                    <a:pt x="101563" y="17460"/>
                  </a:lnTo>
                  <a:cubicBezTo>
                    <a:pt x="99538" y="18202"/>
                    <a:pt x="97193" y="18674"/>
                    <a:pt x="94849" y="19213"/>
                  </a:cubicBezTo>
                  <a:lnTo>
                    <a:pt x="94849" y="19213"/>
                  </a:lnTo>
                  <a:cubicBezTo>
                    <a:pt x="93889" y="19483"/>
                    <a:pt x="93037" y="19685"/>
                    <a:pt x="91971" y="19955"/>
                  </a:cubicBezTo>
                  <a:lnTo>
                    <a:pt x="91971" y="19955"/>
                  </a:lnTo>
                  <a:cubicBezTo>
                    <a:pt x="91012" y="20292"/>
                    <a:pt x="90159" y="20224"/>
                    <a:pt x="89307" y="19752"/>
                  </a:cubicBezTo>
                  <a:lnTo>
                    <a:pt x="89307" y="19752"/>
                  </a:lnTo>
                  <a:cubicBezTo>
                    <a:pt x="88028" y="19078"/>
                    <a:pt x="86856" y="19213"/>
                    <a:pt x="85364" y="19617"/>
                  </a:cubicBezTo>
                  <a:lnTo>
                    <a:pt x="85364" y="19617"/>
                  </a:lnTo>
                  <a:cubicBezTo>
                    <a:pt x="80461" y="21303"/>
                    <a:pt x="75239" y="22584"/>
                    <a:pt x="70017" y="23797"/>
                  </a:cubicBezTo>
                  <a:lnTo>
                    <a:pt x="70017" y="23797"/>
                  </a:lnTo>
                  <a:cubicBezTo>
                    <a:pt x="69484" y="24000"/>
                    <a:pt x="69058" y="24269"/>
                    <a:pt x="69058" y="24606"/>
                  </a:cubicBezTo>
                  <a:lnTo>
                    <a:pt x="69058" y="24606"/>
                  </a:lnTo>
                  <a:cubicBezTo>
                    <a:pt x="69058" y="25146"/>
                    <a:pt x="68632" y="25685"/>
                    <a:pt x="67673" y="25955"/>
                  </a:cubicBezTo>
                  <a:lnTo>
                    <a:pt x="67673" y="25955"/>
                  </a:lnTo>
                  <a:cubicBezTo>
                    <a:pt x="65435" y="26494"/>
                    <a:pt x="63303" y="27235"/>
                    <a:pt x="61065" y="27842"/>
                  </a:cubicBezTo>
                  <a:lnTo>
                    <a:pt x="61065" y="27842"/>
                  </a:lnTo>
                  <a:cubicBezTo>
                    <a:pt x="58188" y="28651"/>
                    <a:pt x="55417" y="29528"/>
                    <a:pt x="52539" y="30404"/>
                  </a:cubicBezTo>
                  <a:lnTo>
                    <a:pt x="52539" y="30404"/>
                  </a:lnTo>
                  <a:cubicBezTo>
                    <a:pt x="50941" y="30943"/>
                    <a:pt x="49236" y="31280"/>
                    <a:pt x="47424" y="31685"/>
                  </a:cubicBezTo>
                  <a:lnTo>
                    <a:pt x="47424" y="31685"/>
                  </a:lnTo>
                  <a:cubicBezTo>
                    <a:pt x="46252" y="31820"/>
                    <a:pt x="45399" y="32157"/>
                    <a:pt x="44227" y="32292"/>
                  </a:cubicBezTo>
                  <a:lnTo>
                    <a:pt x="44227" y="32292"/>
                  </a:lnTo>
                  <a:cubicBezTo>
                    <a:pt x="43481" y="32561"/>
                    <a:pt x="42628" y="32696"/>
                    <a:pt x="42522" y="33303"/>
                  </a:cubicBezTo>
                  <a:lnTo>
                    <a:pt x="42522" y="33303"/>
                  </a:lnTo>
                  <a:cubicBezTo>
                    <a:pt x="42522" y="33910"/>
                    <a:pt x="41669" y="34314"/>
                    <a:pt x="40923" y="34314"/>
                  </a:cubicBezTo>
                  <a:lnTo>
                    <a:pt x="40923" y="34314"/>
                  </a:lnTo>
                  <a:cubicBezTo>
                    <a:pt x="39644" y="34382"/>
                    <a:pt x="39005" y="34853"/>
                    <a:pt x="38046" y="35056"/>
                  </a:cubicBezTo>
                  <a:lnTo>
                    <a:pt x="38046" y="35056"/>
                  </a:lnTo>
                  <a:cubicBezTo>
                    <a:pt x="37513" y="35258"/>
                    <a:pt x="37513" y="35528"/>
                    <a:pt x="37513" y="35865"/>
                  </a:cubicBezTo>
                  <a:lnTo>
                    <a:pt x="37513" y="35865"/>
                  </a:lnTo>
                  <a:cubicBezTo>
                    <a:pt x="37406" y="39775"/>
                    <a:pt x="37406" y="43617"/>
                    <a:pt x="37193" y="47528"/>
                  </a:cubicBezTo>
                  <a:lnTo>
                    <a:pt x="37193" y="47528"/>
                  </a:lnTo>
                  <a:cubicBezTo>
                    <a:pt x="36873" y="50022"/>
                    <a:pt x="37193" y="52651"/>
                    <a:pt x="36660" y="55146"/>
                  </a:cubicBezTo>
                  <a:lnTo>
                    <a:pt x="36660" y="55146"/>
                  </a:lnTo>
                  <a:cubicBezTo>
                    <a:pt x="36554" y="55685"/>
                    <a:pt x="36660" y="55887"/>
                    <a:pt x="37619" y="55955"/>
                  </a:cubicBezTo>
                  <a:lnTo>
                    <a:pt x="37619" y="55955"/>
                  </a:lnTo>
                  <a:cubicBezTo>
                    <a:pt x="39431" y="56089"/>
                    <a:pt x="41136" y="56224"/>
                    <a:pt x="42948" y="56696"/>
                  </a:cubicBezTo>
                  <a:lnTo>
                    <a:pt x="42948" y="56696"/>
                  </a:lnTo>
                  <a:cubicBezTo>
                    <a:pt x="43587" y="56966"/>
                    <a:pt x="44227" y="57101"/>
                    <a:pt x="44547" y="57573"/>
                  </a:cubicBezTo>
                  <a:lnTo>
                    <a:pt x="44547" y="57573"/>
                  </a:lnTo>
                  <a:cubicBezTo>
                    <a:pt x="44973" y="57977"/>
                    <a:pt x="45293" y="58314"/>
                    <a:pt x="46145" y="58314"/>
                  </a:cubicBezTo>
                  <a:lnTo>
                    <a:pt x="46145" y="58314"/>
                  </a:lnTo>
                  <a:cubicBezTo>
                    <a:pt x="46678" y="58314"/>
                    <a:pt x="46891" y="58584"/>
                    <a:pt x="47211" y="58853"/>
                  </a:cubicBezTo>
                  <a:lnTo>
                    <a:pt x="47211" y="58853"/>
                  </a:lnTo>
                  <a:cubicBezTo>
                    <a:pt x="49236" y="62898"/>
                    <a:pt x="50834" y="66943"/>
                    <a:pt x="52539" y="70988"/>
                  </a:cubicBezTo>
                  <a:lnTo>
                    <a:pt x="52539" y="70988"/>
                  </a:lnTo>
                  <a:cubicBezTo>
                    <a:pt x="53818" y="73820"/>
                    <a:pt x="54884" y="76719"/>
                    <a:pt x="56376" y="79550"/>
                  </a:cubicBezTo>
                  <a:lnTo>
                    <a:pt x="56376" y="79550"/>
                  </a:lnTo>
                  <a:cubicBezTo>
                    <a:pt x="56696" y="80157"/>
                    <a:pt x="56696" y="80898"/>
                    <a:pt x="58081" y="81033"/>
                  </a:cubicBezTo>
                  <a:lnTo>
                    <a:pt x="58081" y="81033"/>
                  </a:lnTo>
                  <a:cubicBezTo>
                    <a:pt x="58827" y="81168"/>
                    <a:pt x="58934" y="81842"/>
                    <a:pt x="59040" y="82112"/>
                  </a:cubicBezTo>
                  <a:lnTo>
                    <a:pt x="59040" y="82112"/>
                  </a:lnTo>
                  <a:cubicBezTo>
                    <a:pt x="59147" y="83730"/>
                    <a:pt x="60426" y="85213"/>
                    <a:pt x="60959" y="86764"/>
                  </a:cubicBezTo>
                  <a:lnTo>
                    <a:pt x="60959" y="86764"/>
                  </a:lnTo>
                  <a:cubicBezTo>
                    <a:pt x="61065" y="87370"/>
                    <a:pt x="61172" y="87910"/>
                    <a:pt x="61065" y="88382"/>
                  </a:cubicBezTo>
                  <a:lnTo>
                    <a:pt x="61065" y="88382"/>
                  </a:lnTo>
                  <a:cubicBezTo>
                    <a:pt x="60746" y="89056"/>
                    <a:pt x="61065" y="89662"/>
                    <a:pt x="61278" y="90269"/>
                  </a:cubicBezTo>
                  <a:lnTo>
                    <a:pt x="61278" y="90269"/>
                  </a:lnTo>
                  <a:cubicBezTo>
                    <a:pt x="63303" y="94179"/>
                    <a:pt x="65222" y="97955"/>
                    <a:pt x="66927" y="101730"/>
                  </a:cubicBezTo>
                  <a:lnTo>
                    <a:pt x="66927" y="101730"/>
                  </a:lnTo>
                  <a:cubicBezTo>
                    <a:pt x="67566" y="102943"/>
                    <a:pt x="68099" y="104224"/>
                    <a:pt x="69271" y="105303"/>
                  </a:cubicBezTo>
                  <a:lnTo>
                    <a:pt x="69271" y="105303"/>
                  </a:lnTo>
                  <a:cubicBezTo>
                    <a:pt x="69804" y="106044"/>
                    <a:pt x="69698" y="107056"/>
                    <a:pt x="69911" y="107932"/>
                  </a:cubicBezTo>
                  <a:lnTo>
                    <a:pt x="69911" y="107932"/>
                  </a:lnTo>
                  <a:cubicBezTo>
                    <a:pt x="70017" y="108606"/>
                    <a:pt x="70337" y="109415"/>
                    <a:pt x="70870" y="110157"/>
                  </a:cubicBezTo>
                  <a:lnTo>
                    <a:pt x="70870" y="110157"/>
                  </a:lnTo>
                  <a:cubicBezTo>
                    <a:pt x="71190" y="110764"/>
                    <a:pt x="71190" y="111573"/>
                    <a:pt x="70337" y="112179"/>
                  </a:cubicBezTo>
                  <a:lnTo>
                    <a:pt x="70337" y="112179"/>
                  </a:lnTo>
                  <a:cubicBezTo>
                    <a:pt x="70017" y="112382"/>
                    <a:pt x="70230" y="112584"/>
                    <a:pt x="70337" y="112786"/>
                  </a:cubicBezTo>
                  <a:lnTo>
                    <a:pt x="70337" y="112786"/>
                  </a:lnTo>
                  <a:cubicBezTo>
                    <a:pt x="70870" y="113528"/>
                    <a:pt x="70230" y="114202"/>
                    <a:pt x="69271" y="114674"/>
                  </a:cubicBezTo>
                  <a:lnTo>
                    <a:pt x="69271" y="114674"/>
                  </a:lnTo>
                  <a:cubicBezTo>
                    <a:pt x="68099" y="115146"/>
                    <a:pt x="66927" y="115348"/>
                    <a:pt x="65754" y="114808"/>
                  </a:cubicBezTo>
                  <a:lnTo>
                    <a:pt x="65754" y="114808"/>
                  </a:lnTo>
                  <a:cubicBezTo>
                    <a:pt x="65008" y="114539"/>
                    <a:pt x="64262" y="114269"/>
                    <a:pt x="63197" y="114134"/>
                  </a:cubicBezTo>
                  <a:lnTo>
                    <a:pt x="63197" y="114134"/>
                  </a:lnTo>
                  <a:cubicBezTo>
                    <a:pt x="62344" y="113932"/>
                    <a:pt x="61705" y="113595"/>
                    <a:pt x="61385" y="112988"/>
                  </a:cubicBezTo>
                  <a:lnTo>
                    <a:pt x="61385" y="112988"/>
                  </a:lnTo>
                  <a:cubicBezTo>
                    <a:pt x="60426" y="110561"/>
                    <a:pt x="59253" y="108067"/>
                    <a:pt x="58294" y="105573"/>
                  </a:cubicBezTo>
                  <a:lnTo>
                    <a:pt x="58294" y="105573"/>
                  </a:lnTo>
                  <a:cubicBezTo>
                    <a:pt x="56483" y="100651"/>
                    <a:pt x="53285" y="95932"/>
                    <a:pt x="51687" y="91078"/>
                  </a:cubicBezTo>
                  <a:lnTo>
                    <a:pt x="51687" y="91078"/>
                  </a:lnTo>
                  <a:cubicBezTo>
                    <a:pt x="51474" y="90337"/>
                    <a:pt x="50408" y="90000"/>
                    <a:pt x="50195" y="89325"/>
                  </a:cubicBezTo>
                  <a:lnTo>
                    <a:pt x="50195" y="89325"/>
                  </a:lnTo>
                  <a:cubicBezTo>
                    <a:pt x="49662" y="87775"/>
                    <a:pt x="48383" y="86359"/>
                    <a:pt x="48383" y="84876"/>
                  </a:cubicBezTo>
                  <a:lnTo>
                    <a:pt x="48383" y="84876"/>
                  </a:lnTo>
                  <a:cubicBezTo>
                    <a:pt x="48383" y="82179"/>
                    <a:pt x="46571" y="79887"/>
                    <a:pt x="45612" y="77460"/>
                  </a:cubicBezTo>
                  <a:lnTo>
                    <a:pt x="45612" y="77460"/>
                  </a:lnTo>
                  <a:cubicBezTo>
                    <a:pt x="44547" y="74898"/>
                    <a:pt x="43481" y="72471"/>
                    <a:pt x="42415" y="69910"/>
                  </a:cubicBezTo>
                  <a:lnTo>
                    <a:pt x="42415" y="69910"/>
                  </a:lnTo>
                  <a:cubicBezTo>
                    <a:pt x="41563" y="67617"/>
                    <a:pt x="40390" y="65325"/>
                    <a:pt x="39431" y="63033"/>
                  </a:cubicBezTo>
                  <a:lnTo>
                    <a:pt x="39431" y="63033"/>
                  </a:lnTo>
                  <a:cubicBezTo>
                    <a:pt x="39431" y="62966"/>
                    <a:pt x="39218" y="62898"/>
                    <a:pt x="38792" y="62831"/>
                  </a:cubicBezTo>
                  <a:lnTo>
                    <a:pt x="38792" y="62831"/>
                  </a:lnTo>
                  <a:cubicBezTo>
                    <a:pt x="38792" y="64314"/>
                    <a:pt x="38898" y="65797"/>
                    <a:pt x="38792" y="67213"/>
                  </a:cubicBezTo>
                  <a:lnTo>
                    <a:pt x="38792" y="67213"/>
                  </a:lnTo>
                  <a:cubicBezTo>
                    <a:pt x="38792" y="72337"/>
                    <a:pt x="38792" y="77258"/>
                    <a:pt x="38898" y="82247"/>
                  </a:cubicBezTo>
                  <a:lnTo>
                    <a:pt x="38898" y="82247"/>
                  </a:lnTo>
                  <a:cubicBezTo>
                    <a:pt x="38898" y="82921"/>
                    <a:pt x="39218" y="83595"/>
                    <a:pt x="39644" y="84337"/>
                  </a:cubicBezTo>
                  <a:lnTo>
                    <a:pt x="39644" y="84337"/>
                  </a:lnTo>
                  <a:cubicBezTo>
                    <a:pt x="40177" y="85213"/>
                    <a:pt x="40177" y="86224"/>
                    <a:pt x="40284" y="87303"/>
                  </a:cubicBezTo>
                  <a:lnTo>
                    <a:pt x="40284" y="87303"/>
                  </a:lnTo>
                  <a:cubicBezTo>
                    <a:pt x="40390" y="87977"/>
                    <a:pt x="40177" y="88786"/>
                    <a:pt x="40390" y="89460"/>
                  </a:cubicBezTo>
                  <a:lnTo>
                    <a:pt x="40390" y="89460"/>
                  </a:lnTo>
                  <a:cubicBezTo>
                    <a:pt x="40603" y="90000"/>
                    <a:pt x="40390" y="90471"/>
                    <a:pt x="39644" y="90741"/>
                  </a:cubicBezTo>
                  <a:lnTo>
                    <a:pt x="39644" y="90741"/>
                  </a:lnTo>
                  <a:cubicBezTo>
                    <a:pt x="38792" y="91011"/>
                    <a:pt x="38792" y="91415"/>
                    <a:pt x="38685" y="91820"/>
                  </a:cubicBezTo>
                  <a:lnTo>
                    <a:pt x="38685" y="91820"/>
                  </a:lnTo>
                  <a:cubicBezTo>
                    <a:pt x="38579" y="97415"/>
                    <a:pt x="38579" y="102943"/>
                    <a:pt x="38579" y="108471"/>
                  </a:cubicBezTo>
                  <a:lnTo>
                    <a:pt x="38579" y="108471"/>
                  </a:lnTo>
                  <a:cubicBezTo>
                    <a:pt x="38579" y="109550"/>
                    <a:pt x="38792" y="110696"/>
                    <a:pt x="38898" y="111775"/>
                  </a:cubicBezTo>
                  <a:lnTo>
                    <a:pt x="38898" y="111775"/>
                  </a:lnTo>
                  <a:cubicBezTo>
                    <a:pt x="39005" y="113325"/>
                    <a:pt x="38472" y="114808"/>
                    <a:pt x="38579" y="116426"/>
                  </a:cubicBezTo>
                  <a:lnTo>
                    <a:pt x="38579" y="116426"/>
                  </a:lnTo>
                  <a:cubicBezTo>
                    <a:pt x="38579" y="116629"/>
                    <a:pt x="38472" y="116898"/>
                    <a:pt x="39005" y="117033"/>
                  </a:cubicBezTo>
                  <a:lnTo>
                    <a:pt x="39005" y="117033"/>
                  </a:lnTo>
                  <a:cubicBezTo>
                    <a:pt x="39857" y="117370"/>
                    <a:pt x="39644" y="117707"/>
                    <a:pt x="38898" y="117977"/>
                  </a:cubicBezTo>
                  <a:lnTo>
                    <a:pt x="38898" y="117977"/>
                  </a:lnTo>
                  <a:cubicBezTo>
                    <a:pt x="38579" y="118044"/>
                    <a:pt x="38152" y="118112"/>
                    <a:pt x="37619" y="118112"/>
                  </a:cubicBezTo>
                  <a:lnTo>
                    <a:pt x="37619" y="118112"/>
                  </a:lnTo>
                  <a:cubicBezTo>
                    <a:pt x="36873" y="118112"/>
                    <a:pt x="36660" y="118247"/>
                    <a:pt x="36660" y="118786"/>
                  </a:cubicBezTo>
                  <a:lnTo>
                    <a:pt x="36660" y="118786"/>
                  </a:lnTo>
                  <a:cubicBezTo>
                    <a:pt x="36660" y="119595"/>
                    <a:pt x="35595" y="119932"/>
                    <a:pt x="33889" y="119932"/>
                  </a:cubicBezTo>
                  <a:lnTo>
                    <a:pt x="33889" y="119932"/>
                  </a:lnTo>
                  <a:cubicBezTo>
                    <a:pt x="32504" y="119932"/>
                    <a:pt x="31438" y="119393"/>
                    <a:pt x="31438" y="118719"/>
                  </a:cubicBezTo>
                  <a:lnTo>
                    <a:pt x="31438" y="118719"/>
                  </a:lnTo>
                  <a:cubicBezTo>
                    <a:pt x="31438" y="118314"/>
                    <a:pt x="31119" y="118247"/>
                    <a:pt x="30692" y="118044"/>
                  </a:cubicBezTo>
                  <a:lnTo>
                    <a:pt x="30692" y="118044"/>
                  </a:lnTo>
                  <a:cubicBezTo>
                    <a:pt x="29520" y="117910"/>
                    <a:pt x="28987" y="117505"/>
                    <a:pt x="29094" y="116696"/>
                  </a:cubicBezTo>
                  <a:lnTo>
                    <a:pt x="29094" y="116696"/>
                  </a:lnTo>
                  <a:cubicBezTo>
                    <a:pt x="29626" y="114876"/>
                    <a:pt x="28561" y="113123"/>
                    <a:pt x="28880" y="111235"/>
                  </a:cubicBezTo>
                  <a:lnTo>
                    <a:pt x="28880" y="111235"/>
                  </a:lnTo>
                  <a:cubicBezTo>
                    <a:pt x="30159" y="104966"/>
                    <a:pt x="29094" y="98629"/>
                    <a:pt x="29520" y="92426"/>
                  </a:cubicBezTo>
                  <a:lnTo>
                    <a:pt x="29520" y="92426"/>
                  </a:lnTo>
                  <a:cubicBezTo>
                    <a:pt x="29520" y="91685"/>
                    <a:pt x="29626" y="90876"/>
                    <a:pt x="28667" y="90269"/>
                  </a:cubicBezTo>
                  <a:lnTo>
                    <a:pt x="28667" y="90269"/>
                  </a:lnTo>
                  <a:cubicBezTo>
                    <a:pt x="28454" y="90067"/>
                    <a:pt x="28454" y="89662"/>
                    <a:pt x="28454" y="89191"/>
                  </a:cubicBezTo>
                  <a:lnTo>
                    <a:pt x="28454" y="89191"/>
                  </a:lnTo>
                  <a:cubicBezTo>
                    <a:pt x="28241" y="87640"/>
                    <a:pt x="28028" y="86022"/>
                    <a:pt x="28667" y="84471"/>
                  </a:cubicBezTo>
                  <a:lnTo>
                    <a:pt x="28667" y="84471"/>
                  </a:lnTo>
                  <a:cubicBezTo>
                    <a:pt x="30266" y="80629"/>
                    <a:pt x="29094" y="76719"/>
                    <a:pt x="29413" y="72808"/>
                  </a:cubicBezTo>
                  <a:lnTo>
                    <a:pt x="29413" y="72808"/>
                  </a:lnTo>
                  <a:cubicBezTo>
                    <a:pt x="29626" y="70786"/>
                    <a:pt x="29520" y="68696"/>
                    <a:pt x="29520" y="66674"/>
                  </a:cubicBezTo>
                  <a:lnTo>
                    <a:pt x="29520" y="66674"/>
                  </a:lnTo>
                  <a:cubicBezTo>
                    <a:pt x="29840" y="66404"/>
                    <a:pt x="29840" y="66202"/>
                    <a:pt x="29626" y="65865"/>
                  </a:cubicBezTo>
                  <a:lnTo>
                    <a:pt x="29626" y="65865"/>
                  </a:lnTo>
                  <a:cubicBezTo>
                    <a:pt x="29520" y="66134"/>
                    <a:pt x="29413" y="66269"/>
                    <a:pt x="29307" y="664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" name="Shape 19"/>
            <p:cNvGrpSpPr/>
            <p:nvPr/>
          </p:nvGrpSpPr>
          <p:grpSpPr>
            <a:xfrm>
              <a:off x="455311" y="4778260"/>
              <a:ext cx="640628" cy="230085"/>
              <a:chOff x="4186883" y="2113420"/>
              <a:chExt cx="338093" cy="121428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4307120" y="2166990"/>
                <a:ext cx="48810" cy="50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5642" y="97173"/>
                    </a:moveTo>
                    <a:lnTo>
                      <a:pt x="55642" y="97173"/>
                    </a:lnTo>
                    <a:cubicBezTo>
                      <a:pt x="42905" y="115434"/>
                      <a:pt x="30167" y="116739"/>
                      <a:pt x="16089" y="100434"/>
                    </a:cubicBezTo>
                    <a:lnTo>
                      <a:pt x="16089" y="100434"/>
                    </a:lnTo>
                    <a:cubicBezTo>
                      <a:pt x="2681" y="84130"/>
                      <a:pt x="0" y="54130"/>
                      <a:pt x="10055" y="35869"/>
                    </a:cubicBezTo>
                    <a:lnTo>
                      <a:pt x="10055" y="35869"/>
                    </a:lnTo>
                    <a:cubicBezTo>
                      <a:pt x="14078" y="28043"/>
                      <a:pt x="16089" y="20869"/>
                      <a:pt x="20111" y="13043"/>
                    </a:cubicBezTo>
                    <a:lnTo>
                      <a:pt x="20111" y="13043"/>
                    </a:lnTo>
                    <a:cubicBezTo>
                      <a:pt x="23463" y="8478"/>
                      <a:pt x="27486" y="4565"/>
                      <a:pt x="30837" y="0"/>
                    </a:cubicBezTo>
                    <a:lnTo>
                      <a:pt x="30837" y="0"/>
                    </a:lnTo>
                    <a:cubicBezTo>
                      <a:pt x="32849" y="652"/>
                      <a:pt x="34189" y="652"/>
                      <a:pt x="35530" y="1304"/>
                    </a:cubicBezTo>
                    <a:lnTo>
                      <a:pt x="35530" y="1304"/>
                    </a:lnTo>
                    <a:cubicBezTo>
                      <a:pt x="34189" y="9130"/>
                      <a:pt x="34860" y="17608"/>
                      <a:pt x="30837" y="24782"/>
                    </a:cubicBezTo>
                    <a:lnTo>
                      <a:pt x="30837" y="24782"/>
                    </a:lnTo>
                    <a:cubicBezTo>
                      <a:pt x="23463" y="39130"/>
                      <a:pt x="15418" y="53478"/>
                      <a:pt x="18770" y="71086"/>
                    </a:cubicBezTo>
                    <a:lnTo>
                      <a:pt x="18770" y="71086"/>
                    </a:lnTo>
                    <a:cubicBezTo>
                      <a:pt x="19441" y="75000"/>
                      <a:pt x="20111" y="78913"/>
                      <a:pt x="22793" y="81521"/>
                    </a:cubicBezTo>
                    <a:lnTo>
                      <a:pt x="22793" y="81521"/>
                    </a:lnTo>
                    <a:cubicBezTo>
                      <a:pt x="26815" y="85434"/>
                      <a:pt x="32178" y="90000"/>
                      <a:pt x="35530" y="92608"/>
                    </a:cubicBezTo>
                    <a:lnTo>
                      <a:pt x="35530" y="92608"/>
                    </a:lnTo>
                    <a:cubicBezTo>
                      <a:pt x="38882" y="88695"/>
                      <a:pt x="42905" y="84782"/>
                      <a:pt x="44245" y="80217"/>
                    </a:cubicBezTo>
                    <a:lnTo>
                      <a:pt x="44245" y="80217"/>
                    </a:lnTo>
                    <a:cubicBezTo>
                      <a:pt x="47597" y="69130"/>
                      <a:pt x="48938" y="57391"/>
                      <a:pt x="51620" y="46304"/>
                    </a:cubicBezTo>
                    <a:lnTo>
                      <a:pt x="51620" y="46304"/>
                    </a:lnTo>
                    <a:cubicBezTo>
                      <a:pt x="52290" y="44347"/>
                      <a:pt x="51620" y="41086"/>
                      <a:pt x="53631" y="39782"/>
                    </a:cubicBezTo>
                    <a:lnTo>
                      <a:pt x="53631" y="39782"/>
                    </a:lnTo>
                    <a:cubicBezTo>
                      <a:pt x="54972" y="35869"/>
                      <a:pt x="57653" y="32608"/>
                      <a:pt x="60335" y="30000"/>
                    </a:cubicBezTo>
                    <a:lnTo>
                      <a:pt x="60335" y="30000"/>
                    </a:lnTo>
                    <a:cubicBezTo>
                      <a:pt x="61675" y="32608"/>
                      <a:pt x="65698" y="36521"/>
                      <a:pt x="65698" y="39782"/>
                    </a:cubicBezTo>
                    <a:lnTo>
                      <a:pt x="65698" y="39782"/>
                    </a:lnTo>
                    <a:cubicBezTo>
                      <a:pt x="67039" y="51521"/>
                      <a:pt x="65698" y="62608"/>
                      <a:pt x="67039" y="74347"/>
                    </a:cubicBezTo>
                    <a:lnTo>
                      <a:pt x="67039" y="74347"/>
                    </a:lnTo>
                    <a:cubicBezTo>
                      <a:pt x="67039" y="81521"/>
                      <a:pt x="67039" y="90000"/>
                      <a:pt x="77094" y="93260"/>
                    </a:cubicBezTo>
                    <a:lnTo>
                      <a:pt x="77094" y="93260"/>
                    </a:lnTo>
                    <a:cubicBezTo>
                      <a:pt x="84469" y="95869"/>
                      <a:pt x="88491" y="93913"/>
                      <a:pt x="92513" y="87391"/>
                    </a:cubicBezTo>
                    <a:lnTo>
                      <a:pt x="92513" y="87391"/>
                    </a:lnTo>
                    <a:cubicBezTo>
                      <a:pt x="102569" y="67173"/>
                      <a:pt x="106592" y="47608"/>
                      <a:pt x="97877" y="26086"/>
                    </a:cubicBezTo>
                    <a:lnTo>
                      <a:pt x="97877" y="26086"/>
                    </a:lnTo>
                    <a:cubicBezTo>
                      <a:pt x="95865" y="20869"/>
                      <a:pt x="89162" y="12391"/>
                      <a:pt x="98547" y="9130"/>
                    </a:cubicBezTo>
                    <a:lnTo>
                      <a:pt x="98547" y="9130"/>
                    </a:lnTo>
                    <a:cubicBezTo>
                      <a:pt x="108603" y="5869"/>
                      <a:pt x="109944" y="15652"/>
                      <a:pt x="111955" y="22826"/>
                    </a:cubicBezTo>
                    <a:lnTo>
                      <a:pt x="111955" y="22826"/>
                    </a:lnTo>
                    <a:cubicBezTo>
                      <a:pt x="119329" y="44347"/>
                      <a:pt x="116648" y="65869"/>
                      <a:pt x="109944" y="87391"/>
                    </a:cubicBezTo>
                    <a:lnTo>
                      <a:pt x="109944" y="87391"/>
                    </a:lnTo>
                    <a:cubicBezTo>
                      <a:pt x="101229" y="114782"/>
                      <a:pt x="75754" y="119347"/>
                      <a:pt x="55642" y="9717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440453" y="2139610"/>
                <a:ext cx="45238" cy="4285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9285" y="30573"/>
                    </a:moveTo>
                    <a:lnTo>
                      <a:pt x="29285" y="30573"/>
                    </a:lnTo>
                    <a:cubicBezTo>
                      <a:pt x="17857" y="31337"/>
                      <a:pt x="10000" y="32101"/>
                      <a:pt x="1428" y="32866"/>
                    </a:cubicBezTo>
                    <a:lnTo>
                      <a:pt x="1428" y="32866"/>
                    </a:lnTo>
                    <a:cubicBezTo>
                      <a:pt x="714" y="32101"/>
                      <a:pt x="714" y="30573"/>
                      <a:pt x="0" y="29044"/>
                    </a:cubicBezTo>
                    <a:lnTo>
                      <a:pt x="0" y="29044"/>
                    </a:lnTo>
                    <a:cubicBezTo>
                      <a:pt x="2142" y="26751"/>
                      <a:pt x="3571" y="23694"/>
                      <a:pt x="7142" y="21401"/>
                    </a:cubicBezTo>
                    <a:lnTo>
                      <a:pt x="7142" y="21401"/>
                    </a:lnTo>
                    <a:cubicBezTo>
                      <a:pt x="14285" y="16815"/>
                      <a:pt x="21428" y="11464"/>
                      <a:pt x="29285" y="8407"/>
                    </a:cubicBezTo>
                    <a:lnTo>
                      <a:pt x="29285" y="8407"/>
                    </a:lnTo>
                    <a:cubicBezTo>
                      <a:pt x="32857" y="6878"/>
                      <a:pt x="40000" y="9171"/>
                      <a:pt x="45000" y="9171"/>
                    </a:cubicBezTo>
                    <a:lnTo>
                      <a:pt x="45000" y="9171"/>
                    </a:lnTo>
                    <a:cubicBezTo>
                      <a:pt x="59285" y="6878"/>
                      <a:pt x="74285" y="3057"/>
                      <a:pt x="89285" y="764"/>
                    </a:cubicBezTo>
                    <a:lnTo>
                      <a:pt x="89285" y="764"/>
                    </a:lnTo>
                    <a:cubicBezTo>
                      <a:pt x="93571" y="0"/>
                      <a:pt x="97857" y="3057"/>
                      <a:pt x="102857" y="4585"/>
                    </a:cubicBezTo>
                    <a:lnTo>
                      <a:pt x="102857" y="4585"/>
                    </a:lnTo>
                    <a:cubicBezTo>
                      <a:pt x="100714" y="8407"/>
                      <a:pt x="98571" y="12993"/>
                      <a:pt x="96428" y="17579"/>
                    </a:cubicBezTo>
                    <a:lnTo>
                      <a:pt x="96428" y="17579"/>
                    </a:lnTo>
                    <a:cubicBezTo>
                      <a:pt x="90000" y="28280"/>
                      <a:pt x="82142" y="38216"/>
                      <a:pt x="78571" y="48917"/>
                    </a:cubicBezTo>
                    <a:lnTo>
                      <a:pt x="78571" y="48917"/>
                    </a:lnTo>
                    <a:cubicBezTo>
                      <a:pt x="75714" y="61910"/>
                      <a:pt x="77857" y="74904"/>
                      <a:pt x="79285" y="88662"/>
                    </a:cubicBezTo>
                    <a:lnTo>
                      <a:pt x="79285" y="88662"/>
                    </a:lnTo>
                    <a:cubicBezTo>
                      <a:pt x="79285" y="91719"/>
                      <a:pt x="87142" y="96305"/>
                      <a:pt x="89285" y="95541"/>
                    </a:cubicBezTo>
                    <a:lnTo>
                      <a:pt x="89285" y="95541"/>
                    </a:lnTo>
                    <a:cubicBezTo>
                      <a:pt x="93571" y="94012"/>
                      <a:pt x="96428" y="88662"/>
                      <a:pt x="98571" y="84076"/>
                    </a:cubicBezTo>
                    <a:lnTo>
                      <a:pt x="98571" y="84076"/>
                    </a:lnTo>
                    <a:cubicBezTo>
                      <a:pt x="101428" y="80254"/>
                      <a:pt x="102857" y="72611"/>
                      <a:pt x="104285" y="72611"/>
                    </a:cubicBezTo>
                    <a:lnTo>
                      <a:pt x="104285" y="72611"/>
                    </a:lnTo>
                    <a:cubicBezTo>
                      <a:pt x="110000" y="73375"/>
                      <a:pt x="115714" y="76433"/>
                      <a:pt x="117142" y="79490"/>
                    </a:cubicBezTo>
                    <a:lnTo>
                      <a:pt x="117142" y="79490"/>
                    </a:lnTo>
                    <a:cubicBezTo>
                      <a:pt x="119285" y="83312"/>
                      <a:pt x="118571" y="91719"/>
                      <a:pt x="116428" y="94012"/>
                    </a:cubicBezTo>
                    <a:lnTo>
                      <a:pt x="116428" y="94012"/>
                    </a:lnTo>
                    <a:cubicBezTo>
                      <a:pt x="111428" y="100127"/>
                      <a:pt x="104285" y="105477"/>
                      <a:pt x="97857" y="109299"/>
                    </a:cubicBezTo>
                    <a:lnTo>
                      <a:pt x="97857" y="109299"/>
                    </a:lnTo>
                    <a:cubicBezTo>
                      <a:pt x="82142" y="119235"/>
                      <a:pt x="63571" y="103949"/>
                      <a:pt x="61428" y="81783"/>
                    </a:cubicBezTo>
                    <a:lnTo>
                      <a:pt x="61428" y="81783"/>
                    </a:lnTo>
                    <a:cubicBezTo>
                      <a:pt x="60714" y="59617"/>
                      <a:pt x="62142" y="50445"/>
                      <a:pt x="75000" y="18343"/>
                    </a:cubicBezTo>
                    <a:lnTo>
                      <a:pt x="75000" y="18343"/>
                    </a:lnTo>
                    <a:cubicBezTo>
                      <a:pt x="63571" y="21401"/>
                      <a:pt x="53571" y="22929"/>
                      <a:pt x="41428" y="24458"/>
                    </a:cubicBezTo>
                    <a:lnTo>
                      <a:pt x="41428" y="24458"/>
                    </a:lnTo>
                    <a:cubicBezTo>
                      <a:pt x="42142" y="47388"/>
                      <a:pt x="44285" y="68025"/>
                      <a:pt x="45000" y="89426"/>
                    </a:cubicBezTo>
                    <a:lnTo>
                      <a:pt x="45000" y="89426"/>
                    </a:lnTo>
                    <a:cubicBezTo>
                      <a:pt x="45000" y="90191"/>
                      <a:pt x="45714" y="92484"/>
                      <a:pt x="45714" y="93248"/>
                    </a:cubicBezTo>
                    <a:lnTo>
                      <a:pt x="45714" y="93248"/>
                    </a:lnTo>
                    <a:cubicBezTo>
                      <a:pt x="45000" y="98598"/>
                      <a:pt x="43571" y="103184"/>
                      <a:pt x="41428" y="108535"/>
                    </a:cubicBezTo>
                    <a:lnTo>
                      <a:pt x="41428" y="108535"/>
                    </a:lnTo>
                    <a:cubicBezTo>
                      <a:pt x="40714" y="108535"/>
                      <a:pt x="35714" y="109299"/>
                      <a:pt x="35000" y="107770"/>
                    </a:cubicBezTo>
                    <a:lnTo>
                      <a:pt x="35000" y="107770"/>
                    </a:lnTo>
                    <a:cubicBezTo>
                      <a:pt x="32142" y="103184"/>
                      <a:pt x="29285" y="98598"/>
                      <a:pt x="29285" y="93248"/>
                    </a:cubicBezTo>
                    <a:lnTo>
                      <a:pt x="29285" y="93248"/>
                    </a:lnTo>
                    <a:cubicBezTo>
                      <a:pt x="27857" y="72611"/>
                      <a:pt x="29285" y="51974"/>
                      <a:pt x="29285" y="3057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4286883" y="2113420"/>
                <a:ext cx="24999" cy="10714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681" y="1809"/>
                    </a:moveTo>
                    <a:lnTo>
                      <a:pt x="118681" y="1809"/>
                    </a:lnTo>
                    <a:cubicBezTo>
                      <a:pt x="104175" y="3919"/>
                      <a:pt x="94945" y="5427"/>
                      <a:pt x="84395" y="6331"/>
                    </a:cubicBezTo>
                    <a:lnTo>
                      <a:pt x="84395" y="6331"/>
                    </a:lnTo>
                    <a:cubicBezTo>
                      <a:pt x="52747" y="9648"/>
                      <a:pt x="44835" y="15678"/>
                      <a:pt x="42197" y="22914"/>
                    </a:cubicBezTo>
                    <a:lnTo>
                      <a:pt x="42197" y="22914"/>
                    </a:lnTo>
                    <a:cubicBezTo>
                      <a:pt x="35604" y="38894"/>
                      <a:pt x="31648" y="54572"/>
                      <a:pt x="26373" y="70854"/>
                    </a:cubicBezTo>
                    <a:lnTo>
                      <a:pt x="26373" y="70854"/>
                    </a:lnTo>
                    <a:cubicBezTo>
                      <a:pt x="25054" y="81105"/>
                      <a:pt x="26373" y="91959"/>
                      <a:pt x="29010" y="102814"/>
                    </a:cubicBezTo>
                    <a:lnTo>
                      <a:pt x="29010" y="102814"/>
                    </a:lnTo>
                    <a:cubicBezTo>
                      <a:pt x="29010" y="109145"/>
                      <a:pt x="46153" y="112160"/>
                      <a:pt x="72527" y="111256"/>
                    </a:cubicBezTo>
                    <a:lnTo>
                      <a:pt x="72527" y="111256"/>
                    </a:lnTo>
                    <a:cubicBezTo>
                      <a:pt x="76483" y="110954"/>
                      <a:pt x="83076" y="112763"/>
                      <a:pt x="88351" y="113668"/>
                    </a:cubicBezTo>
                    <a:lnTo>
                      <a:pt x="88351" y="113668"/>
                    </a:lnTo>
                    <a:cubicBezTo>
                      <a:pt x="84395" y="115175"/>
                      <a:pt x="79120" y="117587"/>
                      <a:pt x="72527" y="118190"/>
                    </a:cubicBezTo>
                    <a:lnTo>
                      <a:pt x="72527" y="118190"/>
                    </a:lnTo>
                    <a:cubicBezTo>
                      <a:pt x="44835" y="119698"/>
                      <a:pt x="6593" y="113969"/>
                      <a:pt x="5274" y="106733"/>
                    </a:cubicBezTo>
                    <a:lnTo>
                      <a:pt x="5274" y="106733"/>
                    </a:lnTo>
                    <a:cubicBezTo>
                      <a:pt x="2637" y="92562"/>
                      <a:pt x="2637" y="78391"/>
                      <a:pt x="0" y="63919"/>
                    </a:cubicBezTo>
                    <a:lnTo>
                      <a:pt x="0" y="63919"/>
                    </a:lnTo>
                    <a:cubicBezTo>
                      <a:pt x="0" y="59698"/>
                      <a:pt x="2637" y="54874"/>
                      <a:pt x="3956" y="50653"/>
                    </a:cubicBezTo>
                    <a:lnTo>
                      <a:pt x="3956" y="50653"/>
                    </a:lnTo>
                    <a:cubicBezTo>
                      <a:pt x="10549" y="38894"/>
                      <a:pt x="14505" y="26834"/>
                      <a:pt x="23736" y="14773"/>
                    </a:cubicBezTo>
                    <a:lnTo>
                      <a:pt x="23736" y="14773"/>
                    </a:lnTo>
                    <a:cubicBezTo>
                      <a:pt x="30329" y="5728"/>
                      <a:pt x="72527" y="0"/>
                      <a:pt x="118681" y="180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4501167" y="2132467"/>
                <a:ext cx="23809" cy="7857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620" y="67576"/>
                    </a:moveTo>
                    <a:lnTo>
                      <a:pt x="118620" y="67576"/>
                    </a:lnTo>
                    <a:cubicBezTo>
                      <a:pt x="115862" y="78225"/>
                      <a:pt x="111724" y="89283"/>
                      <a:pt x="107586" y="99931"/>
                    </a:cubicBezTo>
                    <a:lnTo>
                      <a:pt x="107586" y="99931"/>
                    </a:lnTo>
                    <a:cubicBezTo>
                      <a:pt x="100689" y="110170"/>
                      <a:pt x="67586" y="118771"/>
                      <a:pt x="31724" y="119180"/>
                    </a:cubicBezTo>
                    <a:lnTo>
                      <a:pt x="31724" y="119180"/>
                    </a:lnTo>
                    <a:cubicBezTo>
                      <a:pt x="26206" y="119590"/>
                      <a:pt x="20689" y="117542"/>
                      <a:pt x="13793" y="116723"/>
                    </a:cubicBezTo>
                    <a:lnTo>
                      <a:pt x="13793" y="116723"/>
                    </a:lnTo>
                    <a:cubicBezTo>
                      <a:pt x="16551" y="114675"/>
                      <a:pt x="17931" y="111399"/>
                      <a:pt x="23448" y="110989"/>
                    </a:cubicBezTo>
                    <a:lnTo>
                      <a:pt x="23448" y="110989"/>
                    </a:lnTo>
                    <a:cubicBezTo>
                      <a:pt x="77241" y="108532"/>
                      <a:pt x="85517" y="97064"/>
                      <a:pt x="84137" y="83959"/>
                    </a:cubicBezTo>
                    <a:lnTo>
                      <a:pt x="84137" y="83959"/>
                    </a:lnTo>
                    <a:cubicBezTo>
                      <a:pt x="82758" y="61433"/>
                      <a:pt x="80000" y="38498"/>
                      <a:pt x="77241" y="15972"/>
                    </a:cubicBezTo>
                    <a:lnTo>
                      <a:pt x="77241" y="15972"/>
                    </a:lnTo>
                    <a:cubicBezTo>
                      <a:pt x="75862" y="10238"/>
                      <a:pt x="56551" y="9419"/>
                      <a:pt x="38620" y="9829"/>
                    </a:cubicBezTo>
                    <a:lnTo>
                      <a:pt x="38620" y="9829"/>
                    </a:lnTo>
                    <a:cubicBezTo>
                      <a:pt x="26206" y="10238"/>
                      <a:pt x="5517" y="9419"/>
                      <a:pt x="4137" y="7781"/>
                    </a:cubicBezTo>
                    <a:lnTo>
                      <a:pt x="4137" y="7781"/>
                    </a:lnTo>
                    <a:cubicBezTo>
                      <a:pt x="0" y="2047"/>
                      <a:pt x="22068" y="3276"/>
                      <a:pt x="33103" y="2866"/>
                    </a:cubicBezTo>
                    <a:lnTo>
                      <a:pt x="33103" y="2866"/>
                    </a:lnTo>
                    <a:cubicBezTo>
                      <a:pt x="71724" y="0"/>
                      <a:pt x="100689" y="5733"/>
                      <a:pt x="106206" y="18020"/>
                    </a:cubicBezTo>
                    <a:lnTo>
                      <a:pt x="106206" y="18020"/>
                    </a:lnTo>
                    <a:cubicBezTo>
                      <a:pt x="111724" y="34402"/>
                      <a:pt x="113103" y="50784"/>
                      <a:pt x="118620" y="6757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4446406" y="2197943"/>
                <a:ext cx="30952" cy="3690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6106" y="29117"/>
                    </a:moveTo>
                    <a:lnTo>
                      <a:pt x="36106" y="29117"/>
                    </a:lnTo>
                    <a:cubicBezTo>
                      <a:pt x="46725" y="30882"/>
                      <a:pt x="53097" y="32647"/>
                      <a:pt x="59469" y="32647"/>
                    </a:cubicBezTo>
                    <a:lnTo>
                      <a:pt x="59469" y="32647"/>
                    </a:lnTo>
                    <a:cubicBezTo>
                      <a:pt x="62654" y="32647"/>
                      <a:pt x="65840" y="30882"/>
                      <a:pt x="69026" y="29117"/>
                    </a:cubicBezTo>
                    <a:lnTo>
                      <a:pt x="69026" y="29117"/>
                    </a:lnTo>
                    <a:cubicBezTo>
                      <a:pt x="70088" y="26470"/>
                      <a:pt x="70088" y="22058"/>
                      <a:pt x="70088" y="22058"/>
                    </a:cubicBezTo>
                    <a:lnTo>
                      <a:pt x="70088" y="22058"/>
                    </a:lnTo>
                    <a:cubicBezTo>
                      <a:pt x="65840" y="20294"/>
                      <a:pt x="61592" y="18529"/>
                      <a:pt x="57345" y="20294"/>
                    </a:cubicBezTo>
                    <a:lnTo>
                      <a:pt x="57345" y="20294"/>
                    </a:lnTo>
                    <a:cubicBezTo>
                      <a:pt x="52035" y="22058"/>
                      <a:pt x="45663" y="24705"/>
                      <a:pt x="36106" y="29117"/>
                    </a:cubicBezTo>
                    <a:close/>
                    <a:moveTo>
                      <a:pt x="52035" y="43235"/>
                    </a:moveTo>
                    <a:lnTo>
                      <a:pt x="52035" y="43235"/>
                    </a:lnTo>
                    <a:cubicBezTo>
                      <a:pt x="47787" y="44117"/>
                      <a:pt x="43539" y="46764"/>
                      <a:pt x="40353" y="45882"/>
                    </a:cubicBezTo>
                    <a:lnTo>
                      <a:pt x="40353" y="45882"/>
                    </a:lnTo>
                    <a:cubicBezTo>
                      <a:pt x="32920" y="42352"/>
                      <a:pt x="22300" y="39705"/>
                      <a:pt x="18053" y="34411"/>
                    </a:cubicBezTo>
                    <a:lnTo>
                      <a:pt x="18053" y="34411"/>
                    </a:lnTo>
                    <a:cubicBezTo>
                      <a:pt x="14867" y="30882"/>
                      <a:pt x="20176" y="22058"/>
                      <a:pt x="24424" y="16764"/>
                    </a:cubicBezTo>
                    <a:lnTo>
                      <a:pt x="24424" y="16764"/>
                    </a:lnTo>
                    <a:cubicBezTo>
                      <a:pt x="36106" y="3529"/>
                      <a:pt x="54159" y="0"/>
                      <a:pt x="73274" y="2647"/>
                    </a:cubicBezTo>
                    <a:lnTo>
                      <a:pt x="73274" y="2647"/>
                    </a:lnTo>
                    <a:cubicBezTo>
                      <a:pt x="92389" y="5294"/>
                      <a:pt x="99823" y="23823"/>
                      <a:pt x="84955" y="39705"/>
                    </a:cubicBezTo>
                    <a:lnTo>
                      <a:pt x="84955" y="39705"/>
                    </a:lnTo>
                    <a:cubicBezTo>
                      <a:pt x="70088" y="57352"/>
                      <a:pt x="52035" y="74117"/>
                      <a:pt x="35044" y="90000"/>
                    </a:cubicBezTo>
                    <a:lnTo>
                      <a:pt x="35044" y="90000"/>
                    </a:lnTo>
                    <a:cubicBezTo>
                      <a:pt x="32920" y="92647"/>
                      <a:pt x="31858" y="94411"/>
                      <a:pt x="27610" y="97058"/>
                    </a:cubicBezTo>
                    <a:lnTo>
                      <a:pt x="27610" y="97058"/>
                    </a:lnTo>
                    <a:cubicBezTo>
                      <a:pt x="55221" y="95294"/>
                      <a:pt x="78584" y="92647"/>
                      <a:pt x="103008" y="91764"/>
                    </a:cubicBezTo>
                    <a:lnTo>
                      <a:pt x="103008" y="91764"/>
                    </a:lnTo>
                    <a:cubicBezTo>
                      <a:pt x="108318" y="90000"/>
                      <a:pt x="113628" y="94411"/>
                      <a:pt x="118938" y="96176"/>
                    </a:cubicBezTo>
                    <a:lnTo>
                      <a:pt x="118938" y="96176"/>
                    </a:lnTo>
                    <a:cubicBezTo>
                      <a:pt x="115752" y="100588"/>
                      <a:pt x="112566" y="109411"/>
                      <a:pt x="107256" y="109411"/>
                    </a:cubicBezTo>
                    <a:lnTo>
                      <a:pt x="107256" y="109411"/>
                    </a:lnTo>
                    <a:cubicBezTo>
                      <a:pt x="80707" y="112941"/>
                      <a:pt x="52035" y="116470"/>
                      <a:pt x="24424" y="118235"/>
                    </a:cubicBezTo>
                    <a:lnTo>
                      <a:pt x="24424" y="118235"/>
                    </a:lnTo>
                    <a:cubicBezTo>
                      <a:pt x="16991" y="119117"/>
                      <a:pt x="5309" y="116470"/>
                      <a:pt x="3185" y="112058"/>
                    </a:cubicBezTo>
                    <a:lnTo>
                      <a:pt x="3185" y="112058"/>
                    </a:lnTo>
                    <a:cubicBezTo>
                      <a:pt x="0" y="106764"/>
                      <a:pt x="3185" y="97058"/>
                      <a:pt x="6371" y="93529"/>
                    </a:cubicBezTo>
                    <a:lnTo>
                      <a:pt x="6371" y="93529"/>
                    </a:lnTo>
                    <a:cubicBezTo>
                      <a:pt x="20176" y="76764"/>
                      <a:pt x="36106" y="60882"/>
                      <a:pt x="52035" y="432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4238073" y="2166990"/>
                <a:ext cx="27381" cy="392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0396" y="27755"/>
                    </a:moveTo>
                    <a:lnTo>
                      <a:pt x="40396" y="27755"/>
                    </a:lnTo>
                    <a:cubicBezTo>
                      <a:pt x="45148" y="21224"/>
                      <a:pt x="51089" y="16326"/>
                      <a:pt x="58217" y="11428"/>
                    </a:cubicBezTo>
                    <a:lnTo>
                      <a:pt x="58217" y="11428"/>
                    </a:lnTo>
                    <a:cubicBezTo>
                      <a:pt x="67722" y="2448"/>
                      <a:pt x="80792" y="0"/>
                      <a:pt x="95049" y="3265"/>
                    </a:cubicBezTo>
                    <a:lnTo>
                      <a:pt x="95049" y="3265"/>
                    </a:lnTo>
                    <a:cubicBezTo>
                      <a:pt x="111683" y="6530"/>
                      <a:pt x="118811" y="13877"/>
                      <a:pt x="118811" y="25306"/>
                    </a:cubicBezTo>
                    <a:lnTo>
                      <a:pt x="118811" y="25306"/>
                    </a:lnTo>
                    <a:cubicBezTo>
                      <a:pt x="117623" y="52244"/>
                      <a:pt x="117623" y="79183"/>
                      <a:pt x="115247" y="106938"/>
                    </a:cubicBezTo>
                    <a:lnTo>
                      <a:pt x="115247" y="106938"/>
                    </a:lnTo>
                    <a:cubicBezTo>
                      <a:pt x="114059" y="111020"/>
                      <a:pt x="105742" y="115102"/>
                      <a:pt x="99801" y="119183"/>
                    </a:cubicBezTo>
                    <a:lnTo>
                      <a:pt x="99801" y="119183"/>
                    </a:lnTo>
                    <a:cubicBezTo>
                      <a:pt x="97425" y="115102"/>
                      <a:pt x="90297" y="108571"/>
                      <a:pt x="90297" y="103673"/>
                    </a:cubicBezTo>
                    <a:lnTo>
                      <a:pt x="90297" y="103673"/>
                    </a:lnTo>
                    <a:cubicBezTo>
                      <a:pt x="90297" y="79183"/>
                      <a:pt x="92673" y="55510"/>
                      <a:pt x="93861" y="30204"/>
                    </a:cubicBezTo>
                    <a:lnTo>
                      <a:pt x="93861" y="30204"/>
                    </a:lnTo>
                    <a:cubicBezTo>
                      <a:pt x="93861" y="26122"/>
                      <a:pt x="90297" y="22857"/>
                      <a:pt x="87920" y="18775"/>
                    </a:cubicBezTo>
                    <a:lnTo>
                      <a:pt x="87920" y="18775"/>
                    </a:lnTo>
                    <a:cubicBezTo>
                      <a:pt x="81980" y="21224"/>
                      <a:pt x="76039" y="22857"/>
                      <a:pt x="71287" y="26122"/>
                    </a:cubicBezTo>
                    <a:lnTo>
                      <a:pt x="71287" y="26122"/>
                    </a:lnTo>
                    <a:cubicBezTo>
                      <a:pt x="47524" y="43265"/>
                      <a:pt x="46336" y="66938"/>
                      <a:pt x="41584" y="89795"/>
                    </a:cubicBezTo>
                    <a:lnTo>
                      <a:pt x="41584" y="89795"/>
                    </a:lnTo>
                    <a:cubicBezTo>
                      <a:pt x="40396" y="95510"/>
                      <a:pt x="30891" y="100408"/>
                      <a:pt x="27326" y="105306"/>
                    </a:cubicBezTo>
                    <a:lnTo>
                      <a:pt x="27326" y="105306"/>
                    </a:lnTo>
                    <a:cubicBezTo>
                      <a:pt x="22574" y="99591"/>
                      <a:pt x="16633" y="93877"/>
                      <a:pt x="16633" y="88163"/>
                    </a:cubicBezTo>
                    <a:lnTo>
                      <a:pt x="16633" y="88163"/>
                    </a:lnTo>
                    <a:cubicBezTo>
                      <a:pt x="16633" y="72653"/>
                      <a:pt x="19009" y="56326"/>
                      <a:pt x="20198" y="40000"/>
                    </a:cubicBezTo>
                    <a:lnTo>
                      <a:pt x="20198" y="40000"/>
                    </a:lnTo>
                    <a:cubicBezTo>
                      <a:pt x="20198" y="36734"/>
                      <a:pt x="13069" y="34285"/>
                      <a:pt x="10693" y="31836"/>
                    </a:cubicBezTo>
                    <a:lnTo>
                      <a:pt x="10693" y="31836"/>
                    </a:lnTo>
                    <a:cubicBezTo>
                      <a:pt x="5940" y="26122"/>
                      <a:pt x="3564" y="20408"/>
                      <a:pt x="0" y="16326"/>
                    </a:cubicBezTo>
                    <a:lnTo>
                      <a:pt x="0" y="16326"/>
                    </a:lnTo>
                    <a:cubicBezTo>
                      <a:pt x="9504" y="16326"/>
                      <a:pt x="19009" y="13061"/>
                      <a:pt x="26138" y="15510"/>
                    </a:cubicBezTo>
                    <a:lnTo>
                      <a:pt x="26138" y="15510"/>
                    </a:lnTo>
                    <a:cubicBezTo>
                      <a:pt x="30891" y="17142"/>
                      <a:pt x="35643" y="22857"/>
                      <a:pt x="40396" y="2775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4358311" y="2152705"/>
                <a:ext cx="28571" cy="58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7714" y="1116"/>
                    </a:moveTo>
                    <a:lnTo>
                      <a:pt x="77714" y="1116"/>
                    </a:lnTo>
                    <a:cubicBezTo>
                      <a:pt x="73142" y="16744"/>
                      <a:pt x="70857" y="31813"/>
                      <a:pt x="68571" y="48558"/>
                    </a:cubicBezTo>
                    <a:lnTo>
                      <a:pt x="68571" y="48558"/>
                    </a:lnTo>
                    <a:cubicBezTo>
                      <a:pt x="84571" y="45209"/>
                      <a:pt x="94857" y="51348"/>
                      <a:pt x="94857" y="56930"/>
                    </a:cubicBezTo>
                    <a:lnTo>
                      <a:pt x="94857" y="56930"/>
                    </a:lnTo>
                    <a:cubicBezTo>
                      <a:pt x="94857" y="60279"/>
                      <a:pt x="78857" y="63627"/>
                      <a:pt x="69714" y="66976"/>
                    </a:cubicBezTo>
                    <a:lnTo>
                      <a:pt x="69714" y="66976"/>
                    </a:lnTo>
                    <a:cubicBezTo>
                      <a:pt x="68571" y="66418"/>
                      <a:pt x="65142" y="65302"/>
                      <a:pt x="64000" y="64744"/>
                    </a:cubicBezTo>
                    <a:lnTo>
                      <a:pt x="64000" y="64744"/>
                    </a:lnTo>
                    <a:cubicBezTo>
                      <a:pt x="61714" y="74232"/>
                      <a:pt x="59428" y="84279"/>
                      <a:pt x="60571" y="92651"/>
                    </a:cubicBezTo>
                    <a:lnTo>
                      <a:pt x="60571" y="92651"/>
                    </a:lnTo>
                    <a:cubicBezTo>
                      <a:pt x="60571" y="97116"/>
                      <a:pt x="68571" y="102139"/>
                      <a:pt x="75428" y="104930"/>
                    </a:cubicBezTo>
                    <a:lnTo>
                      <a:pt x="75428" y="104930"/>
                    </a:lnTo>
                    <a:cubicBezTo>
                      <a:pt x="80000" y="106604"/>
                      <a:pt x="92571" y="102139"/>
                      <a:pt x="98285" y="101023"/>
                    </a:cubicBezTo>
                    <a:lnTo>
                      <a:pt x="98285" y="101023"/>
                    </a:lnTo>
                    <a:cubicBezTo>
                      <a:pt x="106285" y="100465"/>
                      <a:pt x="112000" y="99348"/>
                      <a:pt x="117714" y="98232"/>
                    </a:cubicBezTo>
                    <a:lnTo>
                      <a:pt x="117714" y="98232"/>
                    </a:lnTo>
                    <a:cubicBezTo>
                      <a:pt x="117714" y="102139"/>
                      <a:pt x="118857" y="107162"/>
                      <a:pt x="115428" y="109395"/>
                    </a:cubicBezTo>
                    <a:lnTo>
                      <a:pt x="115428" y="109395"/>
                    </a:lnTo>
                    <a:cubicBezTo>
                      <a:pt x="104000" y="116093"/>
                      <a:pt x="89142" y="119441"/>
                      <a:pt x="70857" y="117209"/>
                    </a:cubicBezTo>
                    <a:lnTo>
                      <a:pt x="70857" y="117209"/>
                    </a:lnTo>
                    <a:cubicBezTo>
                      <a:pt x="51428" y="114418"/>
                      <a:pt x="36571" y="103813"/>
                      <a:pt x="34285" y="93767"/>
                    </a:cubicBezTo>
                    <a:lnTo>
                      <a:pt x="34285" y="93767"/>
                    </a:lnTo>
                    <a:cubicBezTo>
                      <a:pt x="34285" y="89302"/>
                      <a:pt x="36571" y="84837"/>
                      <a:pt x="36571" y="79255"/>
                    </a:cubicBezTo>
                    <a:lnTo>
                      <a:pt x="36571" y="79255"/>
                    </a:lnTo>
                    <a:cubicBezTo>
                      <a:pt x="37714" y="74790"/>
                      <a:pt x="38857" y="70325"/>
                      <a:pt x="38857" y="66976"/>
                    </a:cubicBezTo>
                    <a:lnTo>
                      <a:pt x="38857" y="66976"/>
                    </a:lnTo>
                    <a:cubicBezTo>
                      <a:pt x="26285" y="63627"/>
                      <a:pt x="16000" y="60837"/>
                      <a:pt x="0" y="56372"/>
                    </a:cubicBezTo>
                    <a:lnTo>
                      <a:pt x="0" y="56372"/>
                    </a:lnTo>
                    <a:cubicBezTo>
                      <a:pt x="17142" y="53023"/>
                      <a:pt x="28571" y="51348"/>
                      <a:pt x="42285" y="48558"/>
                    </a:cubicBezTo>
                    <a:lnTo>
                      <a:pt x="42285" y="48558"/>
                    </a:lnTo>
                    <a:cubicBezTo>
                      <a:pt x="51428" y="32930"/>
                      <a:pt x="43428" y="13953"/>
                      <a:pt x="68571" y="0"/>
                    </a:cubicBezTo>
                    <a:lnTo>
                      <a:pt x="68571" y="0"/>
                    </a:lnTo>
                    <a:cubicBezTo>
                      <a:pt x="70857" y="0"/>
                      <a:pt x="74285" y="558"/>
                      <a:pt x="77714" y="11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4186883" y="2165800"/>
                <a:ext cx="28571" cy="4285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5555" y="26250"/>
                    </a:moveTo>
                    <a:lnTo>
                      <a:pt x="105555" y="26250"/>
                    </a:lnTo>
                    <a:cubicBezTo>
                      <a:pt x="71111" y="11250"/>
                      <a:pt x="43333" y="15000"/>
                      <a:pt x="28888" y="37500"/>
                    </a:cubicBezTo>
                    <a:lnTo>
                      <a:pt x="28888" y="37500"/>
                    </a:lnTo>
                    <a:cubicBezTo>
                      <a:pt x="42222" y="39750"/>
                      <a:pt x="53333" y="41250"/>
                      <a:pt x="65555" y="41250"/>
                    </a:cubicBezTo>
                    <a:lnTo>
                      <a:pt x="65555" y="41250"/>
                    </a:lnTo>
                    <a:cubicBezTo>
                      <a:pt x="84444" y="42000"/>
                      <a:pt x="101111" y="46500"/>
                      <a:pt x="110000" y="58500"/>
                    </a:cubicBezTo>
                    <a:lnTo>
                      <a:pt x="110000" y="58500"/>
                    </a:lnTo>
                    <a:cubicBezTo>
                      <a:pt x="118888" y="72000"/>
                      <a:pt x="117777" y="85500"/>
                      <a:pt x="101111" y="95250"/>
                    </a:cubicBezTo>
                    <a:lnTo>
                      <a:pt x="101111" y="95250"/>
                    </a:lnTo>
                    <a:cubicBezTo>
                      <a:pt x="87777" y="103500"/>
                      <a:pt x="70000" y="111000"/>
                      <a:pt x="52222" y="116250"/>
                    </a:cubicBezTo>
                    <a:lnTo>
                      <a:pt x="52222" y="116250"/>
                    </a:lnTo>
                    <a:cubicBezTo>
                      <a:pt x="37777" y="119250"/>
                      <a:pt x="17777" y="109500"/>
                      <a:pt x="20000" y="99000"/>
                    </a:cubicBezTo>
                    <a:lnTo>
                      <a:pt x="20000" y="99000"/>
                    </a:lnTo>
                    <a:cubicBezTo>
                      <a:pt x="20000" y="95250"/>
                      <a:pt x="27777" y="88500"/>
                      <a:pt x="33333" y="87000"/>
                    </a:cubicBezTo>
                    <a:lnTo>
                      <a:pt x="33333" y="87000"/>
                    </a:lnTo>
                    <a:cubicBezTo>
                      <a:pt x="44444" y="84750"/>
                      <a:pt x="47777" y="88500"/>
                      <a:pt x="44444" y="95250"/>
                    </a:cubicBezTo>
                    <a:lnTo>
                      <a:pt x="44444" y="95250"/>
                    </a:lnTo>
                    <a:cubicBezTo>
                      <a:pt x="43333" y="96000"/>
                      <a:pt x="54444" y="100500"/>
                      <a:pt x="55555" y="99000"/>
                    </a:cubicBezTo>
                    <a:lnTo>
                      <a:pt x="55555" y="99000"/>
                    </a:lnTo>
                    <a:cubicBezTo>
                      <a:pt x="67777" y="94500"/>
                      <a:pt x="81111" y="88500"/>
                      <a:pt x="88888" y="81750"/>
                    </a:cubicBezTo>
                    <a:lnTo>
                      <a:pt x="88888" y="81750"/>
                    </a:lnTo>
                    <a:cubicBezTo>
                      <a:pt x="98888" y="71250"/>
                      <a:pt x="90000" y="60000"/>
                      <a:pt x="71111" y="57000"/>
                    </a:cubicBezTo>
                    <a:lnTo>
                      <a:pt x="71111" y="57000"/>
                    </a:lnTo>
                    <a:cubicBezTo>
                      <a:pt x="55555" y="55500"/>
                      <a:pt x="42222" y="55500"/>
                      <a:pt x="28888" y="52500"/>
                    </a:cubicBezTo>
                    <a:lnTo>
                      <a:pt x="28888" y="52500"/>
                    </a:lnTo>
                    <a:cubicBezTo>
                      <a:pt x="5555" y="48750"/>
                      <a:pt x="0" y="34500"/>
                      <a:pt x="14444" y="21750"/>
                    </a:cubicBezTo>
                    <a:lnTo>
                      <a:pt x="14444" y="21750"/>
                    </a:lnTo>
                    <a:cubicBezTo>
                      <a:pt x="31111" y="6750"/>
                      <a:pt x="54444" y="0"/>
                      <a:pt x="83333" y="3750"/>
                    </a:cubicBezTo>
                    <a:lnTo>
                      <a:pt x="83333" y="3750"/>
                    </a:lnTo>
                    <a:cubicBezTo>
                      <a:pt x="100000" y="6000"/>
                      <a:pt x="107777" y="12750"/>
                      <a:pt x="105555" y="2625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4401168" y="2169372"/>
                <a:ext cx="32142" cy="3095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8571" y="73274"/>
                    </a:moveTo>
                    <a:lnTo>
                      <a:pt x="68571" y="73274"/>
                    </a:lnTo>
                    <a:cubicBezTo>
                      <a:pt x="68571" y="86017"/>
                      <a:pt x="71596" y="94513"/>
                      <a:pt x="69579" y="103008"/>
                    </a:cubicBezTo>
                    <a:lnTo>
                      <a:pt x="69579" y="103008"/>
                    </a:lnTo>
                    <a:cubicBezTo>
                      <a:pt x="68571" y="108318"/>
                      <a:pt x="64537" y="113628"/>
                      <a:pt x="60504" y="118938"/>
                    </a:cubicBezTo>
                    <a:lnTo>
                      <a:pt x="60504" y="118938"/>
                    </a:lnTo>
                    <a:cubicBezTo>
                      <a:pt x="56470" y="113628"/>
                      <a:pt x="48403" y="110442"/>
                      <a:pt x="47394" y="106194"/>
                    </a:cubicBezTo>
                    <a:lnTo>
                      <a:pt x="47394" y="106194"/>
                    </a:lnTo>
                    <a:cubicBezTo>
                      <a:pt x="45378" y="94513"/>
                      <a:pt x="46386" y="84955"/>
                      <a:pt x="46386" y="73274"/>
                    </a:cubicBezTo>
                    <a:lnTo>
                      <a:pt x="46386" y="73274"/>
                    </a:lnTo>
                    <a:cubicBezTo>
                      <a:pt x="34285" y="72212"/>
                      <a:pt x="24201" y="71150"/>
                      <a:pt x="14117" y="67964"/>
                    </a:cubicBezTo>
                    <a:lnTo>
                      <a:pt x="14117" y="67964"/>
                    </a:lnTo>
                    <a:cubicBezTo>
                      <a:pt x="8067" y="65840"/>
                      <a:pt x="5042" y="59469"/>
                      <a:pt x="0" y="56283"/>
                    </a:cubicBezTo>
                    <a:lnTo>
                      <a:pt x="0" y="56283"/>
                    </a:lnTo>
                    <a:cubicBezTo>
                      <a:pt x="6050" y="52035"/>
                      <a:pt x="11092" y="46725"/>
                      <a:pt x="17142" y="45663"/>
                    </a:cubicBezTo>
                    <a:lnTo>
                      <a:pt x="17142" y="45663"/>
                    </a:lnTo>
                    <a:cubicBezTo>
                      <a:pt x="25210" y="43539"/>
                      <a:pt x="34285" y="44601"/>
                      <a:pt x="46386" y="44601"/>
                    </a:cubicBezTo>
                    <a:lnTo>
                      <a:pt x="46386" y="44601"/>
                    </a:lnTo>
                    <a:cubicBezTo>
                      <a:pt x="45378" y="35044"/>
                      <a:pt x="43361" y="25486"/>
                      <a:pt x="43361" y="16991"/>
                    </a:cubicBezTo>
                    <a:lnTo>
                      <a:pt x="43361" y="16991"/>
                    </a:lnTo>
                    <a:cubicBezTo>
                      <a:pt x="43361" y="11681"/>
                      <a:pt x="46386" y="4247"/>
                      <a:pt x="48403" y="0"/>
                    </a:cubicBezTo>
                    <a:lnTo>
                      <a:pt x="48403" y="0"/>
                    </a:lnTo>
                    <a:cubicBezTo>
                      <a:pt x="53445" y="2123"/>
                      <a:pt x="62521" y="4247"/>
                      <a:pt x="64537" y="8495"/>
                    </a:cubicBezTo>
                    <a:lnTo>
                      <a:pt x="64537" y="8495"/>
                    </a:lnTo>
                    <a:cubicBezTo>
                      <a:pt x="67563" y="19115"/>
                      <a:pt x="67563" y="32920"/>
                      <a:pt x="69579" y="45663"/>
                    </a:cubicBezTo>
                    <a:lnTo>
                      <a:pt x="69579" y="45663"/>
                    </a:lnTo>
                    <a:cubicBezTo>
                      <a:pt x="80672" y="46725"/>
                      <a:pt x="92773" y="49911"/>
                      <a:pt x="104873" y="53097"/>
                    </a:cubicBezTo>
                    <a:lnTo>
                      <a:pt x="104873" y="53097"/>
                    </a:lnTo>
                    <a:cubicBezTo>
                      <a:pt x="109915" y="55221"/>
                      <a:pt x="113949" y="61592"/>
                      <a:pt x="118991" y="65840"/>
                    </a:cubicBezTo>
                    <a:lnTo>
                      <a:pt x="118991" y="65840"/>
                    </a:lnTo>
                    <a:cubicBezTo>
                      <a:pt x="113949" y="69026"/>
                      <a:pt x="107899" y="74336"/>
                      <a:pt x="101848" y="74336"/>
                    </a:cubicBezTo>
                    <a:lnTo>
                      <a:pt x="101848" y="74336"/>
                    </a:lnTo>
                    <a:cubicBezTo>
                      <a:pt x="91764" y="76460"/>
                      <a:pt x="80672" y="74336"/>
                      <a:pt x="68571" y="7327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4435691" y="2181276"/>
                <a:ext cx="57143" cy="1071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7042" y="58536"/>
                    </a:moveTo>
                    <a:lnTo>
                      <a:pt x="107042" y="58536"/>
                    </a:lnTo>
                    <a:cubicBezTo>
                      <a:pt x="90704" y="73170"/>
                      <a:pt x="74929" y="84878"/>
                      <a:pt x="58028" y="96585"/>
                    </a:cubicBezTo>
                    <a:lnTo>
                      <a:pt x="58028" y="96585"/>
                    </a:lnTo>
                    <a:cubicBezTo>
                      <a:pt x="41690" y="105365"/>
                      <a:pt x="25352" y="111219"/>
                      <a:pt x="8450" y="117073"/>
                    </a:cubicBezTo>
                    <a:lnTo>
                      <a:pt x="8450" y="117073"/>
                    </a:lnTo>
                    <a:cubicBezTo>
                      <a:pt x="6197" y="117073"/>
                      <a:pt x="2816" y="102439"/>
                      <a:pt x="0" y="90731"/>
                    </a:cubicBezTo>
                    <a:lnTo>
                      <a:pt x="0" y="90731"/>
                    </a:lnTo>
                    <a:cubicBezTo>
                      <a:pt x="2816" y="81951"/>
                      <a:pt x="5633" y="64390"/>
                      <a:pt x="7887" y="61463"/>
                    </a:cubicBezTo>
                    <a:lnTo>
                      <a:pt x="7887" y="61463"/>
                    </a:lnTo>
                    <a:cubicBezTo>
                      <a:pt x="39436" y="40975"/>
                      <a:pt x="70985" y="23414"/>
                      <a:pt x="101971" y="5853"/>
                    </a:cubicBezTo>
                    <a:lnTo>
                      <a:pt x="101971" y="5853"/>
                    </a:lnTo>
                    <a:cubicBezTo>
                      <a:pt x="103098" y="2926"/>
                      <a:pt x="105352" y="0"/>
                      <a:pt x="106478" y="2926"/>
                    </a:cubicBezTo>
                    <a:lnTo>
                      <a:pt x="106478" y="2926"/>
                    </a:lnTo>
                    <a:cubicBezTo>
                      <a:pt x="110985" y="14634"/>
                      <a:pt x="114929" y="23414"/>
                      <a:pt x="119436" y="32195"/>
                    </a:cubicBezTo>
                    <a:lnTo>
                      <a:pt x="119436" y="32195"/>
                    </a:lnTo>
                    <a:cubicBezTo>
                      <a:pt x="115492" y="46829"/>
                      <a:pt x="112676" y="58536"/>
                      <a:pt x="109295" y="73170"/>
                    </a:cubicBezTo>
                    <a:lnTo>
                      <a:pt x="109295" y="73170"/>
                    </a:lnTo>
                    <a:cubicBezTo>
                      <a:pt x="108732" y="67317"/>
                      <a:pt x="108169" y="64390"/>
                      <a:pt x="107042" y="5853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4223788" y="2170562"/>
                <a:ext cx="7143" cy="33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857" y="0"/>
                    </a:moveTo>
                    <a:lnTo>
                      <a:pt x="72857" y="0"/>
                    </a:lnTo>
                    <a:cubicBezTo>
                      <a:pt x="89999" y="11803"/>
                      <a:pt x="107142" y="21639"/>
                      <a:pt x="111428" y="31475"/>
                    </a:cubicBezTo>
                    <a:lnTo>
                      <a:pt x="111428" y="31475"/>
                    </a:lnTo>
                    <a:cubicBezTo>
                      <a:pt x="115714" y="57049"/>
                      <a:pt x="115714" y="81639"/>
                      <a:pt x="111428" y="107213"/>
                    </a:cubicBezTo>
                    <a:lnTo>
                      <a:pt x="111428" y="107213"/>
                    </a:lnTo>
                    <a:cubicBezTo>
                      <a:pt x="111428" y="111147"/>
                      <a:pt x="77142" y="116065"/>
                      <a:pt x="59999" y="119016"/>
                    </a:cubicBezTo>
                    <a:lnTo>
                      <a:pt x="59999" y="119016"/>
                    </a:lnTo>
                    <a:cubicBezTo>
                      <a:pt x="42857" y="115081"/>
                      <a:pt x="25714" y="109180"/>
                      <a:pt x="25714" y="103278"/>
                    </a:cubicBezTo>
                    <a:lnTo>
                      <a:pt x="25714" y="103278"/>
                    </a:lnTo>
                    <a:cubicBezTo>
                      <a:pt x="21428" y="82622"/>
                      <a:pt x="25714" y="61967"/>
                      <a:pt x="29999" y="40327"/>
                    </a:cubicBezTo>
                    <a:lnTo>
                      <a:pt x="29999" y="40327"/>
                    </a:lnTo>
                    <a:cubicBezTo>
                      <a:pt x="29999" y="28524"/>
                      <a:pt x="0" y="12786"/>
                      <a:pt x="72857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4224978" y="2153895"/>
                <a:ext cx="11905" cy="95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272" y="74594"/>
                    </a:moveTo>
                    <a:lnTo>
                      <a:pt x="117272" y="74594"/>
                    </a:lnTo>
                    <a:cubicBezTo>
                      <a:pt x="95454" y="87567"/>
                      <a:pt x="76363" y="116756"/>
                      <a:pt x="62727" y="113513"/>
                    </a:cubicBezTo>
                    <a:lnTo>
                      <a:pt x="62727" y="113513"/>
                    </a:lnTo>
                    <a:cubicBezTo>
                      <a:pt x="38181" y="103783"/>
                      <a:pt x="19090" y="81081"/>
                      <a:pt x="0" y="58378"/>
                    </a:cubicBezTo>
                    <a:lnTo>
                      <a:pt x="0" y="58378"/>
                    </a:lnTo>
                    <a:cubicBezTo>
                      <a:pt x="16363" y="35675"/>
                      <a:pt x="32727" y="0"/>
                      <a:pt x="49090" y="0"/>
                    </a:cubicBezTo>
                    <a:lnTo>
                      <a:pt x="49090" y="0"/>
                    </a:lnTo>
                    <a:cubicBezTo>
                      <a:pt x="70909" y="0"/>
                      <a:pt x="92727" y="29189"/>
                      <a:pt x="117272" y="45405"/>
                    </a:cubicBezTo>
                    <a:lnTo>
                      <a:pt x="117272" y="45405"/>
                    </a:lnTo>
                    <a:cubicBezTo>
                      <a:pt x="117272" y="55135"/>
                      <a:pt x="117272" y="64864"/>
                      <a:pt x="117272" y="7459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" name="Shape 32"/>
            <p:cNvGrpSpPr/>
            <p:nvPr/>
          </p:nvGrpSpPr>
          <p:grpSpPr>
            <a:xfrm>
              <a:off x="-267105" y="253595"/>
              <a:ext cx="581659" cy="564855"/>
              <a:chOff x="7827286" y="3097670"/>
              <a:chExt cx="535712" cy="520236"/>
            </a:xfrm>
          </p:grpSpPr>
          <p:sp>
            <p:nvSpPr>
              <p:cNvPr id="33" name="Shape 33"/>
              <p:cNvSpPr/>
              <p:nvPr/>
            </p:nvSpPr>
            <p:spPr>
              <a:xfrm>
                <a:off x="7832048" y="3158384"/>
                <a:ext cx="530950" cy="35714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0461"/>
                    </a:moveTo>
                    <a:lnTo>
                      <a:pt x="244" y="110098"/>
                    </a:lnTo>
                    <a:lnTo>
                      <a:pt x="57619" y="34337"/>
                    </a:lnTo>
                    <a:lnTo>
                      <a:pt x="57619" y="34337"/>
                    </a:lnTo>
                    <a:cubicBezTo>
                      <a:pt x="57619" y="34337"/>
                      <a:pt x="69033" y="15897"/>
                      <a:pt x="77151" y="12172"/>
                    </a:cubicBezTo>
                    <a:lnTo>
                      <a:pt x="77151" y="12172"/>
                    </a:lnTo>
                    <a:cubicBezTo>
                      <a:pt x="85147" y="8448"/>
                      <a:pt x="101505" y="5087"/>
                      <a:pt x="108585" y="2543"/>
                    </a:cubicBezTo>
                    <a:lnTo>
                      <a:pt x="108585" y="2543"/>
                    </a:lnTo>
                    <a:cubicBezTo>
                      <a:pt x="115605" y="90"/>
                      <a:pt x="118229" y="0"/>
                      <a:pt x="119206" y="6086"/>
                    </a:cubicBezTo>
                    <a:lnTo>
                      <a:pt x="119206" y="6086"/>
                    </a:lnTo>
                    <a:cubicBezTo>
                      <a:pt x="119206" y="6086"/>
                      <a:pt x="119938" y="12899"/>
                      <a:pt x="115605" y="14534"/>
                    </a:cubicBezTo>
                    <a:lnTo>
                      <a:pt x="115605" y="14534"/>
                    </a:lnTo>
                    <a:cubicBezTo>
                      <a:pt x="111393" y="16078"/>
                      <a:pt x="80081" y="15352"/>
                      <a:pt x="75564" y="18531"/>
                    </a:cubicBezTo>
                    <a:lnTo>
                      <a:pt x="75564" y="18531"/>
                    </a:lnTo>
                    <a:cubicBezTo>
                      <a:pt x="71169" y="21619"/>
                      <a:pt x="11475" y="113005"/>
                      <a:pt x="7141" y="119454"/>
                    </a:cubicBezTo>
                    <a:lnTo>
                      <a:pt x="7141" y="119454"/>
                    </a:lnTo>
                    <a:cubicBezTo>
                      <a:pt x="7019" y="119818"/>
                      <a:pt x="6958" y="119909"/>
                      <a:pt x="6958" y="119909"/>
                    </a:cubicBezTo>
                    <a:lnTo>
                      <a:pt x="0" y="11046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7883238" y="3101242"/>
                <a:ext cx="379760" cy="51666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1459" y="0"/>
                    </a:moveTo>
                    <a:lnTo>
                      <a:pt x="111202" y="125"/>
                    </a:lnTo>
                    <a:lnTo>
                      <a:pt x="36213" y="56581"/>
                    </a:lnTo>
                    <a:lnTo>
                      <a:pt x="36213" y="56581"/>
                    </a:lnTo>
                    <a:cubicBezTo>
                      <a:pt x="36213" y="56581"/>
                      <a:pt x="18192" y="67746"/>
                      <a:pt x="14177" y="75901"/>
                    </a:cubicBezTo>
                    <a:lnTo>
                      <a:pt x="14177" y="75901"/>
                    </a:lnTo>
                    <a:cubicBezTo>
                      <a:pt x="10163" y="84056"/>
                      <a:pt x="5807" y="100742"/>
                      <a:pt x="3074" y="107893"/>
                    </a:cubicBezTo>
                    <a:lnTo>
                      <a:pt x="3074" y="107893"/>
                    </a:lnTo>
                    <a:cubicBezTo>
                      <a:pt x="256" y="115044"/>
                      <a:pt x="0" y="117679"/>
                      <a:pt x="5637" y="118933"/>
                    </a:cubicBezTo>
                    <a:lnTo>
                      <a:pt x="5637" y="118933"/>
                    </a:lnTo>
                    <a:cubicBezTo>
                      <a:pt x="5637" y="118933"/>
                      <a:pt x="12042" y="119937"/>
                      <a:pt x="13836" y="115608"/>
                    </a:cubicBezTo>
                    <a:lnTo>
                      <a:pt x="13836" y="115608"/>
                    </a:lnTo>
                    <a:cubicBezTo>
                      <a:pt x="15715" y="111217"/>
                      <a:pt x="16911" y="79100"/>
                      <a:pt x="20327" y="74521"/>
                    </a:cubicBezTo>
                    <a:lnTo>
                      <a:pt x="20327" y="74521"/>
                    </a:lnTo>
                    <a:cubicBezTo>
                      <a:pt x="23402" y="70130"/>
                      <a:pt x="113081" y="11730"/>
                      <a:pt x="119572" y="7652"/>
                    </a:cubicBezTo>
                    <a:lnTo>
                      <a:pt x="119572" y="7652"/>
                    </a:lnTo>
                    <a:cubicBezTo>
                      <a:pt x="119829" y="7401"/>
                      <a:pt x="119914" y="7339"/>
                      <a:pt x="119914" y="7339"/>
                    </a:cubicBezTo>
                    <a:lnTo>
                      <a:pt x="111459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7827286" y="3097670"/>
                <a:ext cx="480950" cy="46904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394" y="31604"/>
                    </a:moveTo>
                    <a:lnTo>
                      <a:pt x="112394" y="31604"/>
                    </a:lnTo>
                    <a:cubicBezTo>
                      <a:pt x="112731" y="36434"/>
                      <a:pt x="108424" y="45060"/>
                      <a:pt x="100482" y="52098"/>
                    </a:cubicBezTo>
                    <a:lnTo>
                      <a:pt x="100482" y="52098"/>
                    </a:lnTo>
                    <a:cubicBezTo>
                      <a:pt x="92406" y="59137"/>
                      <a:pt x="76590" y="66866"/>
                      <a:pt x="64677" y="45681"/>
                    </a:cubicBezTo>
                    <a:lnTo>
                      <a:pt x="64677" y="45681"/>
                    </a:lnTo>
                    <a:cubicBezTo>
                      <a:pt x="64677" y="45681"/>
                      <a:pt x="61648" y="37745"/>
                      <a:pt x="70061" y="28499"/>
                    </a:cubicBezTo>
                    <a:lnTo>
                      <a:pt x="70061" y="28499"/>
                    </a:lnTo>
                    <a:cubicBezTo>
                      <a:pt x="78541" y="19252"/>
                      <a:pt x="90252" y="8694"/>
                      <a:pt x="96915" y="12351"/>
                    </a:cubicBezTo>
                    <a:lnTo>
                      <a:pt x="96915" y="12351"/>
                    </a:lnTo>
                    <a:cubicBezTo>
                      <a:pt x="103645" y="15940"/>
                      <a:pt x="111991" y="26774"/>
                      <a:pt x="112394" y="31604"/>
                    </a:cubicBezTo>
                    <a:close/>
                    <a:moveTo>
                      <a:pt x="50745" y="100747"/>
                    </a:moveTo>
                    <a:lnTo>
                      <a:pt x="50745" y="100747"/>
                    </a:lnTo>
                    <a:cubicBezTo>
                      <a:pt x="43544" y="108614"/>
                      <a:pt x="34795" y="112616"/>
                      <a:pt x="30151" y="111995"/>
                    </a:cubicBezTo>
                    <a:lnTo>
                      <a:pt x="30151" y="111995"/>
                    </a:lnTo>
                    <a:cubicBezTo>
                      <a:pt x="25507" y="111374"/>
                      <a:pt x="15344" y="102265"/>
                      <a:pt x="12181" y="95296"/>
                    </a:cubicBezTo>
                    <a:lnTo>
                      <a:pt x="12181" y="95296"/>
                    </a:lnTo>
                    <a:cubicBezTo>
                      <a:pt x="8883" y="88257"/>
                      <a:pt x="19719" y="76871"/>
                      <a:pt x="29141" y="68591"/>
                    </a:cubicBezTo>
                    <a:lnTo>
                      <a:pt x="29141" y="68591"/>
                    </a:lnTo>
                    <a:cubicBezTo>
                      <a:pt x="38564" y="60310"/>
                      <a:pt x="46034" y="63829"/>
                      <a:pt x="46034" y="63829"/>
                    </a:cubicBezTo>
                    <a:lnTo>
                      <a:pt x="46034" y="63829"/>
                    </a:lnTo>
                    <a:cubicBezTo>
                      <a:pt x="66225" y="77009"/>
                      <a:pt x="58014" y="92811"/>
                      <a:pt x="50745" y="100747"/>
                    </a:cubicBezTo>
                    <a:close/>
                    <a:moveTo>
                      <a:pt x="84464" y="11040"/>
                    </a:moveTo>
                    <a:lnTo>
                      <a:pt x="84464" y="11040"/>
                    </a:lnTo>
                    <a:cubicBezTo>
                      <a:pt x="73224" y="18217"/>
                      <a:pt x="62187" y="29603"/>
                      <a:pt x="58418" y="36710"/>
                    </a:cubicBezTo>
                    <a:lnTo>
                      <a:pt x="58418" y="36710"/>
                    </a:lnTo>
                    <a:cubicBezTo>
                      <a:pt x="55322" y="42369"/>
                      <a:pt x="51217" y="46992"/>
                      <a:pt x="49669" y="48579"/>
                    </a:cubicBezTo>
                    <a:lnTo>
                      <a:pt x="49669" y="48579"/>
                    </a:lnTo>
                    <a:cubicBezTo>
                      <a:pt x="48053" y="50097"/>
                      <a:pt x="43409" y="54100"/>
                      <a:pt x="37689" y="56929"/>
                    </a:cubicBezTo>
                    <a:lnTo>
                      <a:pt x="37689" y="56929"/>
                    </a:lnTo>
                    <a:cubicBezTo>
                      <a:pt x="30555" y="60517"/>
                      <a:pt x="18979" y="71351"/>
                      <a:pt x="11441" y="82461"/>
                    </a:cubicBezTo>
                    <a:lnTo>
                      <a:pt x="11441" y="82461"/>
                    </a:lnTo>
                    <a:cubicBezTo>
                      <a:pt x="3903" y="93640"/>
                      <a:pt x="0" y="99160"/>
                      <a:pt x="0" y="99160"/>
                    </a:cubicBezTo>
                    <a:lnTo>
                      <a:pt x="7874" y="107717"/>
                    </a:lnTo>
                    <a:lnTo>
                      <a:pt x="7874" y="107717"/>
                    </a:lnTo>
                    <a:cubicBezTo>
                      <a:pt x="7874" y="107717"/>
                      <a:pt x="12518" y="108476"/>
                      <a:pt x="19719" y="111788"/>
                    </a:cubicBezTo>
                    <a:lnTo>
                      <a:pt x="19719" y="111788"/>
                    </a:lnTo>
                    <a:cubicBezTo>
                      <a:pt x="26920" y="115031"/>
                      <a:pt x="33247" y="119930"/>
                      <a:pt x="46640" y="108959"/>
                    </a:cubicBezTo>
                    <a:lnTo>
                      <a:pt x="46640" y="108959"/>
                    </a:lnTo>
                    <a:cubicBezTo>
                      <a:pt x="59966" y="98056"/>
                      <a:pt x="70600" y="84531"/>
                      <a:pt x="54043" y="62587"/>
                    </a:cubicBezTo>
                    <a:lnTo>
                      <a:pt x="54043" y="62587"/>
                    </a:lnTo>
                    <a:cubicBezTo>
                      <a:pt x="54043" y="62587"/>
                      <a:pt x="51957" y="58861"/>
                      <a:pt x="55457" y="55204"/>
                    </a:cubicBezTo>
                    <a:lnTo>
                      <a:pt x="55457" y="55204"/>
                    </a:lnTo>
                    <a:cubicBezTo>
                      <a:pt x="55524" y="55135"/>
                      <a:pt x="55524" y="54997"/>
                      <a:pt x="55659" y="54928"/>
                    </a:cubicBezTo>
                    <a:lnTo>
                      <a:pt x="55659" y="54928"/>
                    </a:lnTo>
                    <a:cubicBezTo>
                      <a:pt x="55726" y="54928"/>
                      <a:pt x="55793" y="54859"/>
                      <a:pt x="55860" y="54790"/>
                    </a:cubicBezTo>
                    <a:lnTo>
                      <a:pt x="55860" y="54790"/>
                    </a:lnTo>
                    <a:cubicBezTo>
                      <a:pt x="59562" y="51477"/>
                      <a:pt x="63062" y="53755"/>
                      <a:pt x="63062" y="53755"/>
                    </a:cubicBezTo>
                    <a:lnTo>
                      <a:pt x="63062" y="53755"/>
                    </a:lnTo>
                    <a:cubicBezTo>
                      <a:pt x="83724" y="71627"/>
                      <a:pt x="97453" y="61483"/>
                      <a:pt x="108693" y="48303"/>
                    </a:cubicBezTo>
                    <a:lnTo>
                      <a:pt x="108693" y="48303"/>
                    </a:lnTo>
                    <a:cubicBezTo>
                      <a:pt x="119932" y="35123"/>
                      <a:pt x="115490" y="28361"/>
                      <a:pt x="112596" y="20908"/>
                    </a:cubicBezTo>
                    <a:lnTo>
                      <a:pt x="112596" y="20908"/>
                    </a:lnTo>
                    <a:cubicBezTo>
                      <a:pt x="109702" y="13387"/>
                      <a:pt x="109231" y="8556"/>
                      <a:pt x="109231" y="8556"/>
                    </a:cubicBezTo>
                    <a:lnTo>
                      <a:pt x="101222" y="0"/>
                    </a:lnTo>
                    <a:lnTo>
                      <a:pt x="101222" y="0"/>
                    </a:lnTo>
                    <a:cubicBezTo>
                      <a:pt x="101222" y="0"/>
                      <a:pt x="95703" y="3933"/>
                      <a:pt x="84464" y="110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>
              <a:off x="476525" y="-88248"/>
              <a:ext cx="712209" cy="697990"/>
              <a:chOff x="8493949" y="2520292"/>
              <a:chExt cx="655949" cy="642854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8493949" y="2671482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63" y="119825"/>
                    </a:moveTo>
                    <a:lnTo>
                      <a:pt x="119815" y="91661"/>
                    </a:lnTo>
                    <a:lnTo>
                      <a:pt x="119815" y="30962"/>
                    </a:lnTo>
                    <a:lnTo>
                      <a:pt x="58343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9263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8683233" y="2671482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986" y="119825"/>
                    </a:moveTo>
                    <a:lnTo>
                      <a:pt x="119815" y="91661"/>
                    </a:lnTo>
                    <a:lnTo>
                      <a:pt x="119815" y="30962"/>
                    </a:lnTo>
                    <a:lnTo>
                      <a:pt x="58248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8986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8586806" y="2520292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170" y="119825"/>
                    </a:moveTo>
                    <a:lnTo>
                      <a:pt x="119815" y="91528"/>
                    </a:lnTo>
                    <a:lnTo>
                      <a:pt x="119815" y="30742"/>
                    </a:lnTo>
                    <a:lnTo>
                      <a:pt x="58248" y="0"/>
                    </a:lnTo>
                    <a:lnTo>
                      <a:pt x="0" y="31091"/>
                    </a:lnTo>
                    <a:lnTo>
                      <a:pt x="0" y="91528"/>
                    </a:lnTo>
                    <a:lnTo>
                      <a:pt x="59170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8493949" y="2977433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63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343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9263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Shape 41"/>
              <p:cNvSpPr/>
              <p:nvPr/>
            </p:nvSpPr>
            <p:spPr>
              <a:xfrm>
                <a:off x="8683233" y="2977433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986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248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8986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8586806" y="2826243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170" y="119825"/>
                    </a:moveTo>
                    <a:lnTo>
                      <a:pt x="119815" y="91528"/>
                    </a:lnTo>
                    <a:lnTo>
                      <a:pt x="119815" y="30742"/>
                    </a:lnTo>
                    <a:lnTo>
                      <a:pt x="58248" y="0"/>
                    </a:lnTo>
                    <a:lnTo>
                      <a:pt x="0" y="30917"/>
                    </a:lnTo>
                    <a:lnTo>
                      <a:pt x="0" y="91528"/>
                    </a:lnTo>
                    <a:lnTo>
                      <a:pt x="59170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Shape 43"/>
              <p:cNvSpPr/>
              <p:nvPr/>
            </p:nvSpPr>
            <p:spPr>
              <a:xfrm>
                <a:off x="8785615" y="2829815"/>
                <a:ext cx="174999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61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523" y="0"/>
                    </a:lnTo>
                    <a:lnTo>
                      <a:pt x="0" y="30962"/>
                    </a:lnTo>
                    <a:lnTo>
                      <a:pt x="0" y="91661"/>
                    </a:lnTo>
                    <a:lnTo>
                      <a:pt x="59261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8973708" y="2829815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63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343" y="0"/>
                    </a:lnTo>
                    <a:lnTo>
                      <a:pt x="0" y="30962"/>
                    </a:lnTo>
                    <a:lnTo>
                      <a:pt x="0" y="91661"/>
                    </a:lnTo>
                    <a:lnTo>
                      <a:pt x="59263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Shape 45"/>
              <p:cNvSpPr/>
              <p:nvPr/>
            </p:nvSpPr>
            <p:spPr>
              <a:xfrm>
                <a:off x="8877280" y="2678624"/>
                <a:ext cx="174999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076" y="119825"/>
                    </a:moveTo>
                    <a:lnTo>
                      <a:pt x="119815" y="91528"/>
                    </a:lnTo>
                    <a:lnTo>
                      <a:pt x="119815" y="30742"/>
                    </a:lnTo>
                    <a:lnTo>
                      <a:pt x="58523" y="0"/>
                    </a:lnTo>
                    <a:lnTo>
                      <a:pt x="0" y="31266"/>
                    </a:lnTo>
                    <a:lnTo>
                      <a:pt x="0" y="91528"/>
                    </a:lnTo>
                    <a:lnTo>
                      <a:pt x="59076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Shape 46"/>
            <p:cNvGrpSpPr/>
            <p:nvPr/>
          </p:nvGrpSpPr>
          <p:grpSpPr>
            <a:xfrm>
              <a:off x="135527" y="694873"/>
              <a:ext cx="802689" cy="665676"/>
              <a:chOff x="8285617" y="3309574"/>
              <a:chExt cx="739282" cy="613092"/>
            </a:xfrm>
          </p:grpSpPr>
          <p:sp>
            <p:nvSpPr>
              <p:cNvPr id="47" name="Shape 47"/>
              <p:cNvSpPr/>
              <p:nvPr/>
            </p:nvSpPr>
            <p:spPr>
              <a:xfrm>
                <a:off x="8285617" y="3447668"/>
                <a:ext cx="435712" cy="47499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8681"/>
                    </a:moveTo>
                    <a:lnTo>
                      <a:pt x="44730" y="119931"/>
                    </a:lnTo>
                    <a:lnTo>
                      <a:pt x="44730" y="119931"/>
                    </a:lnTo>
                    <a:cubicBezTo>
                      <a:pt x="44730" y="119931"/>
                      <a:pt x="80173" y="74087"/>
                      <a:pt x="119925" y="80773"/>
                    </a:cubicBezTo>
                    <a:lnTo>
                      <a:pt x="81287" y="10574"/>
                    </a:lnTo>
                    <a:lnTo>
                      <a:pt x="81287" y="10574"/>
                    </a:lnTo>
                    <a:cubicBezTo>
                      <a:pt x="81287" y="10574"/>
                      <a:pt x="35517" y="0"/>
                      <a:pt x="0" y="38681"/>
                    </a:cubicBezTo>
                  </a:path>
                </a:pathLst>
              </a:custGeom>
              <a:solidFill>
                <a:schemeClr val="accent1"/>
              </a:solidFill>
              <a:ln w="212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Shape 48"/>
              <p:cNvSpPr/>
              <p:nvPr/>
            </p:nvSpPr>
            <p:spPr>
              <a:xfrm>
                <a:off x="8597520" y="3309574"/>
                <a:ext cx="427379" cy="44999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4289" y="0"/>
                    </a:moveTo>
                    <a:lnTo>
                      <a:pt x="119924" y="85734"/>
                    </a:lnTo>
                    <a:lnTo>
                      <a:pt x="119924" y="85734"/>
                    </a:lnTo>
                    <a:cubicBezTo>
                      <a:pt x="119924" y="85734"/>
                      <a:pt x="57384" y="84727"/>
                      <a:pt x="39494" y="119928"/>
                    </a:cubicBezTo>
                    <a:lnTo>
                      <a:pt x="0" y="45782"/>
                    </a:lnTo>
                    <a:lnTo>
                      <a:pt x="0" y="45782"/>
                    </a:lnTo>
                    <a:cubicBezTo>
                      <a:pt x="0" y="45782"/>
                      <a:pt x="18117" y="3527"/>
                      <a:pt x="74289" y="0"/>
                    </a:cubicBezTo>
                  </a:path>
                </a:pathLst>
              </a:custGeom>
              <a:solidFill>
                <a:schemeClr val="accent1"/>
              </a:solidFill>
              <a:ln w="212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Shape 49"/>
            <p:cNvGrpSpPr/>
            <p:nvPr/>
          </p:nvGrpSpPr>
          <p:grpSpPr>
            <a:xfrm>
              <a:off x="715555" y="2972578"/>
              <a:ext cx="376140" cy="657921"/>
              <a:chOff x="8878470" y="702444"/>
              <a:chExt cx="346427" cy="605950"/>
            </a:xfrm>
          </p:grpSpPr>
          <p:sp>
            <p:nvSpPr>
              <p:cNvPr id="50" name="Shape 50"/>
              <p:cNvSpPr/>
              <p:nvPr/>
            </p:nvSpPr>
            <p:spPr>
              <a:xfrm>
                <a:off x="9048708" y="702444"/>
                <a:ext cx="176190" cy="845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788" y="104331"/>
                    </a:moveTo>
                    <a:lnTo>
                      <a:pt x="117788" y="104331"/>
                    </a:lnTo>
                    <a:cubicBezTo>
                      <a:pt x="116129" y="114649"/>
                      <a:pt x="110414" y="119617"/>
                      <a:pt x="105806" y="116178"/>
                    </a:cubicBezTo>
                    <a:lnTo>
                      <a:pt x="7557" y="40509"/>
                    </a:lnTo>
                    <a:lnTo>
                      <a:pt x="7557" y="40509"/>
                    </a:lnTo>
                    <a:cubicBezTo>
                      <a:pt x="2580" y="37070"/>
                      <a:pt x="0" y="25222"/>
                      <a:pt x="2027" y="15668"/>
                    </a:cubicBezTo>
                    <a:lnTo>
                      <a:pt x="2027" y="15668"/>
                    </a:lnTo>
                    <a:cubicBezTo>
                      <a:pt x="3686" y="5350"/>
                      <a:pt x="9400" y="0"/>
                      <a:pt x="14009" y="3439"/>
                    </a:cubicBezTo>
                    <a:lnTo>
                      <a:pt x="112073" y="78726"/>
                    </a:lnTo>
                    <a:lnTo>
                      <a:pt x="112073" y="78726"/>
                    </a:lnTo>
                    <a:cubicBezTo>
                      <a:pt x="117235" y="82929"/>
                      <a:pt x="119815" y="94012"/>
                      <a:pt x="117788" y="10433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Shape 51"/>
              <p:cNvSpPr/>
              <p:nvPr/>
            </p:nvSpPr>
            <p:spPr>
              <a:xfrm>
                <a:off x="8878470" y="720302"/>
                <a:ext cx="324999" cy="58809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00" y="9577"/>
                    </a:moveTo>
                    <a:lnTo>
                      <a:pt x="52437" y="110256"/>
                    </a:lnTo>
                    <a:lnTo>
                      <a:pt x="52437" y="110256"/>
                    </a:lnTo>
                    <a:cubicBezTo>
                      <a:pt x="48258" y="116642"/>
                      <a:pt x="35323" y="119944"/>
                      <a:pt x="23781" y="117577"/>
                    </a:cubicBezTo>
                    <a:lnTo>
                      <a:pt x="17611" y="116256"/>
                    </a:lnTo>
                    <a:lnTo>
                      <a:pt x="17611" y="116256"/>
                    </a:lnTo>
                    <a:cubicBezTo>
                      <a:pt x="5970" y="113944"/>
                      <a:pt x="0" y="106733"/>
                      <a:pt x="4278" y="100348"/>
                    </a:cubicBezTo>
                    <a:lnTo>
                      <a:pt x="71442" y="0"/>
                    </a:lnTo>
                    <a:lnTo>
                      <a:pt x="119900" y="9577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2" name="Shape 52"/>
            <p:cNvSpPr/>
            <p:nvPr/>
          </p:nvSpPr>
          <p:spPr>
            <a:xfrm>
              <a:off x="18214" y="1419542"/>
              <a:ext cx="465327" cy="44335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944" y="54285"/>
                  </a:moveTo>
                  <a:lnTo>
                    <a:pt x="21007" y="31349"/>
                  </a:lnTo>
                  <a:lnTo>
                    <a:pt x="21007" y="31349"/>
                  </a:lnTo>
                  <a:cubicBezTo>
                    <a:pt x="20403" y="31190"/>
                    <a:pt x="19949" y="30396"/>
                    <a:pt x="20176" y="29761"/>
                  </a:cubicBezTo>
                  <a:lnTo>
                    <a:pt x="20176" y="29761"/>
                  </a:lnTo>
                  <a:cubicBezTo>
                    <a:pt x="20327" y="29126"/>
                    <a:pt x="21007" y="28730"/>
                    <a:pt x="21687" y="28809"/>
                  </a:cubicBezTo>
                  <a:lnTo>
                    <a:pt x="106549" y="51825"/>
                  </a:lnTo>
                  <a:lnTo>
                    <a:pt x="106549" y="51825"/>
                  </a:lnTo>
                  <a:cubicBezTo>
                    <a:pt x="107229" y="52063"/>
                    <a:pt x="107682" y="52698"/>
                    <a:pt x="107455" y="53333"/>
                  </a:cubicBezTo>
                  <a:lnTo>
                    <a:pt x="107455" y="53333"/>
                  </a:lnTo>
                  <a:cubicBezTo>
                    <a:pt x="107304" y="53968"/>
                    <a:pt x="106624" y="54444"/>
                    <a:pt x="105944" y="54285"/>
                  </a:cubicBezTo>
                  <a:close/>
                  <a:moveTo>
                    <a:pt x="102770" y="67380"/>
                  </a:moveTo>
                  <a:lnTo>
                    <a:pt x="17833" y="44444"/>
                  </a:lnTo>
                  <a:lnTo>
                    <a:pt x="17833" y="44444"/>
                  </a:lnTo>
                  <a:cubicBezTo>
                    <a:pt x="17229" y="44285"/>
                    <a:pt x="16775" y="43650"/>
                    <a:pt x="16926" y="42857"/>
                  </a:cubicBezTo>
                  <a:lnTo>
                    <a:pt x="16926" y="42857"/>
                  </a:lnTo>
                  <a:cubicBezTo>
                    <a:pt x="17153" y="42222"/>
                    <a:pt x="17758" y="41825"/>
                    <a:pt x="18438" y="42063"/>
                  </a:cubicBezTo>
                  <a:lnTo>
                    <a:pt x="103375" y="65000"/>
                  </a:lnTo>
                  <a:lnTo>
                    <a:pt x="103375" y="65000"/>
                  </a:lnTo>
                  <a:cubicBezTo>
                    <a:pt x="103979" y="65158"/>
                    <a:pt x="104357" y="65793"/>
                    <a:pt x="104282" y="66507"/>
                  </a:cubicBezTo>
                  <a:lnTo>
                    <a:pt x="104282" y="66507"/>
                  </a:lnTo>
                  <a:cubicBezTo>
                    <a:pt x="104130" y="67222"/>
                    <a:pt x="103375" y="67619"/>
                    <a:pt x="102770" y="67380"/>
                  </a:cubicBezTo>
                  <a:close/>
                  <a:moveTo>
                    <a:pt x="99596" y="80555"/>
                  </a:moveTo>
                  <a:lnTo>
                    <a:pt x="14508" y="57619"/>
                  </a:lnTo>
                  <a:lnTo>
                    <a:pt x="14508" y="57619"/>
                  </a:lnTo>
                  <a:cubicBezTo>
                    <a:pt x="13904" y="57460"/>
                    <a:pt x="13526" y="56825"/>
                    <a:pt x="13753" y="56031"/>
                  </a:cubicBezTo>
                  <a:lnTo>
                    <a:pt x="13753" y="56031"/>
                  </a:lnTo>
                  <a:cubicBezTo>
                    <a:pt x="13904" y="55396"/>
                    <a:pt x="14508" y="55000"/>
                    <a:pt x="15188" y="55238"/>
                  </a:cubicBezTo>
                  <a:lnTo>
                    <a:pt x="100125" y="78174"/>
                  </a:lnTo>
                  <a:lnTo>
                    <a:pt x="100125" y="78174"/>
                  </a:lnTo>
                  <a:cubicBezTo>
                    <a:pt x="100806" y="78333"/>
                    <a:pt x="101183" y="78968"/>
                    <a:pt x="101032" y="79682"/>
                  </a:cubicBezTo>
                  <a:lnTo>
                    <a:pt x="101032" y="79682"/>
                  </a:lnTo>
                  <a:cubicBezTo>
                    <a:pt x="100806" y="80317"/>
                    <a:pt x="100201" y="80714"/>
                    <a:pt x="99596" y="80555"/>
                  </a:cubicBezTo>
                  <a:close/>
                  <a:moveTo>
                    <a:pt x="96272" y="93730"/>
                  </a:moveTo>
                  <a:lnTo>
                    <a:pt x="11335" y="70793"/>
                  </a:lnTo>
                  <a:lnTo>
                    <a:pt x="11335" y="70793"/>
                  </a:lnTo>
                  <a:cubicBezTo>
                    <a:pt x="10730" y="70555"/>
                    <a:pt x="10352" y="69920"/>
                    <a:pt x="10428" y="69285"/>
                  </a:cubicBezTo>
                  <a:lnTo>
                    <a:pt x="10428" y="69285"/>
                  </a:lnTo>
                  <a:cubicBezTo>
                    <a:pt x="10654" y="68492"/>
                    <a:pt x="11335" y="68174"/>
                    <a:pt x="11939" y="68333"/>
                  </a:cubicBezTo>
                  <a:lnTo>
                    <a:pt x="96952" y="91269"/>
                  </a:lnTo>
                  <a:lnTo>
                    <a:pt x="96952" y="91269"/>
                  </a:lnTo>
                  <a:cubicBezTo>
                    <a:pt x="97481" y="91428"/>
                    <a:pt x="98010" y="92142"/>
                    <a:pt x="97783" y="92857"/>
                  </a:cubicBezTo>
                  <a:lnTo>
                    <a:pt x="97783" y="92857"/>
                  </a:lnTo>
                  <a:cubicBezTo>
                    <a:pt x="97632" y="93492"/>
                    <a:pt x="97027" y="93888"/>
                    <a:pt x="96272" y="93730"/>
                  </a:cubicBezTo>
                  <a:close/>
                  <a:moveTo>
                    <a:pt x="113350" y="24761"/>
                  </a:moveTo>
                  <a:lnTo>
                    <a:pt x="113350" y="24761"/>
                  </a:lnTo>
                  <a:cubicBezTo>
                    <a:pt x="114030" y="25952"/>
                    <a:pt x="114256" y="27380"/>
                    <a:pt x="113954" y="28888"/>
                  </a:cubicBezTo>
                  <a:lnTo>
                    <a:pt x="113954" y="28888"/>
                  </a:lnTo>
                  <a:cubicBezTo>
                    <a:pt x="113123" y="31825"/>
                    <a:pt x="110327" y="33571"/>
                    <a:pt x="107607" y="32857"/>
                  </a:cubicBezTo>
                  <a:lnTo>
                    <a:pt x="107607" y="32857"/>
                  </a:lnTo>
                  <a:cubicBezTo>
                    <a:pt x="104735" y="32063"/>
                    <a:pt x="103073" y="29126"/>
                    <a:pt x="103753" y="26111"/>
                  </a:cubicBezTo>
                  <a:lnTo>
                    <a:pt x="103753" y="26111"/>
                  </a:lnTo>
                  <a:cubicBezTo>
                    <a:pt x="104130" y="24761"/>
                    <a:pt x="104962" y="23492"/>
                    <a:pt x="106171" y="22777"/>
                  </a:cubicBezTo>
                  <a:lnTo>
                    <a:pt x="97858" y="20634"/>
                  </a:lnTo>
                  <a:lnTo>
                    <a:pt x="97858" y="20634"/>
                  </a:lnTo>
                  <a:cubicBezTo>
                    <a:pt x="98614" y="21746"/>
                    <a:pt x="98841" y="23253"/>
                    <a:pt x="98539" y="24761"/>
                  </a:cubicBezTo>
                  <a:lnTo>
                    <a:pt x="98539" y="24761"/>
                  </a:lnTo>
                  <a:cubicBezTo>
                    <a:pt x="97783" y="27698"/>
                    <a:pt x="94911" y="29365"/>
                    <a:pt x="92115" y="28650"/>
                  </a:cubicBezTo>
                  <a:lnTo>
                    <a:pt x="92115" y="28650"/>
                  </a:lnTo>
                  <a:cubicBezTo>
                    <a:pt x="89319" y="27936"/>
                    <a:pt x="87657" y="24920"/>
                    <a:pt x="88337" y="21984"/>
                  </a:cubicBezTo>
                  <a:lnTo>
                    <a:pt x="88337" y="21984"/>
                  </a:lnTo>
                  <a:cubicBezTo>
                    <a:pt x="88715" y="20476"/>
                    <a:pt x="89622" y="19285"/>
                    <a:pt x="90831" y="18650"/>
                  </a:cubicBezTo>
                  <a:lnTo>
                    <a:pt x="82367" y="16428"/>
                  </a:lnTo>
                  <a:lnTo>
                    <a:pt x="82367" y="16428"/>
                  </a:lnTo>
                  <a:cubicBezTo>
                    <a:pt x="83047" y="17539"/>
                    <a:pt x="83350" y="19047"/>
                    <a:pt x="82972" y="20476"/>
                  </a:cubicBezTo>
                  <a:lnTo>
                    <a:pt x="82972" y="20476"/>
                  </a:lnTo>
                  <a:cubicBezTo>
                    <a:pt x="82216" y="23412"/>
                    <a:pt x="79345" y="25158"/>
                    <a:pt x="76624" y="24444"/>
                  </a:cubicBezTo>
                  <a:lnTo>
                    <a:pt x="76624" y="24444"/>
                  </a:lnTo>
                  <a:cubicBezTo>
                    <a:pt x="73753" y="23650"/>
                    <a:pt x="72166" y="20714"/>
                    <a:pt x="72846" y="17777"/>
                  </a:cubicBezTo>
                  <a:lnTo>
                    <a:pt x="72846" y="17777"/>
                  </a:lnTo>
                  <a:cubicBezTo>
                    <a:pt x="73224" y="16349"/>
                    <a:pt x="74130" y="15158"/>
                    <a:pt x="75264" y="14444"/>
                  </a:cubicBezTo>
                  <a:lnTo>
                    <a:pt x="66952" y="12222"/>
                  </a:lnTo>
                  <a:lnTo>
                    <a:pt x="66952" y="12222"/>
                  </a:lnTo>
                  <a:cubicBezTo>
                    <a:pt x="67632" y="13492"/>
                    <a:pt x="67858" y="14920"/>
                    <a:pt x="67556" y="16349"/>
                  </a:cubicBezTo>
                  <a:lnTo>
                    <a:pt x="67556" y="16349"/>
                  </a:lnTo>
                  <a:cubicBezTo>
                    <a:pt x="66801" y="19285"/>
                    <a:pt x="64005" y="21111"/>
                    <a:pt x="61133" y="20317"/>
                  </a:cubicBezTo>
                  <a:lnTo>
                    <a:pt x="61133" y="20317"/>
                  </a:lnTo>
                  <a:cubicBezTo>
                    <a:pt x="58413" y="19523"/>
                    <a:pt x="56750" y="16507"/>
                    <a:pt x="57430" y="13650"/>
                  </a:cubicBezTo>
                  <a:lnTo>
                    <a:pt x="57430" y="13650"/>
                  </a:lnTo>
                  <a:cubicBezTo>
                    <a:pt x="57732" y="12142"/>
                    <a:pt x="58639" y="10952"/>
                    <a:pt x="59848" y="10317"/>
                  </a:cubicBezTo>
                  <a:lnTo>
                    <a:pt x="51536" y="8015"/>
                  </a:lnTo>
                  <a:lnTo>
                    <a:pt x="51536" y="8015"/>
                  </a:lnTo>
                  <a:cubicBezTo>
                    <a:pt x="52216" y="9206"/>
                    <a:pt x="52443" y="10714"/>
                    <a:pt x="52065" y="12222"/>
                  </a:cubicBezTo>
                  <a:lnTo>
                    <a:pt x="52065" y="12222"/>
                  </a:lnTo>
                  <a:cubicBezTo>
                    <a:pt x="51385" y="15158"/>
                    <a:pt x="48513" y="16904"/>
                    <a:pt x="45717" y="16111"/>
                  </a:cubicBezTo>
                  <a:lnTo>
                    <a:pt x="45717" y="16111"/>
                  </a:lnTo>
                  <a:cubicBezTo>
                    <a:pt x="42921" y="15396"/>
                    <a:pt x="41259" y="12380"/>
                    <a:pt x="41939" y="9444"/>
                  </a:cubicBezTo>
                  <a:lnTo>
                    <a:pt x="41939" y="9444"/>
                  </a:lnTo>
                  <a:cubicBezTo>
                    <a:pt x="42317" y="7936"/>
                    <a:pt x="43224" y="6825"/>
                    <a:pt x="44357" y="6031"/>
                  </a:cubicBezTo>
                  <a:lnTo>
                    <a:pt x="36120" y="3888"/>
                  </a:lnTo>
                  <a:lnTo>
                    <a:pt x="36120" y="3888"/>
                  </a:lnTo>
                  <a:cubicBezTo>
                    <a:pt x="36725" y="5079"/>
                    <a:pt x="37027" y="6507"/>
                    <a:pt x="36649" y="8015"/>
                  </a:cubicBezTo>
                  <a:lnTo>
                    <a:pt x="36649" y="8015"/>
                  </a:lnTo>
                  <a:cubicBezTo>
                    <a:pt x="35894" y="10873"/>
                    <a:pt x="33098" y="12698"/>
                    <a:pt x="30226" y="11984"/>
                  </a:cubicBezTo>
                  <a:lnTo>
                    <a:pt x="30226" y="11984"/>
                  </a:lnTo>
                  <a:cubicBezTo>
                    <a:pt x="27506" y="11190"/>
                    <a:pt x="25843" y="8174"/>
                    <a:pt x="26523" y="5238"/>
                  </a:cubicBezTo>
                  <a:lnTo>
                    <a:pt x="26523" y="5238"/>
                  </a:lnTo>
                  <a:cubicBezTo>
                    <a:pt x="26901" y="3888"/>
                    <a:pt x="27808" y="2619"/>
                    <a:pt x="28942" y="1904"/>
                  </a:cubicBezTo>
                  <a:lnTo>
                    <a:pt x="21838" y="0"/>
                  </a:lnTo>
                  <a:lnTo>
                    <a:pt x="1813" y="81666"/>
                  </a:lnTo>
                  <a:lnTo>
                    <a:pt x="1813" y="81666"/>
                  </a:lnTo>
                  <a:cubicBezTo>
                    <a:pt x="0" y="88968"/>
                    <a:pt x="4156" y="96428"/>
                    <a:pt x="11108" y="98253"/>
                  </a:cubicBezTo>
                  <a:lnTo>
                    <a:pt x="84105" y="118015"/>
                  </a:lnTo>
                  <a:lnTo>
                    <a:pt x="84105" y="118015"/>
                  </a:lnTo>
                  <a:cubicBezTo>
                    <a:pt x="91057" y="119920"/>
                    <a:pt x="98161" y="115476"/>
                    <a:pt x="99974" y="108253"/>
                  </a:cubicBezTo>
                  <a:lnTo>
                    <a:pt x="119924" y="26507"/>
                  </a:lnTo>
                  <a:lnTo>
                    <a:pt x="113350" y="247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" name="Shape 53"/>
            <p:cNvGrpSpPr/>
            <p:nvPr/>
          </p:nvGrpSpPr>
          <p:grpSpPr>
            <a:xfrm>
              <a:off x="101279" y="2984642"/>
              <a:ext cx="427843" cy="387773"/>
              <a:chOff x="8188747" y="518497"/>
              <a:chExt cx="427843" cy="387773"/>
            </a:xfrm>
          </p:grpSpPr>
          <p:sp>
            <p:nvSpPr>
              <p:cNvPr id="54" name="Shape 54"/>
              <p:cNvSpPr/>
              <p:nvPr/>
            </p:nvSpPr>
            <p:spPr>
              <a:xfrm>
                <a:off x="8215892" y="826130"/>
                <a:ext cx="80140" cy="8013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560"/>
                    </a:moveTo>
                    <a:lnTo>
                      <a:pt x="119562" y="119560"/>
                    </a:lnTo>
                    <a:lnTo>
                      <a:pt x="119562" y="0"/>
                    </a:lnTo>
                    <a:lnTo>
                      <a:pt x="0" y="0"/>
                    </a:lnTo>
                    <a:lnTo>
                      <a:pt x="0" y="119560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Shape 55"/>
              <p:cNvSpPr/>
              <p:nvPr/>
            </p:nvSpPr>
            <p:spPr>
              <a:xfrm>
                <a:off x="8321883" y="773135"/>
                <a:ext cx="80140" cy="13313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736"/>
                    </a:moveTo>
                    <a:lnTo>
                      <a:pt x="119562" y="119736"/>
                    </a:lnTo>
                    <a:lnTo>
                      <a:pt x="119562" y="0"/>
                    </a:lnTo>
                    <a:lnTo>
                      <a:pt x="0" y="0"/>
                    </a:lnTo>
                    <a:lnTo>
                      <a:pt x="0" y="119736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8429167" y="718847"/>
                <a:ext cx="80140" cy="18742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811"/>
                    </a:moveTo>
                    <a:lnTo>
                      <a:pt x="119563" y="119811"/>
                    </a:lnTo>
                    <a:lnTo>
                      <a:pt x="119563" y="0"/>
                    </a:lnTo>
                    <a:lnTo>
                      <a:pt x="0" y="0"/>
                    </a:lnTo>
                    <a:lnTo>
                      <a:pt x="0" y="119811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8536450" y="665851"/>
                <a:ext cx="80140" cy="24041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853"/>
                    </a:moveTo>
                    <a:lnTo>
                      <a:pt x="119560" y="119853"/>
                    </a:lnTo>
                    <a:lnTo>
                      <a:pt x="119560" y="0"/>
                    </a:lnTo>
                    <a:lnTo>
                      <a:pt x="0" y="0"/>
                    </a:lnTo>
                    <a:lnTo>
                      <a:pt x="0" y="119853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Shape 58"/>
              <p:cNvSpPr/>
              <p:nvPr/>
            </p:nvSpPr>
            <p:spPr>
              <a:xfrm>
                <a:off x="8188747" y="518497"/>
                <a:ext cx="427843" cy="254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3385" y="27617"/>
                    </a:moveTo>
                    <a:lnTo>
                      <a:pt x="81178" y="27617"/>
                    </a:lnTo>
                    <a:lnTo>
                      <a:pt x="52063" y="64487"/>
                    </a:lnTo>
                    <a:lnTo>
                      <a:pt x="36929" y="51645"/>
                    </a:lnTo>
                    <a:lnTo>
                      <a:pt x="0" y="103429"/>
                    </a:lnTo>
                    <a:lnTo>
                      <a:pt x="0" y="119861"/>
                    </a:lnTo>
                    <a:lnTo>
                      <a:pt x="37998" y="66835"/>
                    </a:lnTo>
                    <a:lnTo>
                      <a:pt x="52885" y="78987"/>
                    </a:lnTo>
                    <a:lnTo>
                      <a:pt x="83646" y="40322"/>
                    </a:lnTo>
                    <a:lnTo>
                      <a:pt x="106429" y="40322"/>
                    </a:lnTo>
                    <a:lnTo>
                      <a:pt x="119917" y="17675"/>
                    </a:lnTo>
                    <a:lnTo>
                      <a:pt x="119917" y="0"/>
                    </a:lnTo>
                    <a:lnTo>
                      <a:pt x="103385" y="27617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" name="Shape 59"/>
            <p:cNvSpPr/>
            <p:nvPr/>
          </p:nvSpPr>
          <p:spPr>
            <a:xfrm>
              <a:off x="-74504" y="2388431"/>
              <a:ext cx="528663" cy="4368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800" y="105683"/>
                  </a:moveTo>
                  <a:lnTo>
                    <a:pt x="73569" y="105683"/>
                  </a:lnTo>
                  <a:lnTo>
                    <a:pt x="73569" y="105683"/>
                  </a:lnTo>
                  <a:cubicBezTo>
                    <a:pt x="72505" y="105683"/>
                    <a:pt x="71773" y="104638"/>
                    <a:pt x="71773" y="103512"/>
                  </a:cubicBezTo>
                  <a:lnTo>
                    <a:pt x="71773" y="103512"/>
                  </a:lnTo>
                  <a:cubicBezTo>
                    <a:pt x="71773" y="102305"/>
                    <a:pt x="72505" y="101340"/>
                    <a:pt x="73569" y="101340"/>
                  </a:cubicBezTo>
                  <a:lnTo>
                    <a:pt x="89800" y="101340"/>
                  </a:lnTo>
                  <a:lnTo>
                    <a:pt x="89800" y="101340"/>
                  </a:lnTo>
                  <a:cubicBezTo>
                    <a:pt x="90798" y="101340"/>
                    <a:pt x="91596" y="102305"/>
                    <a:pt x="91596" y="103512"/>
                  </a:cubicBezTo>
                  <a:lnTo>
                    <a:pt x="91596" y="103512"/>
                  </a:lnTo>
                  <a:cubicBezTo>
                    <a:pt x="91596" y="104638"/>
                    <a:pt x="90798" y="105683"/>
                    <a:pt x="89800" y="105683"/>
                  </a:cubicBezTo>
                  <a:close/>
                  <a:moveTo>
                    <a:pt x="15033" y="76327"/>
                  </a:moveTo>
                  <a:lnTo>
                    <a:pt x="15033" y="76327"/>
                  </a:lnTo>
                  <a:cubicBezTo>
                    <a:pt x="10709" y="76327"/>
                    <a:pt x="7250" y="72064"/>
                    <a:pt x="7250" y="66836"/>
                  </a:cubicBezTo>
                  <a:lnTo>
                    <a:pt x="7250" y="17292"/>
                  </a:lnTo>
                  <a:lnTo>
                    <a:pt x="7250" y="17292"/>
                  </a:lnTo>
                  <a:cubicBezTo>
                    <a:pt x="7250" y="11983"/>
                    <a:pt x="10709" y="7801"/>
                    <a:pt x="15033" y="7801"/>
                  </a:cubicBezTo>
                  <a:lnTo>
                    <a:pt x="104966" y="7801"/>
                  </a:lnTo>
                  <a:lnTo>
                    <a:pt x="104966" y="7801"/>
                  </a:lnTo>
                  <a:cubicBezTo>
                    <a:pt x="109356" y="7801"/>
                    <a:pt x="112749" y="11983"/>
                    <a:pt x="112749" y="17292"/>
                  </a:cubicBezTo>
                  <a:lnTo>
                    <a:pt x="112749" y="66836"/>
                  </a:lnTo>
                  <a:lnTo>
                    <a:pt x="112749" y="66836"/>
                  </a:lnTo>
                  <a:cubicBezTo>
                    <a:pt x="112749" y="72064"/>
                    <a:pt x="109356" y="76327"/>
                    <a:pt x="104966" y="76327"/>
                  </a:cubicBezTo>
                  <a:lnTo>
                    <a:pt x="15033" y="76327"/>
                  </a:lnTo>
                  <a:close/>
                  <a:moveTo>
                    <a:pt x="89600" y="95227"/>
                  </a:moveTo>
                  <a:lnTo>
                    <a:pt x="71574" y="95227"/>
                  </a:lnTo>
                  <a:lnTo>
                    <a:pt x="71574" y="84128"/>
                  </a:lnTo>
                  <a:lnTo>
                    <a:pt x="110421" y="84128"/>
                  </a:lnTo>
                  <a:lnTo>
                    <a:pt x="110421" y="84128"/>
                  </a:lnTo>
                  <a:cubicBezTo>
                    <a:pt x="115676" y="84128"/>
                    <a:pt x="119933" y="78900"/>
                    <a:pt x="119933" y="72466"/>
                  </a:cubicBezTo>
                  <a:lnTo>
                    <a:pt x="119933" y="11581"/>
                  </a:lnTo>
                  <a:lnTo>
                    <a:pt x="119933" y="11581"/>
                  </a:lnTo>
                  <a:cubicBezTo>
                    <a:pt x="119933" y="5147"/>
                    <a:pt x="115676" y="0"/>
                    <a:pt x="110421" y="0"/>
                  </a:cubicBezTo>
                  <a:lnTo>
                    <a:pt x="9645" y="0"/>
                  </a:lnTo>
                  <a:lnTo>
                    <a:pt x="9645" y="0"/>
                  </a:lnTo>
                  <a:cubicBezTo>
                    <a:pt x="4323" y="0"/>
                    <a:pt x="0" y="5147"/>
                    <a:pt x="0" y="11581"/>
                  </a:cubicBezTo>
                  <a:lnTo>
                    <a:pt x="0" y="72466"/>
                  </a:lnTo>
                  <a:lnTo>
                    <a:pt x="0" y="72466"/>
                  </a:lnTo>
                  <a:cubicBezTo>
                    <a:pt x="0" y="78900"/>
                    <a:pt x="4323" y="84128"/>
                    <a:pt x="9645" y="84128"/>
                  </a:cubicBezTo>
                  <a:lnTo>
                    <a:pt x="48026" y="84128"/>
                  </a:lnTo>
                  <a:lnTo>
                    <a:pt x="48026" y="95227"/>
                  </a:lnTo>
                  <a:lnTo>
                    <a:pt x="30798" y="95227"/>
                  </a:lnTo>
                  <a:lnTo>
                    <a:pt x="30798" y="95227"/>
                  </a:lnTo>
                  <a:cubicBezTo>
                    <a:pt x="25543" y="95227"/>
                    <a:pt x="21286" y="100455"/>
                    <a:pt x="21286" y="106890"/>
                  </a:cubicBezTo>
                  <a:lnTo>
                    <a:pt x="21286" y="108337"/>
                  </a:lnTo>
                  <a:lnTo>
                    <a:pt x="21286" y="108337"/>
                  </a:lnTo>
                  <a:cubicBezTo>
                    <a:pt x="21286" y="114691"/>
                    <a:pt x="25543" y="119919"/>
                    <a:pt x="30798" y="119919"/>
                  </a:cubicBezTo>
                  <a:lnTo>
                    <a:pt x="89600" y="119919"/>
                  </a:lnTo>
                  <a:lnTo>
                    <a:pt x="89600" y="119919"/>
                  </a:lnTo>
                  <a:cubicBezTo>
                    <a:pt x="94855" y="119919"/>
                    <a:pt x="99179" y="114691"/>
                    <a:pt x="99179" y="108337"/>
                  </a:cubicBezTo>
                  <a:lnTo>
                    <a:pt x="99179" y="106890"/>
                  </a:lnTo>
                  <a:lnTo>
                    <a:pt x="99179" y="106890"/>
                  </a:lnTo>
                  <a:cubicBezTo>
                    <a:pt x="99179" y="100455"/>
                    <a:pt x="94855" y="95227"/>
                    <a:pt x="89600" y="952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-18931" y="4738664"/>
              <a:ext cx="400699" cy="3981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6500" y="59027"/>
                  </a:moveTo>
                  <a:lnTo>
                    <a:pt x="66500" y="59027"/>
                  </a:lnTo>
                  <a:cubicBezTo>
                    <a:pt x="66500" y="63888"/>
                    <a:pt x="62547" y="67776"/>
                    <a:pt x="57715" y="67776"/>
                  </a:cubicBezTo>
                  <a:lnTo>
                    <a:pt x="57715" y="67776"/>
                  </a:lnTo>
                  <a:cubicBezTo>
                    <a:pt x="52972" y="67776"/>
                    <a:pt x="49019" y="63888"/>
                    <a:pt x="49019" y="59027"/>
                  </a:cubicBezTo>
                  <a:lnTo>
                    <a:pt x="49019" y="59027"/>
                  </a:lnTo>
                  <a:cubicBezTo>
                    <a:pt x="49019" y="54167"/>
                    <a:pt x="52972" y="50368"/>
                    <a:pt x="57715" y="50368"/>
                  </a:cubicBezTo>
                  <a:lnTo>
                    <a:pt x="57715" y="50368"/>
                  </a:lnTo>
                  <a:cubicBezTo>
                    <a:pt x="62547" y="50368"/>
                    <a:pt x="66500" y="54167"/>
                    <a:pt x="66500" y="59027"/>
                  </a:cubicBezTo>
                  <a:close/>
                  <a:moveTo>
                    <a:pt x="102606" y="78998"/>
                  </a:moveTo>
                  <a:lnTo>
                    <a:pt x="102606" y="78998"/>
                  </a:lnTo>
                  <a:cubicBezTo>
                    <a:pt x="101991" y="73961"/>
                    <a:pt x="100761" y="68924"/>
                    <a:pt x="99004" y="63711"/>
                  </a:cubicBezTo>
                  <a:lnTo>
                    <a:pt x="99004" y="63711"/>
                  </a:lnTo>
                  <a:cubicBezTo>
                    <a:pt x="102079" y="56995"/>
                    <a:pt x="104363" y="50368"/>
                    <a:pt x="105680" y="44094"/>
                  </a:cubicBezTo>
                  <a:lnTo>
                    <a:pt x="105680" y="44094"/>
                  </a:lnTo>
                  <a:cubicBezTo>
                    <a:pt x="111918" y="48689"/>
                    <a:pt x="115519" y="54344"/>
                    <a:pt x="115519" y="60353"/>
                  </a:cubicBezTo>
                  <a:lnTo>
                    <a:pt x="115519" y="60353"/>
                  </a:lnTo>
                  <a:cubicBezTo>
                    <a:pt x="115519" y="67422"/>
                    <a:pt x="110600" y="73961"/>
                    <a:pt x="102606" y="78998"/>
                  </a:cubicBezTo>
                  <a:close/>
                  <a:moveTo>
                    <a:pt x="96720" y="57614"/>
                  </a:moveTo>
                  <a:lnTo>
                    <a:pt x="96720" y="57614"/>
                  </a:lnTo>
                  <a:cubicBezTo>
                    <a:pt x="94348" y="52047"/>
                    <a:pt x="91361" y="46303"/>
                    <a:pt x="87847" y="40736"/>
                  </a:cubicBezTo>
                  <a:lnTo>
                    <a:pt x="87847" y="40736"/>
                  </a:lnTo>
                  <a:cubicBezTo>
                    <a:pt x="86266" y="38438"/>
                    <a:pt x="86442" y="38438"/>
                    <a:pt x="84860" y="36318"/>
                  </a:cubicBezTo>
                  <a:lnTo>
                    <a:pt x="84860" y="36318"/>
                  </a:lnTo>
                  <a:cubicBezTo>
                    <a:pt x="82576" y="35787"/>
                    <a:pt x="80380" y="35346"/>
                    <a:pt x="78008" y="34904"/>
                  </a:cubicBezTo>
                  <a:lnTo>
                    <a:pt x="78008" y="34904"/>
                  </a:lnTo>
                  <a:cubicBezTo>
                    <a:pt x="80732" y="38173"/>
                    <a:pt x="81698" y="39587"/>
                    <a:pt x="84070" y="43298"/>
                  </a:cubicBezTo>
                  <a:lnTo>
                    <a:pt x="84070" y="43298"/>
                  </a:lnTo>
                  <a:cubicBezTo>
                    <a:pt x="88374" y="49837"/>
                    <a:pt x="91800" y="56553"/>
                    <a:pt x="94172" y="63269"/>
                  </a:cubicBezTo>
                  <a:lnTo>
                    <a:pt x="94172" y="63269"/>
                  </a:lnTo>
                  <a:cubicBezTo>
                    <a:pt x="92327" y="67334"/>
                    <a:pt x="90043" y="71487"/>
                    <a:pt x="87496" y="75552"/>
                  </a:cubicBezTo>
                  <a:lnTo>
                    <a:pt x="87496" y="75552"/>
                  </a:lnTo>
                  <a:cubicBezTo>
                    <a:pt x="84773" y="79882"/>
                    <a:pt x="81874" y="83946"/>
                    <a:pt x="78711" y="87746"/>
                  </a:cubicBezTo>
                  <a:lnTo>
                    <a:pt x="78711" y="87746"/>
                  </a:lnTo>
                  <a:cubicBezTo>
                    <a:pt x="72913" y="88718"/>
                    <a:pt x="66588" y="89337"/>
                    <a:pt x="59999" y="89337"/>
                  </a:cubicBezTo>
                  <a:lnTo>
                    <a:pt x="59999" y="89337"/>
                  </a:lnTo>
                  <a:cubicBezTo>
                    <a:pt x="55344" y="89337"/>
                    <a:pt x="50688" y="88983"/>
                    <a:pt x="46383" y="88541"/>
                  </a:cubicBezTo>
                  <a:lnTo>
                    <a:pt x="46383" y="88541"/>
                  </a:lnTo>
                  <a:cubicBezTo>
                    <a:pt x="44011" y="88188"/>
                    <a:pt x="39531" y="87393"/>
                    <a:pt x="39531" y="87393"/>
                  </a:cubicBezTo>
                  <a:lnTo>
                    <a:pt x="39531" y="87393"/>
                  </a:lnTo>
                  <a:cubicBezTo>
                    <a:pt x="33645" y="86156"/>
                    <a:pt x="28286" y="84388"/>
                    <a:pt x="23631" y="82268"/>
                  </a:cubicBezTo>
                  <a:lnTo>
                    <a:pt x="23631" y="82268"/>
                  </a:lnTo>
                  <a:cubicBezTo>
                    <a:pt x="24333" y="78026"/>
                    <a:pt x="25300" y="73519"/>
                    <a:pt x="26881" y="68659"/>
                  </a:cubicBezTo>
                  <a:lnTo>
                    <a:pt x="26881" y="68659"/>
                  </a:lnTo>
                  <a:cubicBezTo>
                    <a:pt x="28374" y="71487"/>
                    <a:pt x="30131" y="74403"/>
                    <a:pt x="32152" y="77319"/>
                  </a:cubicBezTo>
                  <a:lnTo>
                    <a:pt x="32152" y="77319"/>
                  </a:lnTo>
                  <a:cubicBezTo>
                    <a:pt x="35139" y="81561"/>
                    <a:pt x="35490" y="82179"/>
                    <a:pt x="38125" y="85272"/>
                  </a:cubicBezTo>
                  <a:lnTo>
                    <a:pt x="38125" y="85272"/>
                  </a:lnTo>
                  <a:cubicBezTo>
                    <a:pt x="40409" y="85802"/>
                    <a:pt x="42606" y="86244"/>
                    <a:pt x="44978" y="86509"/>
                  </a:cubicBezTo>
                  <a:lnTo>
                    <a:pt x="44978" y="86509"/>
                  </a:lnTo>
                  <a:cubicBezTo>
                    <a:pt x="41288" y="82444"/>
                    <a:pt x="39531" y="80765"/>
                    <a:pt x="35841" y="74845"/>
                  </a:cubicBezTo>
                  <a:lnTo>
                    <a:pt x="35841" y="74845"/>
                  </a:lnTo>
                  <a:cubicBezTo>
                    <a:pt x="33294" y="70515"/>
                    <a:pt x="31010" y="66539"/>
                    <a:pt x="29077" y="62562"/>
                  </a:cubicBezTo>
                  <a:lnTo>
                    <a:pt x="29077" y="62562"/>
                  </a:lnTo>
                  <a:cubicBezTo>
                    <a:pt x="31625" y="56642"/>
                    <a:pt x="34612" y="50456"/>
                    <a:pt x="38389" y="44359"/>
                  </a:cubicBezTo>
                  <a:lnTo>
                    <a:pt x="38389" y="44359"/>
                  </a:lnTo>
                  <a:cubicBezTo>
                    <a:pt x="41112" y="40117"/>
                    <a:pt x="44011" y="36229"/>
                    <a:pt x="46822" y="32606"/>
                  </a:cubicBezTo>
                  <a:lnTo>
                    <a:pt x="46822" y="32606"/>
                  </a:lnTo>
                  <a:cubicBezTo>
                    <a:pt x="46998" y="32518"/>
                    <a:pt x="47086" y="32341"/>
                    <a:pt x="47086" y="32253"/>
                  </a:cubicBezTo>
                  <a:lnTo>
                    <a:pt x="47086" y="32253"/>
                  </a:lnTo>
                  <a:cubicBezTo>
                    <a:pt x="51303" y="31723"/>
                    <a:pt x="55519" y="31369"/>
                    <a:pt x="59999" y="31369"/>
                  </a:cubicBezTo>
                  <a:lnTo>
                    <a:pt x="59999" y="31369"/>
                  </a:lnTo>
                  <a:cubicBezTo>
                    <a:pt x="65622" y="31369"/>
                    <a:pt x="71244" y="31988"/>
                    <a:pt x="76427" y="32783"/>
                  </a:cubicBezTo>
                  <a:lnTo>
                    <a:pt x="76427" y="32783"/>
                  </a:lnTo>
                  <a:cubicBezTo>
                    <a:pt x="78623" y="33048"/>
                    <a:pt x="80907" y="33578"/>
                    <a:pt x="83103" y="34108"/>
                  </a:cubicBezTo>
                  <a:lnTo>
                    <a:pt x="83103" y="34108"/>
                  </a:lnTo>
                  <a:cubicBezTo>
                    <a:pt x="90219" y="35787"/>
                    <a:pt x="96632" y="38262"/>
                    <a:pt x="101639" y="41354"/>
                  </a:cubicBezTo>
                  <a:lnTo>
                    <a:pt x="101639" y="41354"/>
                  </a:lnTo>
                  <a:cubicBezTo>
                    <a:pt x="100673" y="46480"/>
                    <a:pt x="99004" y="52047"/>
                    <a:pt x="96720" y="57614"/>
                  </a:cubicBezTo>
                  <a:close/>
                  <a:moveTo>
                    <a:pt x="85651" y="86067"/>
                  </a:moveTo>
                  <a:lnTo>
                    <a:pt x="85651" y="86067"/>
                  </a:lnTo>
                  <a:cubicBezTo>
                    <a:pt x="87584" y="83505"/>
                    <a:pt x="89516" y="80765"/>
                    <a:pt x="91185" y="77938"/>
                  </a:cubicBezTo>
                  <a:lnTo>
                    <a:pt x="91185" y="77938"/>
                  </a:lnTo>
                  <a:cubicBezTo>
                    <a:pt x="93118" y="75110"/>
                    <a:pt x="94612" y="72282"/>
                    <a:pt x="96105" y="69455"/>
                  </a:cubicBezTo>
                  <a:lnTo>
                    <a:pt x="96105" y="69455"/>
                  </a:lnTo>
                  <a:cubicBezTo>
                    <a:pt x="97247" y="73519"/>
                    <a:pt x="98038" y="77496"/>
                    <a:pt x="98389" y="81384"/>
                  </a:cubicBezTo>
                  <a:lnTo>
                    <a:pt x="98389" y="81384"/>
                  </a:lnTo>
                  <a:cubicBezTo>
                    <a:pt x="94612" y="83240"/>
                    <a:pt x="90307" y="84742"/>
                    <a:pt x="85651" y="86067"/>
                  </a:cubicBezTo>
                  <a:close/>
                  <a:moveTo>
                    <a:pt x="72122" y="95081"/>
                  </a:moveTo>
                  <a:lnTo>
                    <a:pt x="72122" y="95081"/>
                  </a:lnTo>
                  <a:cubicBezTo>
                    <a:pt x="68784" y="98527"/>
                    <a:pt x="65270" y="101354"/>
                    <a:pt x="61844" y="103917"/>
                  </a:cubicBezTo>
                  <a:lnTo>
                    <a:pt x="61844" y="103917"/>
                  </a:lnTo>
                  <a:cubicBezTo>
                    <a:pt x="58330" y="101708"/>
                    <a:pt x="54816" y="98880"/>
                    <a:pt x="51390" y="95787"/>
                  </a:cubicBezTo>
                  <a:lnTo>
                    <a:pt x="51390" y="95787"/>
                  </a:lnTo>
                  <a:cubicBezTo>
                    <a:pt x="48931" y="95611"/>
                    <a:pt x="46559" y="95257"/>
                    <a:pt x="44275" y="94992"/>
                  </a:cubicBezTo>
                  <a:lnTo>
                    <a:pt x="44275" y="94992"/>
                  </a:lnTo>
                  <a:cubicBezTo>
                    <a:pt x="48579" y="99499"/>
                    <a:pt x="53235" y="103475"/>
                    <a:pt x="57891" y="106568"/>
                  </a:cubicBezTo>
                  <a:lnTo>
                    <a:pt x="57891" y="106568"/>
                  </a:lnTo>
                  <a:cubicBezTo>
                    <a:pt x="47789" y="112842"/>
                    <a:pt x="38125" y="114609"/>
                    <a:pt x="31449" y="110279"/>
                  </a:cubicBezTo>
                  <a:lnTo>
                    <a:pt x="31449" y="110279"/>
                  </a:lnTo>
                  <a:cubicBezTo>
                    <a:pt x="25387" y="106480"/>
                    <a:pt x="22752" y="98615"/>
                    <a:pt x="23016" y="88630"/>
                  </a:cubicBezTo>
                  <a:lnTo>
                    <a:pt x="23103" y="86951"/>
                  </a:lnTo>
                  <a:lnTo>
                    <a:pt x="23103" y="86951"/>
                  </a:lnTo>
                  <a:cubicBezTo>
                    <a:pt x="29341" y="89690"/>
                    <a:pt x="36456" y="91634"/>
                    <a:pt x="44275" y="92783"/>
                  </a:cubicBezTo>
                  <a:lnTo>
                    <a:pt x="44275" y="92783"/>
                  </a:lnTo>
                  <a:cubicBezTo>
                    <a:pt x="46559" y="93136"/>
                    <a:pt x="48931" y="93313"/>
                    <a:pt x="51390" y="93490"/>
                  </a:cubicBezTo>
                  <a:lnTo>
                    <a:pt x="51390" y="93490"/>
                  </a:lnTo>
                  <a:cubicBezTo>
                    <a:pt x="54202" y="93667"/>
                    <a:pt x="57101" y="93843"/>
                    <a:pt x="59999" y="93843"/>
                  </a:cubicBezTo>
                  <a:lnTo>
                    <a:pt x="59999" y="93843"/>
                  </a:lnTo>
                  <a:cubicBezTo>
                    <a:pt x="64919" y="93843"/>
                    <a:pt x="69663" y="93490"/>
                    <a:pt x="74231" y="92871"/>
                  </a:cubicBezTo>
                  <a:lnTo>
                    <a:pt x="74231" y="92871"/>
                  </a:lnTo>
                  <a:cubicBezTo>
                    <a:pt x="73440" y="93578"/>
                    <a:pt x="72737" y="94285"/>
                    <a:pt x="72122" y="95081"/>
                  </a:cubicBezTo>
                  <a:close/>
                  <a:moveTo>
                    <a:pt x="4480" y="60353"/>
                  </a:moveTo>
                  <a:lnTo>
                    <a:pt x="4480" y="60353"/>
                  </a:lnTo>
                  <a:cubicBezTo>
                    <a:pt x="4480" y="53195"/>
                    <a:pt x="9399" y="46745"/>
                    <a:pt x="17657" y="41708"/>
                  </a:cubicBezTo>
                  <a:lnTo>
                    <a:pt x="17657" y="41708"/>
                  </a:lnTo>
                  <a:cubicBezTo>
                    <a:pt x="19062" y="40913"/>
                    <a:pt x="20468" y="40029"/>
                    <a:pt x="21874" y="39322"/>
                  </a:cubicBezTo>
                  <a:lnTo>
                    <a:pt x="21874" y="39322"/>
                  </a:lnTo>
                  <a:cubicBezTo>
                    <a:pt x="27232" y="36671"/>
                    <a:pt x="33557" y="34639"/>
                    <a:pt x="40585" y="33313"/>
                  </a:cubicBezTo>
                  <a:lnTo>
                    <a:pt x="40585" y="33313"/>
                  </a:lnTo>
                  <a:cubicBezTo>
                    <a:pt x="40409" y="33755"/>
                    <a:pt x="40058" y="34020"/>
                    <a:pt x="39882" y="34374"/>
                  </a:cubicBezTo>
                  <a:lnTo>
                    <a:pt x="39882" y="34374"/>
                  </a:lnTo>
                  <a:cubicBezTo>
                    <a:pt x="37950" y="36848"/>
                    <a:pt x="36368" y="39322"/>
                    <a:pt x="34612" y="41973"/>
                  </a:cubicBezTo>
                  <a:lnTo>
                    <a:pt x="34612" y="41973"/>
                  </a:lnTo>
                  <a:cubicBezTo>
                    <a:pt x="31537" y="46921"/>
                    <a:pt x="28901" y="51870"/>
                    <a:pt x="26617" y="56730"/>
                  </a:cubicBezTo>
                  <a:lnTo>
                    <a:pt x="26617" y="56730"/>
                  </a:lnTo>
                  <a:cubicBezTo>
                    <a:pt x="24773" y="51782"/>
                    <a:pt x="23455" y="46833"/>
                    <a:pt x="22840" y="41620"/>
                  </a:cubicBezTo>
                  <a:lnTo>
                    <a:pt x="22840" y="41620"/>
                  </a:lnTo>
                  <a:cubicBezTo>
                    <a:pt x="21259" y="42326"/>
                    <a:pt x="19941" y="43033"/>
                    <a:pt x="18623" y="43829"/>
                  </a:cubicBezTo>
                  <a:lnTo>
                    <a:pt x="18623" y="43829"/>
                  </a:lnTo>
                  <a:cubicBezTo>
                    <a:pt x="19590" y="50544"/>
                    <a:pt x="21346" y="56730"/>
                    <a:pt x="24070" y="63004"/>
                  </a:cubicBezTo>
                  <a:lnTo>
                    <a:pt x="24070" y="63004"/>
                  </a:lnTo>
                  <a:cubicBezTo>
                    <a:pt x="21874" y="68924"/>
                    <a:pt x="20204" y="74668"/>
                    <a:pt x="19414" y="80058"/>
                  </a:cubicBezTo>
                  <a:lnTo>
                    <a:pt x="19414" y="80058"/>
                  </a:lnTo>
                  <a:cubicBezTo>
                    <a:pt x="10190" y="75022"/>
                    <a:pt x="4480" y="68129"/>
                    <a:pt x="4480" y="60353"/>
                  </a:cubicBezTo>
                  <a:close/>
                  <a:moveTo>
                    <a:pt x="51830" y="26951"/>
                  </a:moveTo>
                  <a:lnTo>
                    <a:pt x="51830" y="26951"/>
                  </a:lnTo>
                  <a:cubicBezTo>
                    <a:pt x="55344" y="23151"/>
                    <a:pt x="59033" y="19793"/>
                    <a:pt x="62723" y="16966"/>
                  </a:cubicBezTo>
                  <a:lnTo>
                    <a:pt x="62723" y="16966"/>
                  </a:lnTo>
                  <a:cubicBezTo>
                    <a:pt x="65797" y="19528"/>
                    <a:pt x="68784" y="22356"/>
                    <a:pt x="71595" y="25449"/>
                  </a:cubicBezTo>
                  <a:lnTo>
                    <a:pt x="71595" y="25449"/>
                  </a:lnTo>
                  <a:cubicBezTo>
                    <a:pt x="74055" y="25625"/>
                    <a:pt x="76427" y="25891"/>
                    <a:pt x="78623" y="26332"/>
                  </a:cubicBezTo>
                  <a:lnTo>
                    <a:pt x="78623" y="26332"/>
                  </a:lnTo>
                  <a:cubicBezTo>
                    <a:pt x="74758" y="22002"/>
                    <a:pt x="70717" y="17849"/>
                    <a:pt x="66588" y="14315"/>
                  </a:cubicBezTo>
                  <a:lnTo>
                    <a:pt x="66588" y="14315"/>
                  </a:lnTo>
                  <a:cubicBezTo>
                    <a:pt x="77218" y="7245"/>
                    <a:pt x="87408" y="5213"/>
                    <a:pt x="94524" y="9631"/>
                  </a:cubicBezTo>
                  <a:lnTo>
                    <a:pt x="94524" y="9631"/>
                  </a:lnTo>
                  <a:cubicBezTo>
                    <a:pt x="100497" y="13431"/>
                    <a:pt x="103308" y="21561"/>
                    <a:pt x="102957" y="31723"/>
                  </a:cubicBezTo>
                  <a:lnTo>
                    <a:pt x="102957" y="31723"/>
                  </a:lnTo>
                  <a:cubicBezTo>
                    <a:pt x="102781" y="33313"/>
                    <a:pt x="102693" y="34904"/>
                    <a:pt x="102518" y="36583"/>
                  </a:cubicBezTo>
                  <a:lnTo>
                    <a:pt x="102518" y="36583"/>
                  </a:lnTo>
                  <a:cubicBezTo>
                    <a:pt x="95929" y="32960"/>
                    <a:pt x="87759" y="30220"/>
                    <a:pt x="78623" y="28630"/>
                  </a:cubicBezTo>
                  <a:lnTo>
                    <a:pt x="78623" y="28630"/>
                  </a:lnTo>
                  <a:cubicBezTo>
                    <a:pt x="76427" y="28188"/>
                    <a:pt x="74055" y="27835"/>
                    <a:pt x="71771" y="27569"/>
                  </a:cubicBezTo>
                  <a:lnTo>
                    <a:pt x="71771" y="27569"/>
                  </a:lnTo>
                  <a:cubicBezTo>
                    <a:pt x="67906" y="27216"/>
                    <a:pt x="64040" y="26951"/>
                    <a:pt x="59999" y="26951"/>
                  </a:cubicBezTo>
                  <a:lnTo>
                    <a:pt x="59999" y="26951"/>
                  </a:lnTo>
                  <a:cubicBezTo>
                    <a:pt x="57101" y="26951"/>
                    <a:pt x="54202" y="27128"/>
                    <a:pt x="51390" y="27393"/>
                  </a:cubicBezTo>
                  <a:lnTo>
                    <a:pt x="51390" y="27393"/>
                  </a:lnTo>
                  <a:cubicBezTo>
                    <a:pt x="51654" y="27128"/>
                    <a:pt x="51830" y="26951"/>
                    <a:pt x="51830" y="26951"/>
                  </a:cubicBezTo>
                  <a:close/>
                  <a:moveTo>
                    <a:pt x="106647" y="39234"/>
                  </a:moveTo>
                  <a:lnTo>
                    <a:pt x="106647" y="39234"/>
                  </a:lnTo>
                  <a:cubicBezTo>
                    <a:pt x="106647" y="39145"/>
                    <a:pt x="106734" y="38969"/>
                    <a:pt x="106734" y="38880"/>
                  </a:cubicBezTo>
                  <a:lnTo>
                    <a:pt x="106734" y="38880"/>
                  </a:lnTo>
                  <a:cubicBezTo>
                    <a:pt x="106910" y="37113"/>
                    <a:pt x="107086" y="35434"/>
                    <a:pt x="107349" y="33843"/>
                  </a:cubicBezTo>
                  <a:lnTo>
                    <a:pt x="107349" y="33843"/>
                  </a:lnTo>
                  <a:cubicBezTo>
                    <a:pt x="108316" y="20942"/>
                    <a:pt x="104890" y="10603"/>
                    <a:pt x="97071" y="5567"/>
                  </a:cubicBezTo>
                  <a:lnTo>
                    <a:pt x="97071" y="5567"/>
                  </a:lnTo>
                  <a:cubicBezTo>
                    <a:pt x="88199" y="0"/>
                    <a:pt x="75549" y="2562"/>
                    <a:pt x="62811" y="11310"/>
                  </a:cubicBezTo>
                  <a:lnTo>
                    <a:pt x="62811" y="11310"/>
                  </a:lnTo>
                  <a:cubicBezTo>
                    <a:pt x="54641" y="4860"/>
                    <a:pt x="46295" y="706"/>
                    <a:pt x="38828" y="706"/>
                  </a:cubicBezTo>
                  <a:lnTo>
                    <a:pt x="38828" y="706"/>
                  </a:lnTo>
                  <a:cubicBezTo>
                    <a:pt x="34524" y="706"/>
                    <a:pt x="30571" y="1855"/>
                    <a:pt x="27232" y="4064"/>
                  </a:cubicBezTo>
                  <a:lnTo>
                    <a:pt x="27232" y="4064"/>
                  </a:lnTo>
                  <a:cubicBezTo>
                    <a:pt x="19590" y="9013"/>
                    <a:pt x="15988" y="21296"/>
                    <a:pt x="17218" y="34550"/>
                  </a:cubicBezTo>
                  <a:lnTo>
                    <a:pt x="17218" y="34550"/>
                  </a:lnTo>
                  <a:lnTo>
                    <a:pt x="17218" y="34550"/>
                  </a:lnTo>
                  <a:cubicBezTo>
                    <a:pt x="18448" y="33843"/>
                    <a:pt x="19941" y="33048"/>
                    <a:pt x="21522" y="32341"/>
                  </a:cubicBezTo>
                  <a:lnTo>
                    <a:pt x="21522" y="32341"/>
                  </a:lnTo>
                  <a:cubicBezTo>
                    <a:pt x="20995" y="21826"/>
                    <a:pt x="23718" y="11575"/>
                    <a:pt x="29692" y="7776"/>
                  </a:cubicBezTo>
                  <a:lnTo>
                    <a:pt x="29692" y="7776"/>
                  </a:lnTo>
                  <a:cubicBezTo>
                    <a:pt x="32240" y="6008"/>
                    <a:pt x="35314" y="5213"/>
                    <a:pt x="38828" y="5213"/>
                  </a:cubicBezTo>
                  <a:lnTo>
                    <a:pt x="38828" y="5213"/>
                  </a:lnTo>
                  <a:cubicBezTo>
                    <a:pt x="44978" y="5213"/>
                    <a:pt x="52005" y="8659"/>
                    <a:pt x="59121" y="14138"/>
                  </a:cubicBezTo>
                  <a:lnTo>
                    <a:pt x="59121" y="14138"/>
                  </a:lnTo>
                  <a:cubicBezTo>
                    <a:pt x="54202" y="17849"/>
                    <a:pt x="49458" y="22621"/>
                    <a:pt x="44802" y="28011"/>
                  </a:cubicBezTo>
                  <a:lnTo>
                    <a:pt x="44802" y="28011"/>
                  </a:lnTo>
                  <a:cubicBezTo>
                    <a:pt x="36017" y="29248"/>
                    <a:pt x="28111" y="31546"/>
                    <a:pt x="21522" y="34639"/>
                  </a:cubicBezTo>
                  <a:lnTo>
                    <a:pt x="21522" y="34639"/>
                  </a:lnTo>
                  <a:cubicBezTo>
                    <a:pt x="19941" y="35257"/>
                    <a:pt x="18448" y="36053"/>
                    <a:pt x="17218" y="36848"/>
                  </a:cubicBezTo>
                  <a:lnTo>
                    <a:pt x="17218" y="36848"/>
                  </a:lnTo>
                  <a:cubicBezTo>
                    <a:pt x="6412" y="42857"/>
                    <a:pt x="0" y="51163"/>
                    <a:pt x="0" y="60353"/>
                  </a:cubicBezTo>
                  <a:lnTo>
                    <a:pt x="0" y="60353"/>
                  </a:lnTo>
                  <a:cubicBezTo>
                    <a:pt x="0" y="70162"/>
                    <a:pt x="7115" y="78910"/>
                    <a:pt x="18799" y="84918"/>
                  </a:cubicBezTo>
                  <a:lnTo>
                    <a:pt x="18799" y="84918"/>
                  </a:lnTo>
                  <a:cubicBezTo>
                    <a:pt x="18711" y="85360"/>
                    <a:pt x="18623" y="85802"/>
                    <a:pt x="18623" y="86244"/>
                  </a:cubicBezTo>
                  <a:lnTo>
                    <a:pt x="18623" y="86244"/>
                  </a:lnTo>
                  <a:cubicBezTo>
                    <a:pt x="17657" y="99145"/>
                    <a:pt x="21083" y="109396"/>
                    <a:pt x="28901" y="114344"/>
                  </a:cubicBezTo>
                  <a:lnTo>
                    <a:pt x="28901" y="114344"/>
                  </a:lnTo>
                  <a:cubicBezTo>
                    <a:pt x="37598" y="119911"/>
                    <a:pt x="49721" y="117437"/>
                    <a:pt x="62108" y="109307"/>
                  </a:cubicBezTo>
                  <a:lnTo>
                    <a:pt x="62108" y="109307"/>
                  </a:lnTo>
                  <a:cubicBezTo>
                    <a:pt x="68784" y="113019"/>
                    <a:pt x="75197" y="115051"/>
                    <a:pt x="81171" y="115051"/>
                  </a:cubicBezTo>
                  <a:lnTo>
                    <a:pt x="81171" y="115051"/>
                  </a:lnTo>
                  <a:cubicBezTo>
                    <a:pt x="85475" y="115051"/>
                    <a:pt x="89341" y="114079"/>
                    <a:pt x="92679" y="111870"/>
                  </a:cubicBezTo>
                  <a:lnTo>
                    <a:pt x="92679" y="111870"/>
                  </a:lnTo>
                  <a:cubicBezTo>
                    <a:pt x="99795" y="107187"/>
                    <a:pt x="103396" y="98085"/>
                    <a:pt x="103045" y="86156"/>
                  </a:cubicBezTo>
                  <a:lnTo>
                    <a:pt x="103045" y="86156"/>
                  </a:lnTo>
                  <a:cubicBezTo>
                    <a:pt x="101551" y="86951"/>
                    <a:pt x="100058" y="87746"/>
                    <a:pt x="98565" y="88453"/>
                  </a:cubicBezTo>
                  <a:lnTo>
                    <a:pt x="98565" y="88453"/>
                  </a:lnTo>
                  <a:cubicBezTo>
                    <a:pt x="98477" y="97643"/>
                    <a:pt x="95666" y="104624"/>
                    <a:pt x="90307" y="108159"/>
                  </a:cubicBezTo>
                  <a:lnTo>
                    <a:pt x="90307" y="108159"/>
                  </a:lnTo>
                  <a:cubicBezTo>
                    <a:pt x="87759" y="109837"/>
                    <a:pt x="84685" y="110633"/>
                    <a:pt x="81171" y="110633"/>
                  </a:cubicBezTo>
                  <a:lnTo>
                    <a:pt x="81171" y="110633"/>
                  </a:lnTo>
                  <a:cubicBezTo>
                    <a:pt x="76515" y="110633"/>
                    <a:pt x="71332" y="109219"/>
                    <a:pt x="66149" y="106391"/>
                  </a:cubicBezTo>
                  <a:lnTo>
                    <a:pt x="66149" y="106391"/>
                  </a:lnTo>
                  <a:cubicBezTo>
                    <a:pt x="70629" y="102945"/>
                    <a:pt x="75021" y="98792"/>
                    <a:pt x="79414" y="93932"/>
                  </a:cubicBezTo>
                  <a:lnTo>
                    <a:pt x="79414" y="93932"/>
                  </a:lnTo>
                  <a:cubicBezTo>
                    <a:pt x="80029" y="93313"/>
                    <a:pt x="80644" y="92430"/>
                    <a:pt x="81259" y="91723"/>
                  </a:cubicBezTo>
                  <a:lnTo>
                    <a:pt x="81259" y="91723"/>
                  </a:lnTo>
                  <a:cubicBezTo>
                    <a:pt x="87584" y="90486"/>
                    <a:pt x="93557" y="88541"/>
                    <a:pt x="98565" y="86244"/>
                  </a:cubicBezTo>
                  <a:lnTo>
                    <a:pt x="98565" y="86244"/>
                  </a:lnTo>
                  <a:cubicBezTo>
                    <a:pt x="100058" y="85537"/>
                    <a:pt x="101551" y="84742"/>
                    <a:pt x="103045" y="83946"/>
                  </a:cubicBezTo>
                  <a:lnTo>
                    <a:pt x="103045" y="83946"/>
                  </a:lnTo>
                  <a:cubicBezTo>
                    <a:pt x="113587" y="77938"/>
                    <a:pt x="119912" y="69720"/>
                    <a:pt x="119912" y="60353"/>
                  </a:cubicBezTo>
                  <a:lnTo>
                    <a:pt x="119912" y="60353"/>
                  </a:lnTo>
                  <a:cubicBezTo>
                    <a:pt x="119912" y="52312"/>
                    <a:pt x="114992" y="44977"/>
                    <a:pt x="106647" y="392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1" name="Shape 61"/>
            <p:cNvGrpSpPr/>
            <p:nvPr/>
          </p:nvGrpSpPr>
          <p:grpSpPr>
            <a:xfrm>
              <a:off x="536872" y="2501219"/>
              <a:ext cx="417502" cy="404577"/>
              <a:chOff x="8691567" y="116733"/>
              <a:chExt cx="384522" cy="372618"/>
            </a:xfrm>
          </p:grpSpPr>
          <p:sp>
            <p:nvSpPr>
              <p:cNvPr id="62" name="Shape 62"/>
              <p:cNvSpPr/>
              <p:nvPr/>
            </p:nvSpPr>
            <p:spPr>
              <a:xfrm>
                <a:off x="8986804" y="315542"/>
                <a:ext cx="64285" cy="952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7478" y="119659"/>
                    </a:moveTo>
                    <a:lnTo>
                      <a:pt x="57478" y="119659"/>
                    </a:lnTo>
                    <a:cubicBezTo>
                      <a:pt x="85210" y="111136"/>
                      <a:pt x="106386" y="101590"/>
                      <a:pt x="119495" y="90340"/>
                    </a:cubicBezTo>
                    <a:lnTo>
                      <a:pt x="119495" y="90340"/>
                    </a:lnTo>
                    <a:cubicBezTo>
                      <a:pt x="100336" y="67159"/>
                      <a:pt x="72100" y="35795"/>
                      <a:pt x="43865" y="6818"/>
                    </a:cubicBezTo>
                    <a:lnTo>
                      <a:pt x="43865" y="6818"/>
                    </a:lnTo>
                    <a:cubicBezTo>
                      <a:pt x="35294" y="4772"/>
                      <a:pt x="26218" y="2386"/>
                      <a:pt x="16638" y="0"/>
                    </a:cubicBezTo>
                    <a:lnTo>
                      <a:pt x="16638" y="0"/>
                    </a:lnTo>
                    <a:cubicBezTo>
                      <a:pt x="13109" y="12954"/>
                      <a:pt x="7058" y="26250"/>
                      <a:pt x="0" y="39545"/>
                    </a:cubicBezTo>
                    <a:lnTo>
                      <a:pt x="0" y="39545"/>
                    </a:lnTo>
                    <a:cubicBezTo>
                      <a:pt x="29243" y="67840"/>
                      <a:pt x="48403" y="95113"/>
                      <a:pt x="57478" y="11965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Shape 63"/>
              <p:cNvSpPr/>
              <p:nvPr/>
            </p:nvSpPr>
            <p:spPr>
              <a:xfrm>
                <a:off x="8843948" y="258399"/>
                <a:ext cx="86904" cy="3809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481" y="66382"/>
                    </a:moveTo>
                    <a:lnTo>
                      <a:pt x="61481" y="66382"/>
                    </a:lnTo>
                    <a:cubicBezTo>
                      <a:pt x="75925" y="66382"/>
                      <a:pt x="87777" y="85957"/>
                      <a:pt x="90740" y="113191"/>
                    </a:cubicBezTo>
                    <a:lnTo>
                      <a:pt x="90740" y="113191"/>
                    </a:lnTo>
                    <a:cubicBezTo>
                      <a:pt x="100370" y="114893"/>
                      <a:pt x="110000" y="115744"/>
                      <a:pt x="119629" y="118297"/>
                    </a:cubicBezTo>
                    <a:lnTo>
                      <a:pt x="119629" y="118297"/>
                    </a:lnTo>
                    <a:cubicBezTo>
                      <a:pt x="97037" y="72340"/>
                      <a:pt x="73703" y="32340"/>
                      <a:pt x="49629" y="0"/>
                    </a:cubicBezTo>
                    <a:lnTo>
                      <a:pt x="49629" y="0"/>
                    </a:lnTo>
                    <a:cubicBezTo>
                      <a:pt x="32592" y="33191"/>
                      <a:pt x="15925" y="73191"/>
                      <a:pt x="0" y="119148"/>
                    </a:cubicBezTo>
                    <a:lnTo>
                      <a:pt x="0" y="119148"/>
                    </a:lnTo>
                    <a:cubicBezTo>
                      <a:pt x="10370" y="117446"/>
                      <a:pt x="21111" y="114893"/>
                      <a:pt x="31851" y="113191"/>
                    </a:cubicBezTo>
                    <a:lnTo>
                      <a:pt x="31851" y="113191"/>
                    </a:lnTo>
                    <a:cubicBezTo>
                      <a:pt x="34444" y="85957"/>
                      <a:pt x="46666" y="66382"/>
                      <a:pt x="61481" y="6638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Shape 64"/>
              <p:cNvSpPr/>
              <p:nvPr/>
            </p:nvSpPr>
            <p:spPr>
              <a:xfrm>
                <a:off x="8940376" y="356018"/>
                <a:ext cx="70238" cy="749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6307" y="36823"/>
                    </a:moveTo>
                    <a:lnTo>
                      <a:pt x="56307" y="36823"/>
                    </a:lnTo>
                    <a:cubicBezTo>
                      <a:pt x="66461" y="42021"/>
                      <a:pt x="72923" y="51119"/>
                      <a:pt x="72923" y="61516"/>
                    </a:cubicBezTo>
                    <a:lnTo>
                      <a:pt x="72923" y="61516"/>
                    </a:lnTo>
                    <a:cubicBezTo>
                      <a:pt x="72923" y="78411"/>
                      <a:pt x="55846" y="91407"/>
                      <a:pt x="35076" y="91407"/>
                    </a:cubicBezTo>
                    <a:lnTo>
                      <a:pt x="35076" y="91407"/>
                    </a:lnTo>
                    <a:cubicBezTo>
                      <a:pt x="30923" y="91407"/>
                      <a:pt x="26769" y="90974"/>
                      <a:pt x="23076" y="90108"/>
                    </a:cubicBezTo>
                    <a:lnTo>
                      <a:pt x="23076" y="90108"/>
                    </a:lnTo>
                    <a:cubicBezTo>
                      <a:pt x="15230" y="100072"/>
                      <a:pt x="7846" y="109602"/>
                      <a:pt x="0" y="119566"/>
                    </a:cubicBezTo>
                    <a:lnTo>
                      <a:pt x="0" y="119566"/>
                    </a:lnTo>
                    <a:cubicBezTo>
                      <a:pt x="45692" y="113935"/>
                      <a:pt x="86307" y="104837"/>
                      <a:pt x="119538" y="92707"/>
                    </a:cubicBezTo>
                    <a:lnTo>
                      <a:pt x="119538" y="92707"/>
                    </a:lnTo>
                    <a:cubicBezTo>
                      <a:pt x="112153" y="64548"/>
                      <a:pt x="97384" y="32490"/>
                      <a:pt x="73846" y="0"/>
                    </a:cubicBezTo>
                    <a:lnTo>
                      <a:pt x="73846" y="0"/>
                    </a:lnTo>
                    <a:cubicBezTo>
                      <a:pt x="69230" y="12129"/>
                      <a:pt x="62769" y="24259"/>
                      <a:pt x="56307" y="3682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Shape 65"/>
              <p:cNvSpPr/>
              <p:nvPr/>
            </p:nvSpPr>
            <p:spPr>
              <a:xfrm>
                <a:off x="8882043" y="439351"/>
                <a:ext cx="40476" cy="1666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205" y="0"/>
                    </a:moveTo>
                    <a:lnTo>
                      <a:pt x="119205" y="0"/>
                    </a:lnTo>
                    <a:cubicBezTo>
                      <a:pt x="87417" y="5901"/>
                      <a:pt x="54039" y="7868"/>
                      <a:pt x="20662" y="7868"/>
                    </a:cubicBezTo>
                    <a:lnTo>
                      <a:pt x="20662" y="7868"/>
                    </a:lnTo>
                    <a:cubicBezTo>
                      <a:pt x="12715" y="7868"/>
                      <a:pt x="6357" y="7868"/>
                      <a:pt x="0" y="7868"/>
                    </a:cubicBezTo>
                    <a:lnTo>
                      <a:pt x="0" y="7868"/>
                    </a:lnTo>
                    <a:cubicBezTo>
                      <a:pt x="23841" y="47213"/>
                      <a:pt x="49271" y="84590"/>
                      <a:pt x="73907" y="118032"/>
                    </a:cubicBezTo>
                    <a:lnTo>
                      <a:pt x="73907" y="118032"/>
                    </a:lnTo>
                    <a:cubicBezTo>
                      <a:pt x="89801" y="80655"/>
                      <a:pt x="104105" y="41311"/>
                      <a:pt x="119205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8785614" y="427446"/>
                <a:ext cx="115476" cy="6190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1" y="0"/>
                    </a:moveTo>
                    <a:lnTo>
                      <a:pt x="1121" y="0"/>
                    </a:lnTo>
                    <a:cubicBezTo>
                      <a:pt x="841" y="4210"/>
                      <a:pt x="841" y="8421"/>
                      <a:pt x="560" y="12105"/>
                    </a:cubicBezTo>
                    <a:lnTo>
                      <a:pt x="560" y="12105"/>
                    </a:lnTo>
                    <a:cubicBezTo>
                      <a:pt x="0" y="64210"/>
                      <a:pt x="7570" y="101578"/>
                      <a:pt x="22429" y="119473"/>
                    </a:cubicBezTo>
                    <a:lnTo>
                      <a:pt x="74018" y="119473"/>
                    </a:lnTo>
                    <a:lnTo>
                      <a:pt x="74018" y="119473"/>
                    </a:lnTo>
                    <a:cubicBezTo>
                      <a:pt x="88878" y="108421"/>
                      <a:pt x="104579" y="89473"/>
                      <a:pt x="119719" y="64210"/>
                    </a:cubicBezTo>
                    <a:lnTo>
                      <a:pt x="119719" y="64210"/>
                    </a:lnTo>
                    <a:cubicBezTo>
                      <a:pt x="108504" y="52631"/>
                      <a:pt x="97009" y="39473"/>
                      <a:pt x="85514" y="23684"/>
                    </a:cubicBezTo>
                    <a:lnTo>
                      <a:pt x="85514" y="23684"/>
                    </a:lnTo>
                    <a:cubicBezTo>
                      <a:pt x="54392" y="21052"/>
                      <a:pt x="25794" y="12631"/>
                      <a:pt x="112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Shape 67"/>
              <p:cNvSpPr/>
              <p:nvPr/>
            </p:nvSpPr>
            <p:spPr>
              <a:xfrm>
                <a:off x="8720139" y="320304"/>
                <a:ext cx="72618" cy="9761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162" y="0"/>
                    </a:moveTo>
                    <a:lnTo>
                      <a:pt x="76162" y="0"/>
                    </a:lnTo>
                    <a:cubicBezTo>
                      <a:pt x="67306" y="2983"/>
                      <a:pt x="58892" y="5635"/>
                      <a:pt x="51808" y="8618"/>
                    </a:cubicBezTo>
                    <a:lnTo>
                      <a:pt x="51808" y="8618"/>
                    </a:lnTo>
                    <a:cubicBezTo>
                      <a:pt x="32767" y="30165"/>
                      <a:pt x="14612" y="52375"/>
                      <a:pt x="0" y="71270"/>
                    </a:cubicBezTo>
                    <a:lnTo>
                      <a:pt x="0" y="71270"/>
                    </a:lnTo>
                    <a:cubicBezTo>
                      <a:pt x="11512" y="90497"/>
                      <a:pt x="46494" y="107734"/>
                      <a:pt x="96531" y="119668"/>
                    </a:cubicBezTo>
                    <a:lnTo>
                      <a:pt x="96531" y="119668"/>
                    </a:lnTo>
                    <a:cubicBezTo>
                      <a:pt x="100073" y="99447"/>
                      <a:pt x="107601" y="78232"/>
                      <a:pt x="119557" y="56353"/>
                    </a:cubicBezTo>
                    <a:lnTo>
                      <a:pt x="119557" y="56353"/>
                    </a:lnTo>
                    <a:cubicBezTo>
                      <a:pt x="100959" y="37127"/>
                      <a:pt x="86346" y="18232"/>
                      <a:pt x="76162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Shape 68"/>
              <p:cNvSpPr/>
              <p:nvPr/>
            </p:nvSpPr>
            <p:spPr>
              <a:xfrm>
                <a:off x="8786805" y="373875"/>
                <a:ext cx="70237" cy="58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781" y="101751"/>
                    </a:moveTo>
                    <a:lnTo>
                      <a:pt x="76781" y="101751"/>
                    </a:lnTo>
                    <a:cubicBezTo>
                      <a:pt x="52413" y="101751"/>
                      <a:pt x="31724" y="81290"/>
                      <a:pt x="31724" y="55852"/>
                    </a:cubicBezTo>
                    <a:lnTo>
                      <a:pt x="31724" y="55852"/>
                    </a:lnTo>
                    <a:cubicBezTo>
                      <a:pt x="31724" y="45345"/>
                      <a:pt x="34942" y="35944"/>
                      <a:pt x="40459" y="28202"/>
                    </a:cubicBezTo>
                    <a:lnTo>
                      <a:pt x="40459" y="28202"/>
                    </a:lnTo>
                    <a:cubicBezTo>
                      <a:pt x="33563" y="19354"/>
                      <a:pt x="26666" y="9953"/>
                      <a:pt x="20689" y="0"/>
                    </a:cubicBezTo>
                    <a:lnTo>
                      <a:pt x="20689" y="0"/>
                    </a:lnTo>
                    <a:cubicBezTo>
                      <a:pt x="10114" y="33179"/>
                      <a:pt x="3218" y="65253"/>
                      <a:pt x="0" y="94562"/>
                    </a:cubicBezTo>
                    <a:lnTo>
                      <a:pt x="0" y="94562"/>
                    </a:lnTo>
                    <a:cubicBezTo>
                      <a:pt x="34942" y="107281"/>
                      <a:pt x="75402" y="115576"/>
                      <a:pt x="119540" y="119447"/>
                    </a:cubicBezTo>
                    <a:lnTo>
                      <a:pt x="119540" y="119447"/>
                    </a:lnTo>
                    <a:cubicBezTo>
                      <a:pt x="111724" y="112258"/>
                      <a:pt x="104827" y="104516"/>
                      <a:pt x="97471" y="96774"/>
                    </a:cubicBezTo>
                    <a:lnTo>
                      <a:pt x="97471" y="96774"/>
                    </a:lnTo>
                    <a:cubicBezTo>
                      <a:pt x="90574" y="100092"/>
                      <a:pt x="84137" y="101751"/>
                      <a:pt x="76781" y="10175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8768948" y="233399"/>
                <a:ext cx="104761" cy="7738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689" y="31666"/>
                    </a:moveTo>
                    <a:lnTo>
                      <a:pt x="119689" y="31666"/>
                    </a:lnTo>
                    <a:cubicBezTo>
                      <a:pt x="92020" y="12083"/>
                      <a:pt x="65595" y="0"/>
                      <a:pt x="43834" y="0"/>
                    </a:cubicBezTo>
                    <a:lnTo>
                      <a:pt x="43834" y="0"/>
                    </a:lnTo>
                    <a:cubicBezTo>
                      <a:pt x="43834" y="6666"/>
                      <a:pt x="43834" y="12500"/>
                      <a:pt x="43834" y="16666"/>
                    </a:cubicBezTo>
                    <a:lnTo>
                      <a:pt x="43834" y="16666"/>
                    </a:lnTo>
                    <a:cubicBezTo>
                      <a:pt x="43834" y="25416"/>
                      <a:pt x="27668" y="55833"/>
                      <a:pt x="14611" y="79583"/>
                    </a:cubicBezTo>
                    <a:lnTo>
                      <a:pt x="14611" y="79583"/>
                    </a:lnTo>
                    <a:cubicBezTo>
                      <a:pt x="9948" y="87916"/>
                      <a:pt x="4663" y="97083"/>
                      <a:pt x="0" y="106666"/>
                    </a:cubicBezTo>
                    <a:lnTo>
                      <a:pt x="0" y="106666"/>
                    </a:lnTo>
                    <a:cubicBezTo>
                      <a:pt x="621" y="110833"/>
                      <a:pt x="2176" y="115416"/>
                      <a:pt x="3419" y="119583"/>
                    </a:cubicBezTo>
                    <a:lnTo>
                      <a:pt x="3419" y="119583"/>
                    </a:lnTo>
                    <a:cubicBezTo>
                      <a:pt x="23316" y="109583"/>
                      <a:pt x="47253" y="102500"/>
                      <a:pt x="73367" y="98333"/>
                    </a:cubicBezTo>
                    <a:lnTo>
                      <a:pt x="73367" y="98333"/>
                    </a:lnTo>
                    <a:cubicBezTo>
                      <a:pt x="87979" y="72916"/>
                      <a:pt x="103834" y="50000"/>
                      <a:pt x="119689" y="3166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8774900" y="304827"/>
                <a:ext cx="52381" cy="5238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381" y="0"/>
                    </a:moveTo>
                    <a:lnTo>
                      <a:pt x="119381" y="0"/>
                    </a:lnTo>
                    <a:cubicBezTo>
                      <a:pt x="74845" y="6769"/>
                      <a:pt x="35257" y="16000"/>
                      <a:pt x="0" y="28307"/>
                    </a:cubicBezTo>
                    <a:lnTo>
                      <a:pt x="0" y="28307"/>
                    </a:lnTo>
                    <a:cubicBezTo>
                      <a:pt x="12371" y="57230"/>
                      <a:pt x="29690" y="88000"/>
                      <a:pt x="51340" y="119384"/>
                    </a:cubicBezTo>
                    <a:lnTo>
                      <a:pt x="51340" y="119384"/>
                    </a:lnTo>
                    <a:cubicBezTo>
                      <a:pt x="61237" y="96615"/>
                      <a:pt x="72989" y="74461"/>
                      <a:pt x="85979" y="52307"/>
                    </a:cubicBezTo>
                    <a:lnTo>
                      <a:pt x="85979" y="52307"/>
                    </a:lnTo>
                    <a:cubicBezTo>
                      <a:pt x="95876" y="33846"/>
                      <a:pt x="107628" y="16615"/>
                      <a:pt x="11938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Shape 71"/>
              <p:cNvSpPr/>
              <p:nvPr/>
            </p:nvSpPr>
            <p:spPr>
              <a:xfrm>
                <a:off x="8914185" y="421493"/>
                <a:ext cx="101190" cy="5357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85628"/>
                    </a:moveTo>
                    <a:lnTo>
                      <a:pt x="0" y="85628"/>
                    </a:lnTo>
                    <a:cubicBezTo>
                      <a:pt x="24385" y="106733"/>
                      <a:pt x="47486" y="119396"/>
                      <a:pt x="66737" y="119396"/>
                    </a:cubicBezTo>
                    <a:lnTo>
                      <a:pt x="66737" y="119396"/>
                    </a:lnTo>
                    <a:cubicBezTo>
                      <a:pt x="80213" y="119396"/>
                      <a:pt x="91122" y="113969"/>
                      <a:pt x="99465" y="102512"/>
                    </a:cubicBezTo>
                    <a:lnTo>
                      <a:pt x="99465" y="102512"/>
                    </a:lnTo>
                    <a:cubicBezTo>
                      <a:pt x="114545" y="82010"/>
                      <a:pt x="119679" y="45226"/>
                      <a:pt x="115508" y="0"/>
                    </a:cubicBezTo>
                    <a:lnTo>
                      <a:pt x="115508" y="0"/>
                    </a:lnTo>
                    <a:cubicBezTo>
                      <a:pt x="90481" y="18090"/>
                      <a:pt x="58716" y="31356"/>
                      <a:pt x="23101" y="39195"/>
                    </a:cubicBezTo>
                    <a:lnTo>
                      <a:pt x="23101" y="39195"/>
                    </a:lnTo>
                    <a:cubicBezTo>
                      <a:pt x="15721" y="54874"/>
                      <a:pt x="8342" y="70552"/>
                      <a:pt x="0" y="8562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Shape 72"/>
              <p:cNvSpPr/>
              <p:nvPr/>
            </p:nvSpPr>
            <p:spPr>
              <a:xfrm>
                <a:off x="8952280" y="306018"/>
                <a:ext cx="35714" cy="33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7099" y="119024"/>
                    </a:moveTo>
                    <a:lnTo>
                      <a:pt x="97099" y="119024"/>
                    </a:lnTo>
                    <a:cubicBezTo>
                      <a:pt x="106259" y="88780"/>
                      <a:pt x="114503" y="57560"/>
                      <a:pt x="119083" y="28292"/>
                    </a:cubicBezTo>
                    <a:lnTo>
                      <a:pt x="119083" y="28292"/>
                    </a:lnTo>
                    <a:cubicBezTo>
                      <a:pt x="82442" y="15609"/>
                      <a:pt x="43053" y="7804"/>
                      <a:pt x="0" y="0"/>
                    </a:cubicBezTo>
                    <a:lnTo>
                      <a:pt x="0" y="0"/>
                    </a:lnTo>
                    <a:cubicBezTo>
                      <a:pt x="2748" y="975"/>
                      <a:pt x="3664" y="3902"/>
                      <a:pt x="4580" y="4878"/>
                    </a:cubicBezTo>
                    <a:lnTo>
                      <a:pt x="4580" y="4878"/>
                    </a:lnTo>
                    <a:cubicBezTo>
                      <a:pt x="39389" y="42926"/>
                      <a:pt x="69618" y="81951"/>
                      <a:pt x="97099" y="11902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8691567" y="386971"/>
                <a:ext cx="103571" cy="10238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0887" y="45039"/>
                    </a:moveTo>
                    <a:lnTo>
                      <a:pt x="100887" y="45039"/>
                    </a:lnTo>
                    <a:cubicBezTo>
                      <a:pt x="65796" y="34015"/>
                      <a:pt x="40104" y="17952"/>
                      <a:pt x="28198" y="0"/>
                    </a:cubicBezTo>
                    <a:lnTo>
                      <a:pt x="28198" y="0"/>
                    </a:lnTo>
                    <a:cubicBezTo>
                      <a:pt x="22872" y="10078"/>
                      <a:pt x="18172" y="18267"/>
                      <a:pt x="14725" y="24251"/>
                    </a:cubicBezTo>
                    <a:lnTo>
                      <a:pt x="11906" y="29921"/>
                    </a:lnTo>
                    <a:lnTo>
                      <a:pt x="11906" y="29921"/>
                    </a:lnTo>
                    <a:cubicBezTo>
                      <a:pt x="313" y="50078"/>
                      <a:pt x="0" y="77480"/>
                      <a:pt x="11592" y="97322"/>
                    </a:cubicBezTo>
                    <a:lnTo>
                      <a:pt x="11592" y="97322"/>
                    </a:lnTo>
                    <a:cubicBezTo>
                      <a:pt x="20052" y="111811"/>
                      <a:pt x="33524" y="119685"/>
                      <a:pt x="49817" y="119685"/>
                    </a:cubicBezTo>
                    <a:lnTo>
                      <a:pt x="119686" y="119685"/>
                    </a:lnTo>
                    <a:lnTo>
                      <a:pt x="119686" y="119685"/>
                    </a:lnTo>
                    <a:cubicBezTo>
                      <a:pt x="106214" y="106141"/>
                      <a:pt x="99321" y="83779"/>
                      <a:pt x="100261" y="55433"/>
                    </a:cubicBezTo>
                    <a:lnTo>
                      <a:pt x="100261" y="55433"/>
                    </a:lnTo>
                    <a:cubicBezTo>
                      <a:pt x="100261" y="51968"/>
                      <a:pt x="100574" y="48503"/>
                      <a:pt x="100887" y="4503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8886804" y="227447"/>
                <a:ext cx="104761" cy="7976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823" y="119591"/>
                    </a:moveTo>
                    <a:lnTo>
                      <a:pt x="117823" y="119591"/>
                    </a:lnTo>
                    <a:cubicBezTo>
                      <a:pt x="118445" y="112653"/>
                      <a:pt x="119378" y="106122"/>
                      <a:pt x="119689" y="99591"/>
                    </a:cubicBezTo>
                    <a:lnTo>
                      <a:pt x="119689" y="99591"/>
                    </a:lnTo>
                    <a:cubicBezTo>
                      <a:pt x="117512" y="95918"/>
                      <a:pt x="115336" y="91428"/>
                      <a:pt x="113160" y="88163"/>
                    </a:cubicBezTo>
                    <a:lnTo>
                      <a:pt x="113160" y="88163"/>
                    </a:lnTo>
                    <a:cubicBezTo>
                      <a:pt x="100103" y="64897"/>
                      <a:pt x="83937" y="35918"/>
                      <a:pt x="83937" y="26938"/>
                    </a:cubicBezTo>
                    <a:lnTo>
                      <a:pt x="83937" y="26938"/>
                    </a:lnTo>
                    <a:cubicBezTo>
                      <a:pt x="83937" y="20408"/>
                      <a:pt x="83937" y="11836"/>
                      <a:pt x="84248" y="2040"/>
                    </a:cubicBezTo>
                    <a:lnTo>
                      <a:pt x="84248" y="2040"/>
                    </a:lnTo>
                    <a:cubicBezTo>
                      <a:pt x="79896" y="816"/>
                      <a:pt x="75544" y="0"/>
                      <a:pt x="70880" y="0"/>
                    </a:cubicBezTo>
                    <a:lnTo>
                      <a:pt x="70880" y="0"/>
                    </a:lnTo>
                    <a:cubicBezTo>
                      <a:pt x="49430" y="0"/>
                      <a:pt x="24248" y="14693"/>
                      <a:pt x="0" y="39591"/>
                    </a:cubicBezTo>
                    <a:lnTo>
                      <a:pt x="0" y="39591"/>
                    </a:lnTo>
                    <a:cubicBezTo>
                      <a:pt x="22072" y="57551"/>
                      <a:pt x="45077" y="80000"/>
                      <a:pt x="65906" y="106530"/>
                    </a:cubicBezTo>
                    <a:lnTo>
                      <a:pt x="65906" y="106530"/>
                    </a:lnTo>
                    <a:cubicBezTo>
                      <a:pt x="84559" y="108979"/>
                      <a:pt x="102279" y="114285"/>
                      <a:pt x="117823" y="11959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8802280" y="301256"/>
                <a:ext cx="176190" cy="13214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3087" y="84073"/>
                    </a:moveTo>
                    <a:lnTo>
                      <a:pt x="93087" y="84073"/>
                    </a:lnTo>
                    <a:cubicBezTo>
                      <a:pt x="93087" y="74541"/>
                      <a:pt x="99907" y="67209"/>
                      <a:pt x="108018" y="67209"/>
                    </a:cubicBezTo>
                    <a:lnTo>
                      <a:pt x="108018" y="67209"/>
                    </a:lnTo>
                    <a:cubicBezTo>
                      <a:pt x="109124" y="67209"/>
                      <a:pt x="110414" y="67209"/>
                      <a:pt x="111152" y="67454"/>
                    </a:cubicBezTo>
                    <a:lnTo>
                      <a:pt x="111152" y="67454"/>
                    </a:lnTo>
                    <a:cubicBezTo>
                      <a:pt x="114654" y="58900"/>
                      <a:pt x="117419" y="50590"/>
                      <a:pt x="119815" y="41792"/>
                    </a:cubicBezTo>
                    <a:lnTo>
                      <a:pt x="119815" y="41792"/>
                    </a:lnTo>
                    <a:cubicBezTo>
                      <a:pt x="113732" y="31038"/>
                      <a:pt x="106912" y="20040"/>
                      <a:pt x="99170" y="9042"/>
                    </a:cubicBezTo>
                    <a:lnTo>
                      <a:pt x="99170" y="9042"/>
                    </a:lnTo>
                    <a:cubicBezTo>
                      <a:pt x="97327" y="6843"/>
                      <a:pt x="95668" y="4643"/>
                      <a:pt x="93824" y="2199"/>
                    </a:cubicBezTo>
                    <a:lnTo>
                      <a:pt x="93824" y="2199"/>
                    </a:lnTo>
                    <a:cubicBezTo>
                      <a:pt x="87188" y="1221"/>
                      <a:pt x="80552" y="488"/>
                      <a:pt x="73364" y="0"/>
                    </a:cubicBezTo>
                    <a:lnTo>
                      <a:pt x="73364" y="0"/>
                    </a:lnTo>
                    <a:cubicBezTo>
                      <a:pt x="71889" y="7820"/>
                      <a:pt x="65990" y="13686"/>
                      <a:pt x="58801" y="13686"/>
                    </a:cubicBezTo>
                    <a:lnTo>
                      <a:pt x="58801" y="13686"/>
                    </a:lnTo>
                    <a:cubicBezTo>
                      <a:pt x="51428" y="13686"/>
                      <a:pt x="45345" y="7820"/>
                      <a:pt x="44055" y="0"/>
                    </a:cubicBezTo>
                    <a:lnTo>
                      <a:pt x="44055" y="0"/>
                    </a:lnTo>
                    <a:cubicBezTo>
                      <a:pt x="37050" y="488"/>
                      <a:pt x="30599" y="1221"/>
                      <a:pt x="24147" y="2199"/>
                    </a:cubicBezTo>
                    <a:lnTo>
                      <a:pt x="24147" y="2199"/>
                    </a:lnTo>
                    <a:cubicBezTo>
                      <a:pt x="19723" y="10020"/>
                      <a:pt x="15483" y="18574"/>
                      <a:pt x="11428" y="27128"/>
                    </a:cubicBezTo>
                    <a:lnTo>
                      <a:pt x="11428" y="27128"/>
                    </a:lnTo>
                    <a:cubicBezTo>
                      <a:pt x="7188" y="37393"/>
                      <a:pt x="3317" y="47902"/>
                      <a:pt x="0" y="57922"/>
                    </a:cubicBezTo>
                    <a:lnTo>
                      <a:pt x="0" y="57922"/>
                    </a:lnTo>
                    <a:cubicBezTo>
                      <a:pt x="3133" y="63054"/>
                      <a:pt x="6451" y="68676"/>
                      <a:pt x="9953" y="73808"/>
                    </a:cubicBezTo>
                    <a:lnTo>
                      <a:pt x="9953" y="73808"/>
                    </a:lnTo>
                    <a:cubicBezTo>
                      <a:pt x="12718" y="71120"/>
                      <a:pt x="16405" y="69898"/>
                      <a:pt x="20276" y="69898"/>
                    </a:cubicBezTo>
                    <a:lnTo>
                      <a:pt x="20276" y="69898"/>
                    </a:lnTo>
                    <a:cubicBezTo>
                      <a:pt x="30046" y="69898"/>
                      <a:pt x="38156" y="78940"/>
                      <a:pt x="38156" y="90427"/>
                    </a:cubicBezTo>
                    <a:lnTo>
                      <a:pt x="38156" y="90427"/>
                    </a:lnTo>
                    <a:cubicBezTo>
                      <a:pt x="38156" y="95804"/>
                      <a:pt x="36313" y="100936"/>
                      <a:pt x="32995" y="104847"/>
                    </a:cubicBezTo>
                    <a:lnTo>
                      <a:pt x="32995" y="104847"/>
                    </a:lnTo>
                    <a:cubicBezTo>
                      <a:pt x="37419" y="109979"/>
                      <a:pt x="42396" y="114867"/>
                      <a:pt x="46820" y="119266"/>
                    </a:cubicBezTo>
                    <a:lnTo>
                      <a:pt x="46820" y="119266"/>
                    </a:lnTo>
                    <a:cubicBezTo>
                      <a:pt x="50875" y="119511"/>
                      <a:pt x="54746" y="119755"/>
                      <a:pt x="58801" y="119755"/>
                    </a:cubicBezTo>
                    <a:lnTo>
                      <a:pt x="58801" y="119755"/>
                    </a:lnTo>
                    <a:cubicBezTo>
                      <a:pt x="68202" y="119755"/>
                      <a:pt x="77419" y="118778"/>
                      <a:pt x="86267" y="117556"/>
                    </a:cubicBezTo>
                    <a:lnTo>
                      <a:pt x="86267" y="117556"/>
                    </a:lnTo>
                    <a:cubicBezTo>
                      <a:pt x="90506" y="110957"/>
                      <a:pt x="94562" y="104114"/>
                      <a:pt x="98248" y="96782"/>
                    </a:cubicBezTo>
                    <a:lnTo>
                      <a:pt x="98248" y="96782"/>
                    </a:lnTo>
                    <a:cubicBezTo>
                      <a:pt x="95115" y="93604"/>
                      <a:pt x="93087" y="89205"/>
                      <a:pt x="93087" y="8407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Shape 76"/>
              <p:cNvSpPr/>
              <p:nvPr/>
            </p:nvSpPr>
            <p:spPr>
              <a:xfrm>
                <a:off x="8873709" y="394113"/>
                <a:ext cx="202380" cy="952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3751" y="23050"/>
                    </a:moveTo>
                    <a:lnTo>
                      <a:pt x="112309" y="16949"/>
                    </a:lnTo>
                    <a:lnTo>
                      <a:pt x="112309" y="16949"/>
                    </a:lnTo>
                    <a:cubicBezTo>
                      <a:pt x="111188" y="12542"/>
                      <a:pt x="109586" y="6779"/>
                      <a:pt x="107663" y="0"/>
                    </a:cubicBezTo>
                    <a:lnTo>
                      <a:pt x="107663" y="0"/>
                    </a:lnTo>
                    <a:cubicBezTo>
                      <a:pt x="102857" y="11186"/>
                      <a:pt x="95807" y="21016"/>
                      <a:pt x="86515" y="29830"/>
                    </a:cubicBezTo>
                    <a:lnTo>
                      <a:pt x="86515" y="29830"/>
                    </a:lnTo>
                    <a:cubicBezTo>
                      <a:pt x="89078" y="59661"/>
                      <a:pt x="86194" y="84406"/>
                      <a:pt x="76902" y="98305"/>
                    </a:cubicBezTo>
                    <a:lnTo>
                      <a:pt x="76902" y="98305"/>
                    </a:lnTo>
                    <a:cubicBezTo>
                      <a:pt x="71775" y="106101"/>
                      <a:pt x="65206" y="109830"/>
                      <a:pt x="57356" y="109830"/>
                    </a:cubicBezTo>
                    <a:lnTo>
                      <a:pt x="57356" y="109830"/>
                    </a:lnTo>
                    <a:cubicBezTo>
                      <a:pt x="46461" y="109830"/>
                      <a:pt x="33805" y="102372"/>
                      <a:pt x="20667" y="88813"/>
                    </a:cubicBezTo>
                    <a:lnTo>
                      <a:pt x="20667" y="88813"/>
                    </a:lnTo>
                    <a:cubicBezTo>
                      <a:pt x="13778" y="101355"/>
                      <a:pt x="6889" y="111864"/>
                      <a:pt x="0" y="119661"/>
                    </a:cubicBezTo>
                    <a:lnTo>
                      <a:pt x="94365" y="119661"/>
                    </a:lnTo>
                    <a:lnTo>
                      <a:pt x="94365" y="119661"/>
                    </a:lnTo>
                    <a:cubicBezTo>
                      <a:pt x="102696" y="119661"/>
                      <a:pt x="109586" y="111186"/>
                      <a:pt x="113911" y="95593"/>
                    </a:cubicBezTo>
                    <a:lnTo>
                      <a:pt x="113911" y="95593"/>
                    </a:lnTo>
                    <a:cubicBezTo>
                      <a:pt x="119839" y="74237"/>
                      <a:pt x="119519" y="44745"/>
                      <a:pt x="113751" y="2305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8786805" y="116733"/>
                <a:ext cx="186903" cy="133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826" y="0"/>
                    </a:moveTo>
                    <a:lnTo>
                      <a:pt x="0" y="0"/>
                    </a:lnTo>
                    <a:lnTo>
                      <a:pt x="0" y="23170"/>
                    </a:lnTo>
                    <a:lnTo>
                      <a:pt x="12640" y="23170"/>
                    </a:lnTo>
                    <a:lnTo>
                      <a:pt x="12640" y="23170"/>
                    </a:lnTo>
                    <a:cubicBezTo>
                      <a:pt x="12640" y="36585"/>
                      <a:pt x="12294" y="73658"/>
                      <a:pt x="12467" y="99512"/>
                    </a:cubicBezTo>
                    <a:lnTo>
                      <a:pt x="12467" y="99512"/>
                    </a:lnTo>
                    <a:cubicBezTo>
                      <a:pt x="26147" y="99756"/>
                      <a:pt x="42251" y="106829"/>
                      <a:pt x="59047" y="119756"/>
                    </a:cubicBezTo>
                    <a:lnTo>
                      <a:pt x="59047" y="119756"/>
                    </a:lnTo>
                    <a:cubicBezTo>
                      <a:pt x="74112" y="102926"/>
                      <a:pt x="89523" y="93170"/>
                      <a:pt x="103203" y="93170"/>
                    </a:cubicBezTo>
                    <a:lnTo>
                      <a:pt x="103203" y="93170"/>
                    </a:lnTo>
                    <a:cubicBezTo>
                      <a:pt x="105800" y="93170"/>
                      <a:pt x="108225" y="93658"/>
                      <a:pt x="110649" y="94634"/>
                    </a:cubicBezTo>
                    <a:lnTo>
                      <a:pt x="110649" y="94634"/>
                    </a:lnTo>
                    <a:cubicBezTo>
                      <a:pt x="110822" y="69024"/>
                      <a:pt x="110476" y="35853"/>
                      <a:pt x="110476" y="23170"/>
                    </a:cubicBezTo>
                    <a:lnTo>
                      <a:pt x="119826" y="23170"/>
                    </a:lnTo>
                    <a:lnTo>
                      <a:pt x="119826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871328" y="431017"/>
                <a:ext cx="58333" cy="95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5488" y="102857"/>
                    </a:moveTo>
                    <a:lnTo>
                      <a:pt x="105488" y="102857"/>
                    </a:lnTo>
                    <a:cubicBezTo>
                      <a:pt x="110511" y="68571"/>
                      <a:pt x="114976" y="37714"/>
                      <a:pt x="119441" y="0"/>
                    </a:cubicBezTo>
                    <a:lnTo>
                      <a:pt x="119441" y="0"/>
                    </a:lnTo>
                    <a:cubicBezTo>
                      <a:pt x="92651" y="17142"/>
                      <a:pt x="64744" y="30857"/>
                      <a:pt x="36279" y="30857"/>
                    </a:cubicBezTo>
                    <a:lnTo>
                      <a:pt x="36279" y="30857"/>
                    </a:lnTo>
                    <a:cubicBezTo>
                      <a:pt x="24000" y="30857"/>
                      <a:pt x="12279" y="27428"/>
                      <a:pt x="0" y="24000"/>
                    </a:cubicBezTo>
                    <a:lnTo>
                      <a:pt x="0" y="24000"/>
                    </a:lnTo>
                    <a:cubicBezTo>
                      <a:pt x="7255" y="58285"/>
                      <a:pt x="14511" y="85714"/>
                      <a:pt x="21767" y="116571"/>
                    </a:cubicBezTo>
                    <a:lnTo>
                      <a:pt x="21767" y="116571"/>
                    </a:lnTo>
                    <a:cubicBezTo>
                      <a:pt x="26232" y="116571"/>
                      <a:pt x="30697" y="116571"/>
                      <a:pt x="36279" y="116571"/>
                    </a:cubicBezTo>
                    <a:lnTo>
                      <a:pt x="36279" y="116571"/>
                    </a:lnTo>
                    <a:cubicBezTo>
                      <a:pt x="59720" y="116571"/>
                      <a:pt x="83162" y="113142"/>
                      <a:pt x="105488" y="10285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" name="Shape 79"/>
            <p:cNvSpPr/>
            <p:nvPr/>
          </p:nvSpPr>
          <p:spPr>
            <a:xfrm>
              <a:off x="3021" y="4083952"/>
              <a:ext cx="369676" cy="40457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153" y="80550"/>
                  </a:moveTo>
                  <a:lnTo>
                    <a:pt x="107153" y="80550"/>
                  </a:lnTo>
                  <a:cubicBezTo>
                    <a:pt x="104012" y="80550"/>
                    <a:pt x="100967" y="81766"/>
                    <a:pt x="98778" y="83591"/>
                  </a:cubicBezTo>
                  <a:lnTo>
                    <a:pt x="91736" y="76553"/>
                  </a:lnTo>
                  <a:lnTo>
                    <a:pt x="91736" y="76553"/>
                  </a:lnTo>
                  <a:cubicBezTo>
                    <a:pt x="96399" y="71252"/>
                    <a:pt x="99064" y="64561"/>
                    <a:pt x="99064" y="57349"/>
                  </a:cubicBezTo>
                  <a:lnTo>
                    <a:pt x="99064" y="57349"/>
                  </a:lnTo>
                  <a:cubicBezTo>
                    <a:pt x="99064" y="45706"/>
                    <a:pt x="92402" y="35800"/>
                    <a:pt x="82315" y="30238"/>
                  </a:cubicBezTo>
                  <a:lnTo>
                    <a:pt x="90594" y="16770"/>
                  </a:lnTo>
                  <a:lnTo>
                    <a:pt x="90594" y="16770"/>
                  </a:lnTo>
                  <a:cubicBezTo>
                    <a:pt x="91546" y="17118"/>
                    <a:pt x="92593" y="17291"/>
                    <a:pt x="93639" y="17291"/>
                  </a:cubicBezTo>
                  <a:lnTo>
                    <a:pt x="93639" y="17291"/>
                  </a:lnTo>
                  <a:cubicBezTo>
                    <a:pt x="98969" y="17291"/>
                    <a:pt x="103061" y="13381"/>
                    <a:pt x="103061" y="8602"/>
                  </a:cubicBezTo>
                  <a:lnTo>
                    <a:pt x="103061" y="8602"/>
                  </a:lnTo>
                  <a:cubicBezTo>
                    <a:pt x="103061" y="3910"/>
                    <a:pt x="98969" y="0"/>
                    <a:pt x="93639" y="0"/>
                  </a:cubicBezTo>
                  <a:lnTo>
                    <a:pt x="93639" y="0"/>
                  </a:lnTo>
                  <a:cubicBezTo>
                    <a:pt x="88596" y="0"/>
                    <a:pt x="84314" y="3910"/>
                    <a:pt x="84314" y="8602"/>
                  </a:cubicBezTo>
                  <a:lnTo>
                    <a:pt x="84314" y="8602"/>
                  </a:lnTo>
                  <a:cubicBezTo>
                    <a:pt x="84314" y="11296"/>
                    <a:pt x="85551" y="13642"/>
                    <a:pt x="87549" y="15119"/>
                  </a:cubicBezTo>
                  <a:lnTo>
                    <a:pt x="79175" y="28848"/>
                  </a:lnTo>
                  <a:lnTo>
                    <a:pt x="79175" y="28848"/>
                  </a:lnTo>
                  <a:cubicBezTo>
                    <a:pt x="74797" y="26937"/>
                    <a:pt x="69944" y="25894"/>
                    <a:pt x="64615" y="25894"/>
                  </a:cubicBezTo>
                  <a:lnTo>
                    <a:pt x="64615" y="25894"/>
                  </a:lnTo>
                  <a:cubicBezTo>
                    <a:pt x="56716" y="25894"/>
                    <a:pt x="49389" y="28327"/>
                    <a:pt x="43584" y="32411"/>
                  </a:cubicBezTo>
                  <a:lnTo>
                    <a:pt x="35781" y="23461"/>
                  </a:lnTo>
                  <a:lnTo>
                    <a:pt x="35781" y="23461"/>
                  </a:lnTo>
                  <a:cubicBezTo>
                    <a:pt x="37684" y="21375"/>
                    <a:pt x="38826" y="18682"/>
                    <a:pt x="38826" y="15727"/>
                  </a:cubicBezTo>
                  <a:lnTo>
                    <a:pt x="38826" y="15727"/>
                  </a:lnTo>
                  <a:cubicBezTo>
                    <a:pt x="38826" y="9036"/>
                    <a:pt x="32831" y="3475"/>
                    <a:pt x="25408" y="3475"/>
                  </a:cubicBezTo>
                  <a:lnTo>
                    <a:pt x="25408" y="3475"/>
                  </a:lnTo>
                  <a:cubicBezTo>
                    <a:pt x="17890" y="3475"/>
                    <a:pt x="11895" y="9036"/>
                    <a:pt x="11895" y="15727"/>
                  </a:cubicBezTo>
                  <a:lnTo>
                    <a:pt x="11895" y="15727"/>
                  </a:lnTo>
                  <a:cubicBezTo>
                    <a:pt x="11895" y="22592"/>
                    <a:pt x="17890" y="28066"/>
                    <a:pt x="25408" y="28066"/>
                  </a:cubicBezTo>
                  <a:lnTo>
                    <a:pt x="25408" y="28066"/>
                  </a:lnTo>
                  <a:cubicBezTo>
                    <a:pt x="28263" y="28066"/>
                    <a:pt x="31118" y="27197"/>
                    <a:pt x="33306" y="25633"/>
                  </a:cubicBezTo>
                  <a:lnTo>
                    <a:pt x="40919" y="34583"/>
                  </a:lnTo>
                  <a:lnTo>
                    <a:pt x="40919" y="34583"/>
                  </a:lnTo>
                  <a:cubicBezTo>
                    <a:pt x="34353" y="40231"/>
                    <a:pt x="30166" y="48312"/>
                    <a:pt x="30166" y="57349"/>
                  </a:cubicBezTo>
                  <a:lnTo>
                    <a:pt x="30166" y="57349"/>
                  </a:lnTo>
                  <a:cubicBezTo>
                    <a:pt x="30166" y="57523"/>
                    <a:pt x="30166" y="57610"/>
                    <a:pt x="30166" y="57784"/>
                  </a:cubicBezTo>
                  <a:lnTo>
                    <a:pt x="21697" y="57784"/>
                  </a:lnTo>
                  <a:lnTo>
                    <a:pt x="21697" y="57784"/>
                  </a:lnTo>
                  <a:cubicBezTo>
                    <a:pt x="20364" y="53526"/>
                    <a:pt x="16082" y="50485"/>
                    <a:pt x="11038" y="50485"/>
                  </a:cubicBezTo>
                  <a:lnTo>
                    <a:pt x="11038" y="50485"/>
                  </a:lnTo>
                  <a:cubicBezTo>
                    <a:pt x="4948" y="50485"/>
                    <a:pt x="0" y="54916"/>
                    <a:pt x="0" y="60477"/>
                  </a:cubicBezTo>
                  <a:lnTo>
                    <a:pt x="0" y="60477"/>
                  </a:lnTo>
                  <a:cubicBezTo>
                    <a:pt x="0" y="66125"/>
                    <a:pt x="4948" y="70470"/>
                    <a:pt x="11038" y="70470"/>
                  </a:cubicBezTo>
                  <a:lnTo>
                    <a:pt x="11038" y="70470"/>
                  </a:lnTo>
                  <a:cubicBezTo>
                    <a:pt x="17129" y="70470"/>
                    <a:pt x="21887" y="66212"/>
                    <a:pt x="22077" y="60825"/>
                  </a:cubicBezTo>
                  <a:lnTo>
                    <a:pt x="30452" y="60825"/>
                  </a:lnTo>
                  <a:lnTo>
                    <a:pt x="30452" y="60825"/>
                  </a:lnTo>
                  <a:cubicBezTo>
                    <a:pt x="31784" y="72556"/>
                    <a:pt x="40539" y="82288"/>
                    <a:pt x="52149" y="86545"/>
                  </a:cubicBezTo>
                  <a:lnTo>
                    <a:pt x="49199" y="91933"/>
                  </a:lnTo>
                  <a:lnTo>
                    <a:pt x="49199" y="91933"/>
                  </a:lnTo>
                  <a:cubicBezTo>
                    <a:pt x="47390" y="91325"/>
                    <a:pt x="45487" y="90890"/>
                    <a:pt x="43394" y="90890"/>
                  </a:cubicBezTo>
                  <a:lnTo>
                    <a:pt x="43394" y="90890"/>
                  </a:lnTo>
                  <a:cubicBezTo>
                    <a:pt x="34544" y="90890"/>
                    <a:pt x="27501" y="97494"/>
                    <a:pt x="27501" y="105401"/>
                  </a:cubicBezTo>
                  <a:lnTo>
                    <a:pt x="27501" y="105401"/>
                  </a:lnTo>
                  <a:cubicBezTo>
                    <a:pt x="27501" y="113482"/>
                    <a:pt x="34544" y="119913"/>
                    <a:pt x="43394" y="119913"/>
                  </a:cubicBezTo>
                  <a:lnTo>
                    <a:pt x="43394" y="119913"/>
                  </a:lnTo>
                  <a:cubicBezTo>
                    <a:pt x="52244" y="119913"/>
                    <a:pt x="59286" y="113482"/>
                    <a:pt x="59286" y="105401"/>
                  </a:cubicBezTo>
                  <a:lnTo>
                    <a:pt x="59286" y="105401"/>
                  </a:lnTo>
                  <a:cubicBezTo>
                    <a:pt x="59286" y="100362"/>
                    <a:pt x="56526" y="95930"/>
                    <a:pt x="52149" y="93323"/>
                  </a:cubicBezTo>
                  <a:lnTo>
                    <a:pt x="55194" y="87501"/>
                  </a:lnTo>
                  <a:lnTo>
                    <a:pt x="55194" y="87501"/>
                  </a:lnTo>
                  <a:cubicBezTo>
                    <a:pt x="58239" y="88283"/>
                    <a:pt x="61379" y="88718"/>
                    <a:pt x="64615" y="88718"/>
                  </a:cubicBezTo>
                  <a:lnTo>
                    <a:pt x="64615" y="88718"/>
                  </a:lnTo>
                  <a:cubicBezTo>
                    <a:pt x="74417" y="88718"/>
                    <a:pt x="83457" y="84895"/>
                    <a:pt x="89643" y="78812"/>
                  </a:cubicBezTo>
                  <a:lnTo>
                    <a:pt x="96590" y="85763"/>
                  </a:lnTo>
                  <a:lnTo>
                    <a:pt x="96590" y="85763"/>
                  </a:lnTo>
                  <a:cubicBezTo>
                    <a:pt x="95257" y="87588"/>
                    <a:pt x="94496" y="89761"/>
                    <a:pt x="94496" y="92107"/>
                  </a:cubicBezTo>
                  <a:lnTo>
                    <a:pt x="94496" y="92107"/>
                  </a:lnTo>
                  <a:cubicBezTo>
                    <a:pt x="94496" y="98537"/>
                    <a:pt x="100206" y="103664"/>
                    <a:pt x="107153" y="103664"/>
                  </a:cubicBezTo>
                  <a:lnTo>
                    <a:pt x="107153" y="103664"/>
                  </a:lnTo>
                  <a:cubicBezTo>
                    <a:pt x="114195" y="103664"/>
                    <a:pt x="119904" y="98537"/>
                    <a:pt x="119904" y="92107"/>
                  </a:cubicBezTo>
                  <a:lnTo>
                    <a:pt x="119904" y="92107"/>
                  </a:lnTo>
                  <a:cubicBezTo>
                    <a:pt x="119904" y="85763"/>
                    <a:pt x="114195" y="80550"/>
                    <a:pt x="107153" y="8055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" name="Shape 80"/>
            <p:cNvGrpSpPr/>
            <p:nvPr/>
          </p:nvGrpSpPr>
          <p:grpSpPr>
            <a:xfrm>
              <a:off x="452860" y="3770528"/>
              <a:ext cx="610094" cy="906094"/>
              <a:chOff x="8540328" y="1304383"/>
              <a:chExt cx="610094" cy="906094"/>
            </a:xfrm>
          </p:grpSpPr>
          <p:sp>
            <p:nvSpPr>
              <p:cNvPr id="81" name="Shape 81"/>
              <p:cNvSpPr/>
              <p:nvPr/>
            </p:nvSpPr>
            <p:spPr>
              <a:xfrm>
                <a:off x="8541620" y="1348329"/>
                <a:ext cx="480838" cy="77554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954"/>
                    </a:moveTo>
                    <a:lnTo>
                      <a:pt x="58939" y="0"/>
                    </a:lnTo>
                    <a:lnTo>
                      <a:pt x="119926" y="119501"/>
                    </a:lnTo>
                  </a:path>
                </a:pathLst>
              </a:custGeom>
              <a:solidFill>
                <a:schemeClr val="accent2"/>
              </a:solidFill>
              <a:ln w="140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8540328" y="2050198"/>
                <a:ext cx="486009" cy="16027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27" y="60000"/>
                    </a:moveTo>
                    <a:lnTo>
                      <a:pt x="119927" y="60000"/>
                    </a:lnTo>
                    <a:cubicBezTo>
                      <a:pt x="119927" y="93065"/>
                      <a:pt x="93148" y="119781"/>
                      <a:pt x="60000" y="119781"/>
                    </a:cubicBezTo>
                    <a:lnTo>
                      <a:pt x="60000" y="119781"/>
                    </a:lnTo>
                    <a:cubicBezTo>
                      <a:pt x="26924" y="119781"/>
                      <a:pt x="0" y="93065"/>
                      <a:pt x="0" y="60000"/>
                    </a:cubicBezTo>
                    <a:lnTo>
                      <a:pt x="0" y="60000"/>
                    </a:lnTo>
                    <a:cubicBezTo>
                      <a:pt x="0" y="26715"/>
                      <a:pt x="26924" y="0"/>
                      <a:pt x="60000" y="0"/>
                    </a:cubicBezTo>
                    <a:lnTo>
                      <a:pt x="60000" y="0"/>
                    </a:lnTo>
                    <a:cubicBezTo>
                      <a:pt x="93148" y="0"/>
                      <a:pt x="119927" y="26715"/>
                      <a:pt x="119927" y="60000"/>
                    </a:cubicBezTo>
                  </a:path>
                </a:pathLst>
              </a:custGeom>
              <a:solidFill>
                <a:schemeClr val="accent2"/>
              </a:solidFill>
              <a:ln w="140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Shape 83"/>
              <p:cNvSpPr/>
              <p:nvPr/>
            </p:nvSpPr>
            <p:spPr>
              <a:xfrm>
                <a:off x="8617882" y="1811071"/>
                <a:ext cx="317974" cy="10469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889" y="59832"/>
                    </a:moveTo>
                    <a:lnTo>
                      <a:pt x="119889" y="59832"/>
                    </a:lnTo>
                    <a:cubicBezTo>
                      <a:pt x="119889" y="92590"/>
                      <a:pt x="93074" y="119665"/>
                      <a:pt x="59833" y="119665"/>
                    </a:cubicBezTo>
                    <a:lnTo>
                      <a:pt x="59833" y="119665"/>
                    </a:lnTo>
                    <a:cubicBezTo>
                      <a:pt x="26814" y="119665"/>
                      <a:pt x="0" y="92590"/>
                      <a:pt x="0" y="59832"/>
                    </a:cubicBezTo>
                    <a:lnTo>
                      <a:pt x="0" y="59832"/>
                    </a:lnTo>
                    <a:cubicBezTo>
                      <a:pt x="0" y="26740"/>
                      <a:pt x="26814" y="0"/>
                      <a:pt x="59833" y="0"/>
                    </a:cubicBezTo>
                    <a:lnTo>
                      <a:pt x="59833" y="0"/>
                    </a:lnTo>
                    <a:cubicBezTo>
                      <a:pt x="93074" y="0"/>
                      <a:pt x="119889" y="26740"/>
                      <a:pt x="119889" y="59832"/>
                    </a:cubicBezTo>
                  </a:path>
                </a:pathLst>
              </a:custGeom>
              <a:solidFill>
                <a:schemeClr val="accent2"/>
              </a:solidFill>
              <a:ln w="140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Shape 84"/>
              <p:cNvSpPr/>
              <p:nvPr/>
            </p:nvSpPr>
            <p:spPr>
              <a:xfrm>
                <a:off x="8691559" y="1612014"/>
                <a:ext cx="170620" cy="5687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794" y="60000"/>
                    </a:moveTo>
                    <a:lnTo>
                      <a:pt x="119794" y="60000"/>
                    </a:lnTo>
                    <a:cubicBezTo>
                      <a:pt x="119794" y="92783"/>
                      <a:pt x="92876" y="119381"/>
                      <a:pt x="59794" y="119381"/>
                    </a:cubicBezTo>
                    <a:lnTo>
                      <a:pt x="59794" y="119381"/>
                    </a:lnTo>
                    <a:cubicBezTo>
                      <a:pt x="26712" y="119381"/>
                      <a:pt x="0" y="92783"/>
                      <a:pt x="0" y="60000"/>
                    </a:cubicBezTo>
                    <a:lnTo>
                      <a:pt x="0" y="60000"/>
                    </a:lnTo>
                    <a:cubicBezTo>
                      <a:pt x="0" y="27216"/>
                      <a:pt x="26712" y="0"/>
                      <a:pt x="59794" y="0"/>
                    </a:cubicBezTo>
                    <a:lnTo>
                      <a:pt x="59794" y="0"/>
                    </a:lnTo>
                    <a:cubicBezTo>
                      <a:pt x="92876" y="0"/>
                      <a:pt x="119794" y="27216"/>
                      <a:pt x="119794" y="60000"/>
                    </a:cubicBezTo>
                  </a:path>
                </a:pathLst>
              </a:custGeom>
              <a:solidFill>
                <a:schemeClr val="accent2"/>
              </a:solidFill>
              <a:ln w="140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8778161" y="1348330"/>
                <a:ext cx="248174" cy="78459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119955"/>
                    </a:lnTo>
                    <a:lnTo>
                      <a:pt x="119858" y="119955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6" name="Shape 86"/>
              <p:cNvCxnSpPr/>
              <p:nvPr/>
            </p:nvCxnSpPr>
            <p:spPr>
              <a:xfrm>
                <a:off x="8787210" y="2134214"/>
                <a:ext cx="222323" cy="1293"/>
              </a:xfrm>
              <a:prstGeom prst="straightConnector1">
                <a:avLst/>
              </a:prstGeom>
              <a:solidFill>
                <a:schemeClr val="accent2"/>
              </a:solidFill>
              <a:ln w="95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7" name="Shape 87"/>
              <p:cNvSpPr/>
              <p:nvPr/>
            </p:nvSpPr>
            <p:spPr>
              <a:xfrm>
                <a:off x="8767821" y="2110948"/>
                <a:ext cx="43948" cy="5041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210" y="0"/>
                    </a:moveTo>
                    <a:lnTo>
                      <a:pt x="0" y="66279"/>
                    </a:lnTo>
                    <a:lnTo>
                      <a:pt x="117631" y="119302"/>
                    </a:lnTo>
                    <a:lnTo>
                      <a:pt x="52894" y="60697"/>
                    </a:lnTo>
                    <a:lnTo>
                      <a:pt x="11921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Shape 88"/>
              <p:cNvSpPr/>
              <p:nvPr/>
            </p:nvSpPr>
            <p:spPr>
              <a:xfrm>
                <a:off x="8767821" y="2110948"/>
                <a:ext cx="43948" cy="5041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210" y="0"/>
                    </a:moveTo>
                    <a:lnTo>
                      <a:pt x="0" y="66279"/>
                    </a:lnTo>
                    <a:lnTo>
                      <a:pt x="117631" y="119302"/>
                    </a:lnTo>
                    <a:lnTo>
                      <a:pt x="52894" y="60697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8983681" y="2110948"/>
                <a:ext cx="45240" cy="5041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302"/>
                    </a:moveTo>
                    <a:lnTo>
                      <a:pt x="119215" y="53023"/>
                    </a:lnTo>
                    <a:lnTo>
                      <a:pt x="1568" y="0"/>
                    </a:lnTo>
                    <a:lnTo>
                      <a:pt x="66666" y="58604"/>
                    </a:lnTo>
                    <a:lnTo>
                      <a:pt x="0" y="119302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Shape 90"/>
              <p:cNvSpPr/>
              <p:nvPr/>
            </p:nvSpPr>
            <p:spPr>
              <a:xfrm>
                <a:off x="8983681" y="2110948"/>
                <a:ext cx="45240" cy="5041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302"/>
                    </a:moveTo>
                    <a:lnTo>
                      <a:pt x="119215" y="53023"/>
                    </a:lnTo>
                    <a:lnTo>
                      <a:pt x="1568" y="0"/>
                    </a:lnTo>
                    <a:lnTo>
                      <a:pt x="66666" y="58604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1" name="Shape 91"/>
              <p:cNvCxnSpPr/>
              <p:nvPr/>
            </p:nvCxnSpPr>
            <p:spPr>
              <a:xfrm>
                <a:off x="9057358" y="1318601"/>
                <a:ext cx="1293" cy="794933"/>
              </a:xfrm>
              <a:prstGeom prst="straightConnector1">
                <a:avLst/>
              </a:prstGeom>
              <a:solidFill>
                <a:schemeClr val="accen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92" name="Shape 92"/>
              <p:cNvSpPr/>
              <p:nvPr/>
            </p:nvSpPr>
            <p:spPr>
              <a:xfrm>
                <a:off x="9030213" y="2087682"/>
                <a:ext cx="50410" cy="4524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66279" y="119215"/>
                    </a:lnTo>
                    <a:lnTo>
                      <a:pt x="119302" y="2352"/>
                    </a:lnTo>
                    <a:lnTo>
                      <a:pt x="60697" y="6588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9030213" y="2087682"/>
                <a:ext cx="50410" cy="4524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66279" y="119215"/>
                    </a:lnTo>
                    <a:lnTo>
                      <a:pt x="119302" y="2352"/>
                    </a:lnTo>
                    <a:lnTo>
                      <a:pt x="60697" y="65882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9032799" y="1304383"/>
                <a:ext cx="50410" cy="4524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306" y="119220"/>
                    </a:moveTo>
                    <a:lnTo>
                      <a:pt x="52716" y="0"/>
                    </a:lnTo>
                    <a:lnTo>
                      <a:pt x="0" y="117662"/>
                    </a:lnTo>
                    <a:lnTo>
                      <a:pt x="58959" y="53766"/>
                    </a:lnTo>
                    <a:lnTo>
                      <a:pt x="119306" y="11922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Shape 95"/>
              <p:cNvSpPr/>
              <p:nvPr/>
            </p:nvSpPr>
            <p:spPr>
              <a:xfrm>
                <a:off x="9032799" y="1304383"/>
                <a:ext cx="50410" cy="4524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306" y="119220"/>
                    </a:moveTo>
                    <a:lnTo>
                      <a:pt x="52716" y="0"/>
                    </a:lnTo>
                    <a:lnTo>
                      <a:pt x="0" y="117662"/>
                    </a:lnTo>
                    <a:lnTo>
                      <a:pt x="58959" y="53766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9110353" y="1692155"/>
                <a:ext cx="40069" cy="697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25217" y="0"/>
                    </a:lnTo>
                    <a:lnTo>
                      <a:pt x="25217" y="51139"/>
                    </a:lnTo>
                    <a:lnTo>
                      <a:pt x="26086" y="51139"/>
                    </a:lnTo>
                    <a:lnTo>
                      <a:pt x="26086" y="51139"/>
                    </a:lnTo>
                    <a:cubicBezTo>
                      <a:pt x="30434" y="47088"/>
                      <a:pt x="36521" y="43037"/>
                      <a:pt x="44347" y="40506"/>
                    </a:cubicBezTo>
                    <a:lnTo>
                      <a:pt x="44347" y="40506"/>
                    </a:lnTo>
                    <a:cubicBezTo>
                      <a:pt x="51304" y="37974"/>
                      <a:pt x="60869" y="35949"/>
                      <a:pt x="70434" y="35949"/>
                    </a:cubicBezTo>
                    <a:lnTo>
                      <a:pt x="70434" y="35949"/>
                    </a:lnTo>
                    <a:cubicBezTo>
                      <a:pt x="89565" y="35949"/>
                      <a:pt x="119130" y="43037"/>
                      <a:pt x="119130" y="71392"/>
                    </a:cubicBezTo>
                    <a:lnTo>
                      <a:pt x="119130" y="119493"/>
                    </a:lnTo>
                    <a:lnTo>
                      <a:pt x="93913" y="119493"/>
                    </a:lnTo>
                    <a:lnTo>
                      <a:pt x="93913" y="72405"/>
                    </a:lnTo>
                    <a:lnTo>
                      <a:pt x="93913" y="72405"/>
                    </a:lnTo>
                    <a:cubicBezTo>
                      <a:pt x="93913" y="59240"/>
                      <a:pt x="85217" y="48607"/>
                      <a:pt x="61739" y="48607"/>
                    </a:cubicBezTo>
                    <a:lnTo>
                      <a:pt x="61739" y="48607"/>
                    </a:lnTo>
                    <a:cubicBezTo>
                      <a:pt x="44347" y="48607"/>
                      <a:pt x="32173" y="55189"/>
                      <a:pt x="26956" y="62784"/>
                    </a:cubicBezTo>
                    <a:lnTo>
                      <a:pt x="26956" y="62784"/>
                    </a:lnTo>
                    <a:cubicBezTo>
                      <a:pt x="26086" y="65316"/>
                      <a:pt x="25217" y="67848"/>
                      <a:pt x="25217" y="69873"/>
                    </a:cubicBezTo>
                    <a:lnTo>
                      <a:pt x="25217" y="119493"/>
                    </a:lnTo>
                    <a:lnTo>
                      <a:pt x="0" y="11949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7" name="Shape 97"/>
            <p:cNvSpPr/>
            <p:nvPr/>
          </p:nvSpPr>
          <p:spPr>
            <a:xfrm>
              <a:off x="343641" y="1673890"/>
              <a:ext cx="593292" cy="67860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842" y="10112"/>
                  </a:moveTo>
                  <a:lnTo>
                    <a:pt x="72842" y="10112"/>
                  </a:lnTo>
                  <a:cubicBezTo>
                    <a:pt x="71655" y="10527"/>
                    <a:pt x="70647" y="11460"/>
                    <a:pt x="70054" y="12549"/>
                  </a:cubicBezTo>
                  <a:lnTo>
                    <a:pt x="50360" y="45064"/>
                  </a:lnTo>
                  <a:lnTo>
                    <a:pt x="42768" y="41849"/>
                  </a:lnTo>
                  <a:lnTo>
                    <a:pt x="42768" y="41849"/>
                  </a:lnTo>
                  <a:cubicBezTo>
                    <a:pt x="42946" y="41382"/>
                    <a:pt x="43005" y="40864"/>
                    <a:pt x="43302" y="40397"/>
                  </a:cubicBezTo>
                  <a:lnTo>
                    <a:pt x="62105" y="9956"/>
                  </a:lnTo>
                  <a:lnTo>
                    <a:pt x="62105" y="9956"/>
                  </a:lnTo>
                  <a:cubicBezTo>
                    <a:pt x="62580" y="8971"/>
                    <a:pt x="63588" y="8193"/>
                    <a:pt x="64597" y="7882"/>
                  </a:cubicBezTo>
                  <a:lnTo>
                    <a:pt x="64597" y="7882"/>
                  </a:lnTo>
                  <a:cubicBezTo>
                    <a:pt x="65724" y="7519"/>
                    <a:pt x="66910" y="7571"/>
                    <a:pt x="67918" y="7986"/>
                  </a:cubicBezTo>
                  <a:lnTo>
                    <a:pt x="72901" y="10060"/>
                  </a:lnTo>
                  <a:lnTo>
                    <a:pt x="72901" y="10060"/>
                  </a:lnTo>
                  <a:cubicBezTo>
                    <a:pt x="72842" y="10112"/>
                    <a:pt x="72842" y="10060"/>
                    <a:pt x="72842" y="10112"/>
                  </a:cubicBezTo>
                  <a:close/>
                  <a:moveTo>
                    <a:pt x="102797" y="112428"/>
                  </a:moveTo>
                  <a:lnTo>
                    <a:pt x="96866" y="112428"/>
                  </a:lnTo>
                  <a:lnTo>
                    <a:pt x="96866" y="112428"/>
                  </a:lnTo>
                  <a:cubicBezTo>
                    <a:pt x="110746" y="104442"/>
                    <a:pt x="119940" y="90648"/>
                    <a:pt x="119940" y="74987"/>
                  </a:cubicBezTo>
                  <a:lnTo>
                    <a:pt x="119940" y="74987"/>
                  </a:lnTo>
                  <a:cubicBezTo>
                    <a:pt x="119940" y="53984"/>
                    <a:pt x="103391" y="36456"/>
                    <a:pt x="81087" y="31477"/>
                  </a:cubicBezTo>
                  <a:lnTo>
                    <a:pt x="90815" y="15453"/>
                  </a:lnTo>
                  <a:lnTo>
                    <a:pt x="90815" y="15453"/>
                  </a:lnTo>
                  <a:cubicBezTo>
                    <a:pt x="91824" y="13535"/>
                    <a:pt x="90993" y="11149"/>
                    <a:pt x="88917" y="10267"/>
                  </a:cubicBezTo>
                  <a:lnTo>
                    <a:pt x="65783" y="518"/>
                  </a:lnTo>
                  <a:lnTo>
                    <a:pt x="65783" y="518"/>
                  </a:lnTo>
                  <a:cubicBezTo>
                    <a:pt x="64775" y="51"/>
                    <a:pt x="63588" y="0"/>
                    <a:pt x="62461" y="363"/>
                  </a:cubicBezTo>
                  <a:lnTo>
                    <a:pt x="62461" y="363"/>
                  </a:lnTo>
                  <a:cubicBezTo>
                    <a:pt x="61393" y="726"/>
                    <a:pt x="60504" y="1503"/>
                    <a:pt x="59970" y="2437"/>
                  </a:cubicBezTo>
                  <a:lnTo>
                    <a:pt x="32565" y="47813"/>
                  </a:lnTo>
                  <a:lnTo>
                    <a:pt x="32565" y="47813"/>
                  </a:lnTo>
                  <a:cubicBezTo>
                    <a:pt x="30370" y="51702"/>
                    <a:pt x="32090" y="56421"/>
                    <a:pt x="36302" y="58236"/>
                  </a:cubicBezTo>
                  <a:lnTo>
                    <a:pt x="32565" y="64926"/>
                  </a:lnTo>
                  <a:lnTo>
                    <a:pt x="48047" y="71460"/>
                  </a:lnTo>
                  <a:lnTo>
                    <a:pt x="51725" y="64770"/>
                  </a:lnTo>
                  <a:lnTo>
                    <a:pt x="51725" y="64770"/>
                  </a:lnTo>
                  <a:cubicBezTo>
                    <a:pt x="55936" y="66534"/>
                    <a:pt x="61216" y="64822"/>
                    <a:pt x="63410" y="60829"/>
                  </a:cubicBezTo>
                  <a:lnTo>
                    <a:pt x="72664" y="45427"/>
                  </a:lnTo>
                  <a:lnTo>
                    <a:pt x="72664" y="45427"/>
                  </a:lnTo>
                  <a:cubicBezTo>
                    <a:pt x="89629" y="47242"/>
                    <a:pt x="102797" y="59740"/>
                    <a:pt x="102797" y="74987"/>
                  </a:cubicBezTo>
                  <a:lnTo>
                    <a:pt x="102797" y="74987"/>
                  </a:lnTo>
                  <a:cubicBezTo>
                    <a:pt x="102797" y="91477"/>
                    <a:pt x="87375" y="104961"/>
                    <a:pt x="68512" y="104961"/>
                  </a:cubicBezTo>
                  <a:lnTo>
                    <a:pt x="68512" y="104961"/>
                  </a:lnTo>
                  <a:cubicBezTo>
                    <a:pt x="59851" y="104961"/>
                    <a:pt x="48759" y="102108"/>
                    <a:pt x="42768" y="97441"/>
                  </a:cubicBezTo>
                  <a:lnTo>
                    <a:pt x="42768" y="93759"/>
                  </a:lnTo>
                  <a:lnTo>
                    <a:pt x="42768" y="93759"/>
                  </a:lnTo>
                  <a:cubicBezTo>
                    <a:pt x="42768" y="91685"/>
                    <a:pt x="44725" y="89974"/>
                    <a:pt x="47098" y="89974"/>
                  </a:cubicBezTo>
                  <a:lnTo>
                    <a:pt x="68512" y="89974"/>
                  </a:lnTo>
                  <a:lnTo>
                    <a:pt x="68512" y="82506"/>
                  </a:lnTo>
                  <a:lnTo>
                    <a:pt x="35472" y="82506"/>
                  </a:lnTo>
                  <a:lnTo>
                    <a:pt x="17913" y="82506"/>
                  </a:lnTo>
                  <a:lnTo>
                    <a:pt x="0" y="82506"/>
                  </a:lnTo>
                  <a:lnTo>
                    <a:pt x="0" y="89974"/>
                  </a:lnTo>
                  <a:lnTo>
                    <a:pt x="20168" y="89974"/>
                  </a:lnTo>
                  <a:lnTo>
                    <a:pt x="21413" y="89974"/>
                  </a:lnTo>
                  <a:lnTo>
                    <a:pt x="21413" y="89974"/>
                  </a:lnTo>
                  <a:cubicBezTo>
                    <a:pt x="23786" y="89974"/>
                    <a:pt x="25625" y="91685"/>
                    <a:pt x="25625" y="93759"/>
                  </a:cubicBezTo>
                  <a:lnTo>
                    <a:pt x="25625" y="97441"/>
                  </a:lnTo>
                  <a:lnTo>
                    <a:pt x="25625" y="112428"/>
                  </a:lnTo>
                  <a:lnTo>
                    <a:pt x="25625" y="112428"/>
                  </a:lnTo>
                  <a:cubicBezTo>
                    <a:pt x="16253" y="112428"/>
                    <a:pt x="8601" y="111650"/>
                    <a:pt x="8601" y="119948"/>
                  </a:cubicBezTo>
                  <a:lnTo>
                    <a:pt x="119940" y="119948"/>
                  </a:lnTo>
                  <a:lnTo>
                    <a:pt x="119940" y="119948"/>
                  </a:lnTo>
                  <a:cubicBezTo>
                    <a:pt x="119940" y="111650"/>
                    <a:pt x="112170" y="112428"/>
                    <a:pt x="102797" y="1124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176611" y="3477485"/>
              <a:ext cx="476030" cy="52404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841" y="67698"/>
                  </a:moveTo>
                  <a:lnTo>
                    <a:pt x="75841" y="67698"/>
                  </a:lnTo>
                  <a:cubicBezTo>
                    <a:pt x="75403" y="68334"/>
                    <a:pt x="72503" y="72879"/>
                    <a:pt x="71025" y="75177"/>
                  </a:cubicBezTo>
                  <a:lnTo>
                    <a:pt x="71025" y="75177"/>
                  </a:lnTo>
                  <a:cubicBezTo>
                    <a:pt x="70150" y="76545"/>
                    <a:pt x="69274" y="76301"/>
                    <a:pt x="68235" y="76301"/>
                  </a:cubicBezTo>
                  <a:lnTo>
                    <a:pt x="68235" y="76301"/>
                  </a:lnTo>
                  <a:cubicBezTo>
                    <a:pt x="65389" y="76301"/>
                    <a:pt x="62872" y="77816"/>
                    <a:pt x="61614" y="80016"/>
                  </a:cubicBezTo>
                  <a:lnTo>
                    <a:pt x="61614" y="80016"/>
                  </a:lnTo>
                  <a:cubicBezTo>
                    <a:pt x="61450" y="80407"/>
                    <a:pt x="61067" y="81287"/>
                    <a:pt x="59863" y="81287"/>
                  </a:cubicBezTo>
                  <a:lnTo>
                    <a:pt x="49192" y="81287"/>
                  </a:lnTo>
                  <a:lnTo>
                    <a:pt x="49192" y="81287"/>
                  </a:lnTo>
                  <a:cubicBezTo>
                    <a:pt x="48043" y="81287"/>
                    <a:pt x="47715" y="80651"/>
                    <a:pt x="47441" y="80065"/>
                  </a:cubicBezTo>
                  <a:lnTo>
                    <a:pt x="47441" y="80065"/>
                  </a:lnTo>
                  <a:cubicBezTo>
                    <a:pt x="46183" y="77816"/>
                    <a:pt x="43720" y="76301"/>
                    <a:pt x="40820" y="76301"/>
                  </a:cubicBezTo>
                  <a:lnTo>
                    <a:pt x="40820" y="76301"/>
                  </a:lnTo>
                  <a:cubicBezTo>
                    <a:pt x="40109" y="76301"/>
                    <a:pt x="38686" y="76594"/>
                    <a:pt x="37811" y="75177"/>
                  </a:cubicBezTo>
                  <a:lnTo>
                    <a:pt x="37811" y="75177"/>
                  </a:lnTo>
                  <a:cubicBezTo>
                    <a:pt x="36935" y="73759"/>
                    <a:pt x="33214" y="68040"/>
                    <a:pt x="33214" y="68040"/>
                  </a:cubicBezTo>
                  <a:lnTo>
                    <a:pt x="33214" y="68040"/>
                  </a:lnTo>
                  <a:cubicBezTo>
                    <a:pt x="32448" y="67160"/>
                    <a:pt x="32722" y="66476"/>
                    <a:pt x="33433" y="65498"/>
                  </a:cubicBezTo>
                  <a:lnTo>
                    <a:pt x="33433" y="65498"/>
                  </a:lnTo>
                  <a:cubicBezTo>
                    <a:pt x="34199" y="64472"/>
                    <a:pt x="34637" y="63250"/>
                    <a:pt x="34637" y="61930"/>
                  </a:cubicBezTo>
                  <a:lnTo>
                    <a:pt x="34637" y="61930"/>
                  </a:lnTo>
                  <a:cubicBezTo>
                    <a:pt x="34637" y="60464"/>
                    <a:pt x="34145" y="59144"/>
                    <a:pt x="33324" y="58069"/>
                  </a:cubicBezTo>
                  <a:lnTo>
                    <a:pt x="33324" y="58069"/>
                  </a:lnTo>
                  <a:cubicBezTo>
                    <a:pt x="32612" y="57238"/>
                    <a:pt x="32448" y="56602"/>
                    <a:pt x="33050" y="55723"/>
                  </a:cubicBezTo>
                  <a:lnTo>
                    <a:pt x="33050" y="55723"/>
                  </a:lnTo>
                  <a:cubicBezTo>
                    <a:pt x="34473" y="53523"/>
                    <a:pt x="37099" y="49319"/>
                    <a:pt x="37811" y="48391"/>
                  </a:cubicBezTo>
                  <a:lnTo>
                    <a:pt x="37811" y="48391"/>
                  </a:lnTo>
                  <a:cubicBezTo>
                    <a:pt x="38741" y="47169"/>
                    <a:pt x="40109" y="47217"/>
                    <a:pt x="40820" y="47217"/>
                  </a:cubicBezTo>
                  <a:lnTo>
                    <a:pt x="40820" y="47217"/>
                  </a:lnTo>
                  <a:cubicBezTo>
                    <a:pt x="43666" y="47217"/>
                    <a:pt x="46128" y="45751"/>
                    <a:pt x="47387" y="43649"/>
                  </a:cubicBezTo>
                  <a:lnTo>
                    <a:pt x="47387" y="43649"/>
                  </a:lnTo>
                  <a:cubicBezTo>
                    <a:pt x="47551" y="43209"/>
                    <a:pt x="48043" y="42232"/>
                    <a:pt x="49904" y="42232"/>
                  </a:cubicBezTo>
                  <a:lnTo>
                    <a:pt x="59589" y="42232"/>
                  </a:lnTo>
                  <a:lnTo>
                    <a:pt x="59589" y="42232"/>
                  </a:lnTo>
                  <a:cubicBezTo>
                    <a:pt x="60519" y="42232"/>
                    <a:pt x="61450" y="43160"/>
                    <a:pt x="61614" y="43551"/>
                  </a:cubicBezTo>
                  <a:lnTo>
                    <a:pt x="61614" y="43551"/>
                  </a:lnTo>
                  <a:cubicBezTo>
                    <a:pt x="62763" y="45702"/>
                    <a:pt x="65335" y="47217"/>
                    <a:pt x="68235" y="47217"/>
                  </a:cubicBezTo>
                  <a:lnTo>
                    <a:pt x="68235" y="47217"/>
                  </a:lnTo>
                  <a:cubicBezTo>
                    <a:pt x="68891" y="47217"/>
                    <a:pt x="70259" y="47169"/>
                    <a:pt x="70971" y="48244"/>
                  </a:cubicBezTo>
                  <a:lnTo>
                    <a:pt x="70971" y="48244"/>
                  </a:lnTo>
                  <a:cubicBezTo>
                    <a:pt x="71409" y="48977"/>
                    <a:pt x="74528" y="53670"/>
                    <a:pt x="75896" y="55967"/>
                  </a:cubicBezTo>
                  <a:lnTo>
                    <a:pt x="75896" y="55967"/>
                  </a:lnTo>
                  <a:cubicBezTo>
                    <a:pt x="76388" y="56602"/>
                    <a:pt x="76005" y="57678"/>
                    <a:pt x="75786" y="57971"/>
                  </a:cubicBezTo>
                  <a:lnTo>
                    <a:pt x="75786" y="57971"/>
                  </a:lnTo>
                  <a:cubicBezTo>
                    <a:pt x="74856" y="59046"/>
                    <a:pt x="74309" y="60415"/>
                    <a:pt x="74309" y="61930"/>
                  </a:cubicBezTo>
                  <a:lnTo>
                    <a:pt x="74309" y="61930"/>
                  </a:lnTo>
                  <a:cubicBezTo>
                    <a:pt x="74309" y="63250"/>
                    <a:pt x="74746" y="64423"/>
                    <a:pt x="75458" y="65401"/>
                  </a:cubicBezTo>
                  <a:lnTo>
                    <a:pt x="75458" y="65401"/>
                  </a:lnTo>
                  <a:cubicBezTo>
                    <a:pt x="75786" y="65890"/>
                    <a:pt x="76443" y="66916"/>
                    <a:pt x="75841" y="67698"/>
                  </a:cubicBezTo>
                  <a:close/>
                  <a:moveTo>
                    <a:pt x="112612" y="73661"/>
                  </a:moveTo>
                  <a:lnTo>
                    <a:pt x="112612" y="73661"/>
                  </a:lnTo>
                  <a:cubicBezTo>
                    <a:pt x="111518" y="73661"/>
                    <a:pt x="111299" y="73613"/>
                    <a:pt x="110807" y="72830"/>
                  </a:cubicBezTo>
                  <a:lnTo>
                    <a:pt x="110807" y="72830"/>
                  </a:lnTo>
                  <a:cubicBezTo>
                    <a:pt x="109931" y="71364"/>
                    <a:pt x="108344" y="68871"/>
                    <a:pt x="107688" y="67796"/>
                  </a:cubicBezTo>
                  <a:lnTo>
                    <a:pt x="107688" y="67796"/>
                  </a:lnTo>
                  <a:cubicBezTo>
                    <a:pt x="106757" y="66281"/>
                    <a:pt x="107523" y="65743"/>
                    <a:pt x="107852" y="65352"/>
                  </a:cubicBezTo>
                  <a:lnTo>
                    <a:pt x="107852" y="65352"/>
                  </a:lnTo>
                  <a:cubicBezTo>
                    <a:pt x="108508" y="64325"/>
                    <a:pt x="108946" y="63152"/>
                    <a:pt x="108946" y="61930"/>
                  </a:cubicBezTo>
                  <a:lnTo>
                    <a:pt x="108946" y="61930"/>
                  </a:lnTo>
                  <a:cubicBezTo>
                    <a:pt x="108946" y="60659"/>
                    <a:pt x="108563" y="59486"/>
                    <a:pt x="107852" y="58509"/>
                  </a:cubicBezTo>
                  <a:lnTo>
                    <a:pt x="107852" y="58509"/>
                  </a:lnTo>
                  <a:cubicBezTo>
                    <a:pt x="107633" y="58118"/>
                    <a:pt x="106812" y="57433"/>
                    <a:pt x="107523" y="56211"/>
                  </a:cubicBezTo>
                  <a:lnTo>
                    <a:pt x="107523" y="56211"/>
                  </a:lnTo>
                  <a:cubicBezTo>
                    <a:pt x="108125" y="55380"/>
                    <a:pt x="109986" y="52399"/>
                    <a:pt x="110861" y="50883"/>
                  </a:cubicBezTo>
                  <a:lnTo>
                    <a:pt x="110861" y="50883"/>
                  </a:lnTo>
                  <a:cubicBezTo>
                    <a:pt x="111463" y="49906"/>
                    <a:pt x="111573" y="50150"/>
                    <a:pt x="112612" y="50150"/>
                  </a:cubicBezTo>
                  <a:lnTo>
                    <a:pt x="112612" y="50150"/>
                  </a:lnTo>
                  <a:cubicBezTo>
                    <a:pt x="116662" y="50150"/>
                    <a:pt x="119945" y="47169"/>
                    <a:pt x="119945" y="43551"/>
                  </a:cubicBezTo>
                  <a:lnTo>
                    <a:pt x="119945" y="43551"/>
                  </a:lnTo>
                  <a:cubicBezTo>
                    <a:pt x="119945" y="39934"/>
                    <a:pt x="116662" y="37002"/>
                    <a:pt x="112612" y="37002"/>
                  </a:cubicBezTo>
                  <a:lnTo>
                    <a:pt x="112612" y="37002"/>
                  </a:lnTo>
                  <a:cubicBezTo>
                    <a:pt x="108563" y="37002"/>
                    <a:pt x="105280" y="39934"/>
                    <a:pt x="105280" y="43551"/>
                  </a:cubicBezTo>
                  <a:lnTo>
                    <a:pt x="105280" y="43551"/>
                  </a:lnTo>
                  <a:cubicBezTo>
                    <a:pt x="105280" y="45262"/>
                    <a:pt x="105991" y="46826"/>
                    <a:pt x="107195" y="47951"/>
                  </a:cubicBezTo>
                  <a:lnTo>
                    <a:pt x="107195" y="47951"/>
                  </a:lnTo>
                  <a:cubicBezTo>
                    <a:pt x="107742" y="48488"/>
                    <a:pt x="108235" y="48830"/>
                    <a:pt x="107688" y="49661"/>
                  </a:cubicBezTo>
                  <a:lnTo>
                    <a:pt x="107688" y="49661"/>
                  </a:lnTo>
                  <a:cubicBezTo>
                    <a:pt x="106867" y="51030"/>
                    <a:pt x="105444" y="53376"/>
                    <a:pt x="104842" y="54256"/>
                  </a:cubicBezTo>
                  <a:lnTo>
                    <a:pt x="104842" y="54256"/>
                  </a:lnTo>
                  <a:cubicBezTo>
                    <a:pt x="103912" y="55576"/>
                    <a:pt x="102380" y="55380"/>
                    <a:pt x="101559" y="55380"/>
                  </a:cubicBezTo>
                  <a:lnTo>
                    <a:pt x="101559" y="55380"/>
                  </a:lnTo>
                  <a:cubicBezTo>
                    <a:pt x="98659" y="55380"/>
                    <a:pt x="96087" y="56945"/>
                    <a:pt x="94938" y="59095"/>
                  </a:cubicBezTo>
                  <a:lnTo>
                    <a:pt x="94938" y="59095"/>
                  </a:lnTo>
                  <a:cubicBezTo>
                    <a:pt x="94719" y="59437"/>
                    <a:pt x="94281" y="60268"/>
                    <a:pt x="93296" y="60268"/>
                  </a:cubicBezTo>
                  <a:lnTo>
                    <a:pt x="90287" y="60268"/>
                  </a:lnTo>
                  <a:lnTo>
                    <a:pt x="90287" y="60268"/>
                  </a:lnTo>
                  <a:cubicBezTo>
                    <a:pt x="89083" y="60268"/>
                    <a:pt x="88645" y="59682"/>
                    <a:pt x="88043" y="58704"/>
                  </a:cubicBezTo>
                  <a:lnTo>
                    <a:pt x="88043" y="58704"/>
                  </a:lnTo>
                  <a:cubicBezTo>
                    <a:pt x="86785" y="56700"/>
                    <a:pt x="84432" y="55380"/>
                    <a:pt x="81641" y="55380"/>
                  </a:cubicBezTo>
                  <a:lnTo>
                    <a:pt x="81641" y="55380"/>
                  </a:lnTo>
                  <a:cubicBezTo>
                    <a:pt x="79890" y="55380"/>
                    <a:pt x="79562" y="55478"/>
                    <a:pt x="78960" y="54452"/>
                  </a:cubicBezTo>
                  <a:lnTo>
                    <a:pt x="78960" y="54452"/>
                  </a:lnTo>
                  <a:cubicBezTo>
                    <a:pt x="77537" y="52203"/>
                    <a:pt x="74309" y="47315"/>
                    <a:pt x="73980" y="46729"/>
                  </a:cubicBezTo>
                  <a:lnTo>
                    <a:pt x="73980" y="46729"/>
                  </a:lnTo>
                  <a:cubicBezTo>
                    <a:pt x="73543" y="45995"/>
                    <a:pt x="73816" y="44920"/>
                    <a:pt x="74199" y="44529"/>
                  </a:cubicBezTo>
                  <a:lnTo>
                    <a:pt x="74199" y="44529"/>
                  </a:lnTo>
                  <a:cubicBezTo>
                    <a:pt x="75075" y="43454"/>
                    <a:pt x="75622" y="42134"/>
                    <a:pt x="75622" y="40668"/>
                  </a:cubicBezTo>
                  <a:lnTo>
                    <a:pt x="75622" y="40668"/>
                  </a:lnTo>
                  <a:cubicBezTo>
                    <a:pt x="75622" y="39494"/>
                    <a:pt x="75294" y="38468"/>
                    <a:pt x="74692" y="37539"/>
                  </a:cubicBezTo>
                  <a:lnTo>
                    <a:pt x="74692" y="37539"/>
                  </a:lnTo>
                  <a:cubicBezTo>
                    <a:pt x="73980" y="36415"/>
                    <a:pt x="73597" y="36219"/>
                    <a:pt x="74254" y="35144"/>
                  </a:cubicBezTo>
                  <a:lnTo>
                    <a:pt x="74254" y="35144"/>
                  </a:lnTo>
                  <a:cubicBezTo>
                    <a:pt x="74692" y="34509"/>
                    <a:pt x="75294" y="33629"/>
                    <a:pt x="75677" y="33091"/>
                  </a:cubicBezTo>
                  <a:lnTo>
                    <a:pt x="75677" y="33091"/>
                  </a:lnTo>
                  <a:cubicBezTo>
                    <a:pt x="76388" y="32016"/>
                    <a:pt x="77592" y="32162"/>
                    <a:pt x="78139" y="32260"/>
                  </a:cubicBezTo>
                  <a:lnTo>
                    <a:pt x="78139" y="32260"/>
                  </a:lnTo>
                  <a:cubicBezTo>
                    <a:pt x="79562" y="32309"/>
                    <a:pt x="81039" y="32065"/>
                    <a:pt x="82407" y="31380"/>
                  </a:cubicBezTo>
                  <a:lnTo>
                    <a:pt x="82407" y="31380"/>
                  </a:lnTo>
                  <a:cubicBezTo>
                    <a:pt x="85909" y="29523"/>
                    <a:pt x="87058" y="25515"/>
                    <a:pt x="85088" y="22435"/>
                  </a:cubicBezTo>
                  <a:lnTo>
                    <a:pt x="85088" y="22435"/>
                  </a:lnTo>
                  <a:cubicBezTo>
                    <a:pt x="83064" y="19258"/>
                    <a:pt x="78632" y="18134"/>
                    <a:pt x="75075" y="19991"/>
                  </a:cubicBezTo>
                  <a:lnTo>
                    <a:pt x="75075" y="19991"/>
                  </a:lnTo>
                  <a:cubicBezTo>
                    <a:pt x="71518" y="21800"/>
                    <a:pt x="70369" y="25759"/>
                    <a:pt x="72393" y="28936"/>
                  </a:cubicBezTo>
                  <a:lnTo>
                    <a:pt x="72393" y="28936"/>
                  </a:lnTo>
                  <a:cubicBezTo>
                    <a:pt x="73105" y="29963"/>
                    <a:pt x="73543" y="30305"/>
                    <a:pt x="72667" y="31478"/>
                  </a:cubicBezTo>
                  <a:lnTo>
                    <a:pt x="72667" y="31478"/>
                  </a:lnTo>
                  <a:cubicBezTo>
                    <a:pt x="72339" y="32162"/>
                    <a:pt x="71792" y="32896"/>
                    <a:pt x="71409" y="33433"/>
                  </a:cubicBezTo>
                  <a:lnTo>
                    <a:pt x="71409" y="33433"/>
                  </a:lnTo>
                  <a:cubicBezTo>
                    <a:pt x="70642" y="34460"/>
                    <a:pt x="69110" y="34118"/>
                    <a:pt x="68235" y="34118"/>
                  </a:cubicBezTo>
                  <a:lnTo>
                    <a:pt x="68235" y="34118"/>
                  </a:lnTo>
                  <a:cubicBezTo>
                    <a:pt x="65335" y="34118"/>
                    <a:pt x="62708" y="35682"/>
                    <a:pt x="61559" y="37930"/>
                  </a:cubicBezTo>
                  <a:lnTo>
                    <a:pt x="61559" y="37930"/>
                  </a:lnTo>
                  <a:cubicBezTo>
                    <a:pt x="61395" y="38321"/>
                    <a:pt x="60465" y="39103"/>
                    <a:pt x="59425" y="39103"/>
                  </a:cubicBezTo>
                  <a:lnTo>
                    <a:pt x="49630" y="39103"/>
                  </a:lnTo>
                  <a:lnTo>
                    <a:pt x="49630" y="39103"/>
                  </a:lnTo>
                  <a:cubicBezTo>
                    <a:pt x="48098" y="39103"/>
                    <a:pt x="47660" y="38272"/>
                    <a:pt x="47387" y="37832"/>
                  </a:cubicBezTo>
                  <a:lnTo>
                    <a:pt x="47387" y="37832"/>
                  </a:lnTo>
                  <a:cubicBezTo>
                    <a:pt x="46183" y="35584"/>
                    <a:pt x="43720" y="34118"/>
                    <a:pt x="40820" y="34118"/>
                  </a:cubicBezTo>
                  <a:lnTo>
                    <a:pt x="40820" y="34118"/>
                  </a:lnTo>
                  <a:cubicBezTo>
                    <a:pt x="40328" y="34118"/>
                    <a:pt x="38960" y="33775"/>
                    <a:pt x="38577" y="33140"/>
                  </a:cubicBezTo>
                  <a:lnTo>
                    <a:pt x="38577" y="33140"/>
                  </a:lnTo>
                  <a:cubicBezTo>
                    <a:pt x="38194" y="32505"/>
                    <a:pt x="37756" y="31771"/>
                    <a:pt x="37318" y="31185"/>
                  </a:cubicBezTo>
                  <a:lnTo>
                    <a:pt x="37318" y="31185"/>
                  </a:lnTo>
                  <a:cubicBezTo>
                    <a:pt x="36607" y="29914"/>
                    <a:pt x="37318" y="28985"/>
                    <a:pt x="37647" y="28545"/>
                  </a:cubicBezTo>
                  <a:lnTo>
                    <a:pt x="37647" y="28545"/>
                  </a:lnTo>
                  <a:cubicBezTo>
                    <a:pt x="38413" y="27519"/>
                    <a:pt x="38960" y="26248"/>
                    <a:pt x="38960" y="24928"/>
                  </a:cubicBezTo>
                  <a:lnTo>
                    <a:pt x="38960" y="24928"/>
                  </a:lnTo>
                  <a:cubicBezTo>
                    <a:pt x="38960" y="23413"/>
                    <a:pt x="38303" y="21947"/>
                    <a:pt x="37264" y="20773"/>
                  </a:cubicBezTo>
                  <a:lnTo>
                    <a:pt x="37264" y="20773"/>
                  </a:lnTo>
                  <a:cubicBezTo>
                    <a:pt x="36935" y="20480"/>
                    <a:pt x="36443" y="19307"/>
                    <a:pt x="36880" y="18623"/>
                  </a:cubicBezTo>
                  <a:lnTo>
                    <a:pt x="36880" y="18623"/>
                  </a:lnTo>
                  <a:cubicBezTo>
                    <a:pt x="37756" y="17352"/>
                    <a:pt x="39069" y="15348"/>
                    <a:pt x="39507" y="14712"/>
                  </a:cubicBezTo>
                  <a:lnTo>
                    <a:pt x="39507" y="14712"/>
                  </a:lnTo>
                  <a:cubicBezTo>
                    <a:pt x="40328" y="13784"/>
                    <a:pt x="41258" y="13832"/>
                    <a:pt x="41696" y="13881"/>
                  </a:cubicBezTo>
                  <a:lnTo>
                    <a:pt x="41696" y="13881"/>
                  </a:lnTo>
                  <a:cubicBezTo>
                    <a:pt x="43447" y="14272"/>
                    <a:pt x="45253" y="14028"/>
                    <a:pt x="46949" y="13197"/>
                  </a:cubicBezTo>
                  <a:lnTo>
                    <a:pt x="46949" y="13197"/>
                  </a:lnTo>
                  <a:cubicBezTo>
                    <a:pt x="50396" y="11389"/>
                    <a:pt x="51600" y="7380"/>
                    <a:pt x="49521" y="4252"/>
                  </a:cubicBezTo>
                  <a:lnTo>
                    <a:pt x="49521" y="4252"/>
                  </a:lnTo>
                  <a:cubicBezTo>
                    <a:pt x="47551" y="1075"/>
                    <a:pt x="43064" y="0"/>
                    <a:pt x="39562" y="1857"/>
                  </a:cubicBezTo>
                  <a:lnTo>
                    <a:pt x="39562" y="1857"/>
                  </a:lnTo>
                  <a:cubicBezTo>
                    <a:pt x="36060" y="3617"/>
                    <a:pt x="34856" y="7674"/>
                    <a:pt x="36880" y="10802"/>
                  </a:cubicBezTo>
                  <a:lnTo>
                    <a:pt x="36880" y="10802"/>
                  </a:lnTo>
                  <a:cubicBezTo>
                    <a:pt x="37099" y="11095"/>
                    <a:pt x="37264" y="11780"/>
                    <a:pt x="36716" y="13050"/>
                  </a:cubicBezTo>
                  <a:lnTo>
                    <a:pt x="36716" y="13050"/>
                  </a:lnTo>
                  <a:cubicBezTo>
                    <a:pt x="36224" y="13784"/>
                    <a:pt x="34856" y="15885"/>
                    <a:pt x="33871" y="17303"/>
                  </a:cubicBezTo>
                  <a:lnTo>
                    <a:pt x="33871" y="17303"/>
                  </a:lnTo>
                  <a:cubicBezTo>
                    <a:pt x="32777" y="18232"/>
                    <a:pt x="32448" y="18329"/>
                    <a:pt x="31573" y="18329"/>
                  </a:cubicBezTo>
                  <a:lnTo>
                    <a:pt x="31573" y="18329"/>
                  </a:lnTo>
                  <a:cubicBezTo>
                    <a:pt x="28891" y="18329"/>
                    <a:pt x="26429" y="19698"/>
                    <a:pt x="25170" y="21702"/>
                  </a:cubicBezTo>
                  <a:lnTo>
                    <a:pt x="25170" y="21702"/>
                  </a:lnTo>
                  <a:cubicBezTo>
                    <a:pt x="24623" y="22631"/>
                    <a:pt x="24514" y="23071"/>
                    <a:pt x="22927" y="23071"/>
                  </a:cubicBezTo>
                  <a:lnTo>
                    <a:pt x="19534" y="23071"/>
                  </a:lnTo>
                  <a:lnTo>
                    <a:pt x="19534" y="23071"/>
                  </a:lnTo>
                  <a:cubicBezTo>
                    <a:pt x="17948" y="23071"/>
                    <a:pt x="17400" y="22044"/>
                    <a:pt x="17236" y="21604"/>
                  </a:cubicBezTo>
                  <a:lnTo>
                    <a:pt x="17236" y="21604"/>
                  </a:lnTo>
                  <a:cubicBezTo>
                    <a:pt x="15978" y="19454"/>
                    <a:pt x="13515" y="17841"/>
                    <a:pt x="10615" y="17841"/>
                  </a:cubicBezTo>
                  <a:lnTo>
                    <a:pt x="10615" y="17841"/>
                  </a:lnTo>
                  <a:cubicBezTo>
                    <a:pt x="6566" y="17841"/>
                    <a:pt x="3228" y="20773"/>
                    <a:pt x="3228" y="24439"/>
                  </a:cubicBezTo>
                  <a:lnTo>
                    <a:pt x="3228" y="24439"/>
                  </a:lnTo>
                  <a:cubicBezTo>
                    <a:pt x="3228" y="28008"/>
                    <a:pt x="6566" y="30940"/>
                    <a:pt x="10615" y="30940"/>
                  </a:cubicBezTo>
                  <a:lnTo>
                    <a:pt x="10615" y="30940"/>
                  </a:lnTo>
                  <a:cubicBezTo>
                    <a:pt x="13296" y="30940"/>
                    <a:pt x="15704" y="29621"/>
                    <a:pt x="16908" y="27665"/>
                  </a:cubicBezTo>
                  <a:lnTo>
                    <a:pt x="16908" y="27665"/>
                  </a:lnTo>
                  <a:cubicBezTo>
                    <a:pt x="17619" y="26590"/>
                    <a:pt x="17893" y="26150"/>
                    <a:pt x="19097" y="26150"/>
                  </a:cubicBezTo>
                  <a:lnTo>
                    <a:pt x="22763" y="26150"/>
                  </a:lnTo>
                  <a:lnTo>
                    <a:pt x="22763" y="26150"/>
                  </a:lnTo>
                  <a:cubicBezTo>
                    <a:pt x="24350" y="26150"/>
                    <a:pt x="24569" y="26883"/>
                    <a:pt x="24733" y="27226"/>
                  </a:cubicBezTo>
                  <a:lnTo>
                    <a:pt x="24733" y="27226"/>
                  </a:lnTo>
                  <a:cubicBezTo>
                    <a:pt x="25772" y="29670"/>
                    <a:pt x="28454" y="31478"/>
                    <a:pt x="31573" y="31478"/>
                  </a:cubicBezTo>
                  <a:lnTo>
                    <a:pt x="31573" y="31478"/>
                  </a:lnTo>
                  <a:cubicBezTo>
                    <a:pt x="32229" y="31478"/>
                    <a:pt x="33324" y="31331"/>
                    <a:pt x="34199" y="32456"/>
                  </a:cubicBezTo>
                  <a:lnTo>
                    <a:pt x="34199" y="32456"/>
                  </a:lnTo>
                  <a:cubicBezTo>
                    <a:pt x="34582" y="32993"/>
                    <a:pt x="35020" y="33629"/>
                    <a:pt x="35348" y="34167"/>
                  </a:cubicBezTo>
                  <a:lnTo>
                    <a:pt x="35348" y="34167"/>
                  </a:lnTo>
                  <a:cubicBezTo>
                    <a:pt x="35786" y="34997"/>
                    <a:pt x="35348" y="36268"/>
                    <a:pt x="35020" y="36659"/>
                  </a:cubicBezTo>
                  <a:lnTo>
                    <a:pt x="35020" y="36659"/>
                  </a:lnTo>
                  <a:cubicBezTo>
                    <a:pt x="34035" y="37735"/>
                    <a:pt x="33433" y="39201"/>
                    <a:pt x="33433" y="40668"/>
                  </a:cubicBezTo>
                  <a:lnTo>
                    <a:pt x="33433" y="40668"/>
                  </a:lnTo>
                  <a:cubicBezTo>
                    <a:pt x="33433" y="41987"/>
                    <a:pt x="33871" y="43160"/>
                    <a:pt x="34582" y="44187"/>
                  </a:cubicBezTo>
                  <a:lnTo>
                    <a:pt x="34582" y="44187"/>
                  </a:lnTo>
                  <a:cubicBezTo>
                    <a:pt x="34911" y="44627"/>
                    <a:pt x="35622" y="45556"/>
                    <a:pt x="34746" y="46924"/>
                  </a:cubicBezTo>
                  <a:lnTo>
                    <a:pt x="34746" y="46924"/>
                  </a:lnTo>
                  <a:cubicBezTo>
                    <a:pt x="34199" y="47902"/>
                    <a:pt x="31518" y="52008"/>
                    <a:pt x="30095" y="54158"/>
                  </a:cubicBezTo>
                  <a:lnTo>
                    <a:pt x="30095" y="54158"/>
                  </a:lnTo>
                  <a:cubicBezTo>
                    <a:pt x="29056" y="55283"/>
                    <a:pt x="27961" y="55380"/>
                    <a:pt x="27305" y="55380"/>
                  </a:cubicBezTo>
                  <a:lnTo>
                    <a:pt x="27305" y="55380"/>
                  </a:lnTo>
                  <a:cubicBezTo>
                    <a:pt x="24569" y="55380"/>
                    <a:pt x="22106" y="56749"/>
                    <a:pt x="20902" y="58753"/>
                  </a:cubicBezTo>
                  <a:lnTo>
                    <a:pt x="20902" y="58753"/>
                  </a:lnTo>
                  <a:cubicBezTo>
                    <a:pt x="20519" y="59389"/>
                    <a:pt x="20191" y="60268"/>
                    <a:pt x="18440" y="60268"/>
                  </a:cubicBezTo>
                  <a:lnTo>
                    <a:pt x="15868" y="60268"/>
                  </a:lnTo>
                  <a:lnTo>
                    <a:pt x="15868" y="60268"/>
                  </a:lnTo>
                  <a:cubicBezTo>
                    <a:pt x="14336" y="60268"/>
                    <a:pt x="13953" y="58997"/>
                    <a:pt x="13570" y="58460"/>
                  </a:cubicBezTo>
                  <a:lnTo>
                    <a:pt x="13570" y="58460"/>
                  </a:lnTo>
                  <a:cubicBezTo>
                    <a:pt x="12311" y="56553"/>
                    <a:pt x="9958" y="55380"/>
                    <a:pt x="7332" y="55380"/>
                  </a:cubicBezTo>
                  <a:lnTo>
                    <a:pt x="7332" y="55380"/>
                  </a:lnTo>
                  <a:cubicBezTo>
                    <a:pt x="3283" y="55380"/>
                    <a:pt x="0" y="58313"/>
                    <a:pt x="0" y="61930"/>
                  </a:cubicBezTo>
                  <a:lnTo>
                    <a:pt x="0" y="61930"/>
                  </a:lnTo>
                  <a:cubicBezTo>
                    <a:pt x="0" y="65498"/>
                    <a:pt x="3283" y="68431"/>
                    <a:pt x="7332" y="68431"/>
                  </a:cubicBezTo>
                  <a:lnTo>
                    <a:pt x="7332" y="68431"/>
                  </a:lnTo>
                  <a:cubicBezTo>
                    <a:pt x="10232" y="68431"/>
                    <a:pt x="12640" y="67014"/>
                    <a:pt x="13898" y="64912"/>
                  </a:cubicBezTo>
                  <a:lnTo>
                    <a:pt x="13898" y="64912"/>
                  </a:lnTo>
                  <a:cubicBezTo>
                    <a:pt x="14336" y="64081"/>
                    <a:pt x="14610" y="63299"/>
                    <a:pt x="15868" y="63299"/>
                  </a:cubicBezTo>
                  <a:lnTo>
                    <a:pt x="18057" y="63299"/>
                  </a:lnTo>
                  <a:lnTo>
                    <a:pt x="18057" y="63299"/>
                  </a:lnTo>
                  <a:cubicBezTo>
                    <a:pt x="19644" y="63299"/>
                    <a:pt x="20519" y="64423"/>
                    <a:pt x="20793" y="64961"/>
                  </a:cubicBezTo>
                  <a:lnTo>
                    <a:pt x="20793" y="64961"/>
                  </a:lnTo>
                  <a:cubicBezTo>
                    <a:pt x="22051" y="67014"/>
                    <a:pt x="24514" y="68431"/>
                    <a:pt x="27305" y="68431"/>
                  </a:cubicBezTo>
                  <a:lnTo>
                    <a:pt x="27305" y="68431"/>
                  </a:lnTo>
                  <a:cubicBezTo>
                    <a:pt x="28016" y="68431"/>
                    <a:pt x="29329" y="68334"/>
                    <a:pt x="30205" y="69604"/>
                  </a:cubicBezTo>
                  <a:lnTo>
                    <a:pt x="30205" y="69604"/>
                  </a:lnTo>
                  <a:cubicBezTo>
                    <a:pt x="30916" y="70533"/>
                    <a:pt x="33378" y="74395"/>
                    <a:pt x="34746" y="76594"/>
                  </a:cubicBezTo>
                  <a:lnTo>
                    <a:pt x="34746" y="76594"/>
                  </a:lnTo>
                  <a:cubicBezTo>
                    <a:pt x="35731" y="78109"/>
                    <a:pt x="35348" y="78256"/>
                    <a:pt x="34582" y="79331"/>
                  </a:cubicBezTo>
                  <a:lnTo>
                    <a:pt x="34582" y="79331"/>
                  </a:lnTo>
                  <a:cubicBezTo>
                    <a:pt x="33871" y="80407"/>
                    <a:pt x="33433" y="81629"/>
                    <a:pt x="33433" y="82851"/>
                  </a:cubicBezTo>
                  <a:lnTo>
                    <a:pt x="33433" y="82851"/>
                  </a:lnTo>
                  <a:cubicBezTo>
                    <a:pt x="33433" y="83926"/>
                    <a:pt x="33761" y="84904"/>
                    <a:pt x="34199" y="85784"/>
                  </a:cubicBezTo>
                  <a:lnTo>
                    <a:pt x="34199" y="85784"/>
                  </a:lnTo>
                  <a:cubicBezTo>
                    <a:pt x="34528" y="86321"/>
                    <a:pt x="35348" y="87054"/>
                    <a:pt x="34528" y="88472"/>
                  </a:cubicBezTo>
                  <a:lnTo>
                    <a:pt x="34528" y="88472"/>
                  </a:lnTo>
                  <a:cubicBezTo>
                    <a:pt x="34035" y="89205"/>
                    <a:pt x="33597" y="89987"/>
                    <a:pt x="33160" y="90574"/>
                  </a:cubicBezTo>
                  <a:lnTo>
                    <a:pt x="33160" y="90574"/>
                  </a:lnTo>
                  <a:cubicBezTo>
                    <a:pt x="32393" y="91649"/>
                    <a:pt x="31682" y="91258"/>
                    <a:pt x="30861" y="91160"/>
                  </a:cubicBezTo>
                  <a:lnTo>
                    <a:pt x="30861" y="91160"/>
                  </a:lnTo>
                  <a:cubicBezTo>
                    <a:pt x="29384" y="91014"/>
                    <a:pt x="27852" y="91307"/>
                    <a:pt x="26429" y="91991"/>
                  </a:cubicBezTo>
                  <a:lnTo>
                    <a:pt x="26429" y="91991"/>
                  </a:lnTo>
                  <a:cubicBezTo>
                    <a:pt x="25061" y="92773"/>
                    <a:pt x="24076" y="93800"/>
                    <a:pt x="23474" y="94924"/>
                  </a:cubicBezTo>
                  <a:lnTo>
                    <a:pt x="23474" y="94924"/>
                  </a:lnTo>
                  <a:cubicBezTo>
                    <a:pt x="23201" y="95364"/>
                    <a:pt x="22544" y="96293"/>
                    <a:pt x="21176" y="96293"/>
                  </a:cubicBezTo>
                  <a:lnTo>
                    <a:pt x="19534" y="96293"/>
                  </a:lnTo>
                  <a:lnTo>
                    <a:pt x="19534" y="96293"/>
                  </a:lnTo>
                  <a:cubicBezTo>
                    <a:pt x="18385" y="96293"/>
                    <a:pt x="17564" y="95462"/>
                    <a:pt x="17072" y="94631"/>
                  </a:cubicBezTo>
                  <a:lnTo>
                    <a:pt x="17072" y="94631"/>
                  </a:lnTo>
                  <a:cubicBezTo>
                    <a:pt x="15868" y="92578"/>
                    <a:pt x="13406" y="91112"/>
                    <a:pt x="10615" y="91112"/>
                  </a:cubicBezTo>
                  <a:lnTo>
                    <a:pt x="10615" y="91112"/>
                  </a:lnTo>
                  <a:cubicBezTo>
                    <a:pt x="6566" y="91112"/>
                    <a:pt x="3228" y="94044"/>
                    <a:pt x="3228" y="97710"/>
                  </a:cubicBezTo>
                  <a:lnTo>
                    <a:pt x="3228" y="97710"/>
                  </a:lnTo>
                  <a:cubicBezTo>
                    <a:pt x="3228" y="101279"/>
                    <a:pt x="6566" y="104211"/>
                    <a:pt x="10615" y="104211"/>
                  </a:cubicBezTo>
                  <a:lnTo>
                    <a:pt x="10615" y="104211"/>
                  </a:lnTo>
                  <a:cubicBezTo>
                    <a:pt x="13296" y="104211"/>
                    <a:pt x="15704" y="102892"/>
                    <a:pt x="16908" y="100936"/>
                  </a:cubicBezTo>
                  <a:lnTo>
                    <a:pt x="16908" y="100936"/>
                  </a:lnTo>
                  <a:cubicBezTo>
                    <a:pt x="17564" y="99959"/>
                    <a:pt x="18385" y="99421"/>
                    <a:pt x="19316" y="99421"/>
                  </a:cubicBezTo>
                  <a:lnTo>
                    <a:pt x="21231" y="99421"/>
                  </a:lnTo>
                  <a:lnTo>
                    <a:pt x="21231" y="99421"/>
                  </a:lnTo>
                  <a:cubicBezTo>
                    <a:pt x="22708" y="99421"/>
                    <a:pt x="23474" y="100496"/>
                    <a:pt x="23803" y="100936"/>
                  </a:cubicBezTo>
                  <a:lnTo>
                    <a:pt x="23803" y="100936"/>
                  </a:lnTo>
                  <a:cubicBezTo>
                    <a:pt x="25061" y="102989"/>
                    <a:pt x="27359" y="104162"/>
                    <a:pt x="29822" y="104211"/>
                  </a:cubicBezTo>
                  <a:lnTo>
                    <a:pt x="29822" y="104211"/>
                  </a:lnTo>
                  <a:cubicBezTo>
                    <a:pt x="31299" y="104260"/>
                    <a:pt x="31518" y="104211"/>
                    <a:pt x="32284" y="105336"/>
                  </a:cubicBezTo>
                  <a:lnTo>
                    <a:pt x="32886" y="106362"/>
                  </a:lnTo>
                  <a:lnTo>
                    <a:pt x="32886" y="106362"/>
                  </a:lnTo>
                  <a:cubicBezTo>
                    <a:pt x="33488" y="107291"/>
                    <a:pt x="32886" y="107780"/>
                    <a:pt x="32010" y="109148"/>
                  </a:cubicBezTo>
                  <a:lnTo>
                    <a:pt x="32010" y="109148"/>
                  </a:lnTo>
                  <a:cubicBezTo>
                    <a:pt x="30041" y="112325"/>
                    <a:pt x="31190" y="116334"/>
                    <a:pt x="34692" y="118142"/>
                  </a:cubicBezTo>
                  <a:lnTo>
                    <a:pt x="34692" y="118142"/>
                  </a:lnTo>
                  <a:cubicBezTo>
                    <a:pt x="38248" y="119951"/>
                    <a:pt x="42681" y="118875"/>
                    <a:pt x="44760" y="115698"/>
                  </a:cubicBezTo>
                  <a:lnTo>
                    <a:pt x="44760" y="115698"/>
                  </a:lnTo>
                  <a:cubicBezTo>
                    <a:pt x="46730" y="112619"/>
                    <a:pt x="45581" y="108610"/>
                    <a:pt x="42024" y="106753"/>
                  </a:cubicBezTo>
                  <a:lnTo>
                    <a:pt x="42024" y="106753"/>
                  </a:lnTo>
                  <a:cubicBezTo>
                    <a:pt x="40930" y="106215"/>
                    <a:pt x="39781" y="105922"/>
                    <a:pt x="38632" y="105873"/>
                  </a:cubicBezTo>
                  <a:lnTo>
                    <a:pt x="38632" y="105873"/>
                  </a:lnTo>
                  <a:cubicBezTo>
                    <a:pt x="37209" y="105873"/>
                    <a:pt x="36497" y="105873"/>
                    <a:pt x="36060" y="105091"/>
                  </a:cubicBezTo>
                  <a:lnTo>
                    <a:pt x="35403" y="103967"/>
                  </a:lnTo>
                  <a:lnTo>
                    <a:pt x="35403" y="103967"/>
                  </a:lnTo>
                  <a:cubicBezTo>
                    <a:pt x="34856" y="103185"/>
                    <a:pt x="34856" y="102940"/>
                    <a:pt x="35841" y="101718"/>
                  </a:cubicBezTo>
                  <a:lnTo>
                    <a:pt x="35841" y="101718"/>
                  </a:lnTo>
                  <a:cubicBezTo>
                    <a:pt x="37647" y="99714"/>
                    <a:pt x="37975" y="96830"/>
                    <a:pt x="36443" y="94386"/>
                  </a:cubicBezTo>
                  <a:lnTo>
                    <a:pt x="36443" y="94386"/>
                  </a:lnTo>
                  <a:cubicBezTo>
                    <a:pt x="36169" y="93947"/>
                    <a:pt x="35512" y="93116"/>
                    <a:pt x="36114" y="92040"/>
                  </a:cubicBezTo>
                  <a:lnTo>
                    <a:pt x="36114" y="92040"/>
                  </a:lnTo>
                  <a:cubicBezTo>
                    <a:pt x="36497" y="91503"/>
                    <a:pt x="37099" y="90623"/>
                    <a:pt x="37537" y="89987"/>
                  </a:cubicBezTo>
                  <a:lnTo>
                    <a:pt x="37537" y="89987"/>
                  </a:lnTo>
                  <a:cubicBezTo>
                    <a:pt x="38139" y="89107"/>
                    <a:pt x="38741" y="89401"/>
                    <a:pt x="40820" y="89401"/>
                  </a:cubicBezTo>
                  <a:lnTo>
                    <a:pt x="40820" y="89401"/>
                  </a:lnTo>
                  <a:cubicBezTo>
                    <a:pt x="43775" y="89401"/>
                    <a:pt x="46292" y="87885"/>
                    <a:pt x="47441" y="85637"/>
                  </a:cubicBezTo>
                  <a:lnTo>
                    <a:pt x="47441" y="85637"/>
                  </a:lnTo>
                  <a:cubicBezTo>
                    <a:pt x="47660" y="85197"/>
                    <a:pt x="47824" y="84415"/>
                    <a:pt x="49192" y="84415"/>
                  </a:cubicBezTo>
                  <a:lnTo>
                    <a:pt x="59863" y="84415"/>
                  </a:lnTo>
                  <a:lnTo>
                    <a:pt x="59863" y="84415"/>
                  </a:lnTo>
                  <a:cubicBezTo>
                    <a:pt x="60574" y="84415"/>
                    <a:pt x="61395" y="85197"/>
                    <a:pt x="61559" y="85637"/>
                  </a:cubicBezTo>
                  <a:lnTo>
                    <a:pt x="61559" y="85637"/>
                  </a:lnTo>
                  <a:cubicBezTo>
                    <a:pt x="62763" y="87885"/>
                    <a:pt x="65335" y="89401"/>
                    <a:pt x="68235" y="89401"/>
                  </a:cubicBezTo>
                  <a:lnTo>
                    <a:pt x="68235" y="89401"/>
                  </a:lnTo>
                  <a:cubicBezTo>
                    <a:pt x="68727" y="89401"/>
                    <a:pt x="69603" y="89205"/>
                    <a:pt x="70205" y="90183"/>
                  </a:cubicBezTo>
                  <a:lnTo>
                    <a:pt x="70205" y="90183"/>
                  </a:lnTo>
                  <a:cubicBezTo>
                    <a:pt x="70424" y="90720"/>
                    <a:pt x="71025" y="91600"/>
                    <a:pt x="71463" y="92334"/>
                  </a:cubicBezTo>
                  <a:lnTo>
                    <a:pt x="71463" y="92334"/>
                  </a:lnTo>
                  <a:cubicBezTo>
                    <a:pt x="72065" y="93311"/>
                    <a:pt x="71737" y="94142"/>
                    <a:pt x="71299" y="94826"/>
                  </a:cubicBezTo>
                  <a:lnTo>
                    <a:pt x="71299" y="94826"/>
                  </a:lnTo>
                  <a:cubicBezTo>
                    <a:pt x="70424" y="95902"/>
                    <a:pt x="69931" y="97173"/>
                    <a:pt x="69931" y="98541"/>
                  </a:cubicBezTo>
                  <a:lnTo>
                    <a:pt x="69931" y="98541"/>
                  </a:lnTo>
                  <a:cubicBezTo>
                    <a:pt x="69931" y="102158"/>
                    <a:pt x="73214" y="105091"/>
                    <a:pt x="77264" y="105091"/>
                  </a:cubicBezTo>
                  <a:lnTo>
                    <a:pt x="77264" y="105091"/>
                  </a:lnTo>
                  <a:cubicBezTo>
                    <a:pt x="80437" y="105140"/>
                    <a:pt x="83173" y="103331"/>
                    <a:pt x="84213" y="100741"/>
                  </a:cubicBezTo>
                  <a:lnTo>
                    <a:pt x="84213" y="100741"/>
                  </a:lnTo>
                  <a:cubicBezTo>
                    <a:pt x="84322" y="100301"/>
                    <a:pt x="84705" y="99470"/>
                    <a:pt x="85854" y="99470"/>
                  </a:cubicBezTo>
                  <a:lnTo>
                    <a:pt x="88755" y="99470"/>
                  </a:lnTo>
                  <a:lnTo>
                    <a:pt x="88755" y="99470"/>
                  </a:lnTo>
                  <a:cubicBezTo>
                    <a:pt x="89521" y="99470"/>
                    <a:pt x="90232" y="100252"/>
                    <a:pt x="90396" y="100643"/>
                  </a:cubicBezTo>
                  <a:lnTo>
                    <a:pt x="90396" y="100643"/>
                  </a:lnTo>
                  <a:cubicBezTo>
                    <a:pt x="91381" y="103234"/>
                    <a:pt x="94117" y="105091"/>
                    <a:pt x="97400" y="105091"/>
                  </a:cubicBezTo>
                  <a:lnTo>
                    <a:pt x="97400" y="105091"/>
                  </a:lnTo>
                  <a:cubicBezTo>
                    <a:pt x="101395" y="105091"/>
                    <a:pt x="104678" y="102158"/>
                    <a:pt x="104678" y="98541"/>
                  </a:cubicBezTo>
                  <a:lnTo>
                    <a:pt x="104678" y="98541"/>
                  </a:lnTo>
                  <a:cubicBezTo>
                    <a:pt x="104678" y="94924"/>
                    <a:pt x="101395" y="91991"/>
                    <a:pt x="97400" y="91991"/>
                  </a:cubicBezTo>
                  <a:lnTo>
                    <a:pt x="97400" y="91991"/>
                  </a:lnTo>
                  <a:cubicBezTo>
                    <a:pt x="94610" y="91991"/>
                    <a:pt x="92202" y="93360"/>
                    <a:pt x="90943" y="95364"/>
                  </a:cubicBezTo>
                  <a:lnTo>
                    <a:pt x="90943" y="95364"/>
                  </a:lnTo>
                  <a:cubicBezTo>
                    <a:pt x="90396" y="96244"/>
                    <a:pt x="90123" y="96439"/>
                    <a:pt x="89028" y="96439"/>
                  </a:cubicBezTo>
                  <a:lnTo>
                    <a:pt x="85745" y="96439"/>
                  </a:lnTo>
                  <a:lnTo>
                    <a:pt x="85745" y="96439"/>
                  </a:lnTo>
                  <a:cubicBezTo>
                    <a:pt x="83994" y="96439"/>
                    <a:pt x="83775" y="95608"/>
                    <a:pt x="83611" y="95266"/>
                  </a:cubicBezTo>
                  <a:lnTo>
                    <a:pt x="83611" y="95266"/>
                  </a:lnTo>
                  <a:cubicBezTo>
                    <a:pt x="82352" y="93311"/>
                    <a:pt x="79945" y="91991"/>
                    <a:pt x="77264" y="91991"/>
                  </a:cubicBezTo>
                  <a:lnTo>
                    <a:pt x="77264" y="91991"/>
                  </a:lnTo>
                  <a:cubicBezTo>
                    <a:pt x="75677" y="91991"/>
                    <a:pt x="75403" y="92236"/>
                    <a:pt x="74692" y="91112"/>
                  </a:cubicBezTo>
                  <a:lnTo>
                    <a:pt x="74692" y="91112"/>
                  </a:lnTo>
                  <a:cubicBezTo>
                    <a:pt x="74309" y="90525"/>
                    <a:pt x="73816" y="89694"/>
                    <a:pt x="73488" y="89156"/>
                  </a:cubicBezTo>
                  <a:lnTo>
                    <a:pt x="73488" y="89156"/>
                  </a:lnTo>
                  <a:cubicBezTo>
                    <a:pt x="72831" y="88130"/>
                    <a:pt x="73543" y="87397"/>
                    <a:pt x="73816" y="87054"/>
                  </a:cubicBezTo>
                  <a:lnTo>
                    <a:pt x="73816" y="87054"/>
                  </a:lnTo>
                  <a:cubicBezTo>
                    <a:pt x="74911" y="85930"/>
                    <a:pt x="75622" y="84464"/>
                    <a:pt x="75622" y="82851"/>
                  </a:cubicBezTo>
                  <a:lnTo>
                    <a:pt x="75622" y="82851"/>
                  </a:lnTo>
                  <a:cubicBezTo>
                    <a:pt x="75622" y="81433"/>
                    <a:pt x="75075" y="80065"/>
                    <a:pt x="74090" y="78989"/>
                  </a:cubicBezTo>
                  <a:lnTo>
                    <a:pt x="74090" y="78989"/>
                  </a:lnTo>
                  <a:cubicBezTo>
                    <a:pt x="73816" y="78598"/>
                    <a:pt x="73105" y="78109"/>
                    <a:pt x="73926" y="76887"/>
                  </a:cubicBezTo>
                  <a:lnTo>
                    <a:pt x="73926" y="76887"/>
                  </a:lnTo>
                  <a:cubicBezTo>
                    <a:pt x="74582" y="75959"/>
                    <a:pt x="77592" y="71315"/>
                    <a:pt x="78850" y="69213"/>
                  </a:cubicBezTo>
                  <a:lnTo>
                    <a:pt x="78850" y="69213"/>
                  </a:lnTo>
                  <a:cubicBezTo>
                    <a:pt x="79343" y="68431"/>
                    <a:pt x="80328" y="68431"/>
                    <a:pt x="81641" y="68431"/>
                  </a:cubicBezTo>
                  <a:lnTo>
                    <a:pt x="81641" y="68431"/>
                  </a:lnTo>
                  <a:cubicBezTo>
                    <a:pt x="84596" y="68431"/>
                    <a:pt x="87168" y="66867"/>
                    <a:pt x="88317" y="64619"/>
                  </a:cubicBezTo>
                  <a:lnTo>
                    <a:pt x="88317" y="64619"/>
                  </a:lnTo>
                  <a:cubicBezTo>
                    <a:pt x="88481" y="64228"/>
                    <a:pt x="88919" y="63299"/>
                    <a:pt x="90123" y="63299"/>
                  </a:cubicBezTo>
                  <a:lnTo>
                    <a:pt x="92859" y="63299"/>
                  </a:lnTo>
                  <a:lnTo>
                    <a:pt x="92859" y="63299"/>
                  </a:lnTo>
                  <a:cubicBezTo>
                    <a:pt x="94008" y="63299"/>
                    <a:pt x="94555" y="63934"/>
                    <a:pt x="94938" y="64716"/>
                  </a:cubicBezTo>
                  <a:lnTo>
                    <a:pt x="94938" y="64716"/>
                  </a:lnTo>
                  <a:cubicBezTo>
                    <a:pt x="96142" y="66916"/>
                    <a:pt x="98659" y="68431"/>
                    <a:pt x="101559" y="68431"/>
                  </a:cubicBezTo>
                  <a:lnTo>
                    <a:pt x="101559" y="68431"/>
                  </a:lnTo>
                  <a:cubicBezTo>
                    <a:pt x="102380" y="68431"/>
                    <a:pt x="103857" y="67991"/>
                    <a:pt x="104678" y="69360"/>
                  </a:cubicBezTo>
                  <a:lnTo>
                    <a:pt x="104678" y="69360"/>
                  </a:lnTo>
                  <a:cubicBezTo>
                    <a:pt x="105280" y="70289"/>
                    <a:pt x="106703" y="72488"/>
                    <a:pt x="107523" y="73857"/>
                  </a:cubicBezTo>
                  <a:lnTo>
                    <a:pt x="107523" y="73857"/>
                  </a:lnTo>
                  <a:cubicBezTo>
                    <a:pt x="108125" y="74835"/>
                    <a:pt x="107906" y="75128"/>
                    <a:pt x="107086" y="75910"/>
                  </a:cubicBezTo>
                  <a:lnTo>
                    <a:pt x="107086" y="75910"/>
                  </a:lnTo>
                  <a:cubicBezTo>
                    <a:pt x="105991" y="77083"/>
                    <a:pt x="105280" y="78549"/>
                    <a:pt x="105280" y="80211"/>
                  </a:cubicBezTo>
                  <a:lnTo>
                    <a:pt x="105280" y="80211"/>
                  </a:lnTo>
                  <a:cubicBezTo>
                    <a:pt x="105280" y="83828"/>
                    <a:pt x="108563" y="86761"/>
                    <a:pt x="112612" y="86761"/>
                  </a:cubicBezTo>
                  <a:lnTo>
                    <a:pt x="112612" y="86761"/>
                  </a:lnTo>
                  <a:cubicBezTo>
                    <a:pt x="116662" y="86761"/>
                    <a:pt x="119945" y="83828"/>
                    <a:pt x="119945" y="80211"/>
                  </a:cubicBezTo>
                  <a:lnTo>
                    <a:pt x="119945" y="80211"/>
                  </a:lnTo>
                  <a:cubicBezTo>
                    <a:pt x="119945" y="76594"/>
                    <a:pt x="116662" y="73661"/>
                    <a:pt x="112612" y="736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792465" y="1231245"/>
              <a:ext cx="280489" cy="4485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59921"/>
                  </a:moveTo>
                  <a:lnTo>
                    <a:pt x="60000" y="59921"/>
                  </a:lnTo>
                  <a:cubicBezTo>
                    <a:pt x="40041" y="59921"/>
                    <a:pt x="23849" y="49803"/>
                    <a:pt x="23849" y="37411"/>
                  </a:cubicBezTo>
                  <a:lnTo>
                    <a:pt x="23849" y="37411"/>
                  </a:lnTo>
                  <a:cubicBezTo>
                    <a:pt x="23849" y="25019"/>
                    <a:pt x="40041" y="14980"/>
                    <a:pt x="60000" y="14980"/>
                  </a:cubicBezTo>
                  <a:lnTo>
                    <a:pt x="60000" y="14980"/>
                  </a:lnTo>
                  <a:cubicBezTo>
                    <a:pt x="79707" y="14980"/>
                    <a:pt x="95899" y="25019"/>
                    <a:pt x="95899" y="37411"/>
                  </a:cubicBezTo>
                  <a:lnTo>
                    <a:pt x="95899" y="37411"/>
                  </a:lnTo>
                  <a:cubicBezTo>
                    <a:pt x="95899" y="49803"/>
                    <a:pt x="79707" y="59921"/>
                    <a:pt x="60000" y="59921"/>
                  </a:cubicBezTo>
                  <a:close/>
                  <a:moveTo>
                    <a:pt x="119874" y="37411"/>
                  </a:moveTo>
                  <a:lnTo>
                    <a:pt x="119874" y="37411"/>
                  </a:lnTo>
                  <a:cubicBezTo>
                    <a:pt x="119874" y="16705"/>
                    <a:pt x="93012" y="0"/>
                    <a:pt x="60000" y="0"/>
                  </a:cubicBezTo>
                  <a:lnTo>
                    <a:pt x="60000" y="0"/>
                  </a:lnTo>
                  <a:cubicBezTo>
                    <a:pt x="26736" y="0"/>
                    <a:pt x="0" y="16705"/>
                    <a:pt x="0" y="37411"/>
                  </a:cubicBezTo>
                  <a:lnTo>
                    <a:pt x="0" y="37411"/>
                  </a:lnTo>
                  <a:cubicBezTo>
                    <a:pt x="0" y="55607"/>
                    <a:pt x="20585" y="70745"/>
                    <a:pt x="47824" y="74117"/>
                  </a:cubicBezTo>
                  <a:lnTo>
                    <a:pt x="47824" y="89882"/>
                  </a:lnTo>
                  <a:lnTo>
                    <a:pt x="23849" y="89882"/>
                  </a:lnTo>
                  <a:lnTo>
                    <a:pt x="23849" y="104941"/>
                  </a:lnTo>
                  <a:lnTo>
                    <a:pt x="47824" y="104941"/>
                  </a:lnTo>
                  <a:lnTo>
                    <a:pt x="47824" y="119921"/>
                  </a:lnTo>
                  <a:lnTo>
                    <a:pt x="71924" y="119921"/>
                  </a:lnTo>
                  <a:lnTo>
                    <a:pt x="71924" y="104941"/>
                  </a:lnTo>
                  <a:lnTo>
                    <a:pt x="95899" y="104941"/>
                  </a:lnTo>
                  <a:lnTo>
                    <a:pt x="95899" y="89882"/>
                  </a:lnTo>
                  <a:lnTo>
                    <a:pt x="71924" y="89882"/>
                  </a:lnTo>
                  <a:lnTo>
                    <a:pt x="71924" y="74117"/>
                  </a:lnTo>
                  <a:lnTo>
                    <a:pt x="71924" y="74117"/>
                  </a:lnTo>
                  <a:cubicBezTo>
                    <a:pt x="99163" y="70745"/>
                    <a:pt x="119874" y="55607"/>
                    <a:pt x="119874" y="374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" name="Shape 100"/>
            <p:cNvGrpSpPr/>
            <p:nvPr/>
          </p:nvGrpSpPr>
          <p:grpSpPr>
            <a:xfrm rot="-3387295">
              <a:off x="-115083" y="2108805"/>
              <a:ext cx="500788" cy="149770"/>
              <a:chOff x="3410697" y="2328894"/>
              <a:chExt cx="382140" cy="114286"/>
            </a:xfrm>
          </p:grpSpPr>
          <p:sp>
            <p:nvSpPr>
              <p:cNvPr id="101" name="Shape 101"/>
              <p:cNvSpPr/>
              <p:nvPr/>
            </p:nvSpPr>
            <p:spPr>
              <a:xfrm>
                <a:off x="3410697" y="2328894"/>
                <a:ext cx="58333" cy="8095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0458" y="18400"/>
                    </a:moveTo>
                    <a:lnTo>
                      <a:pt x="70458" y="107200"/>
                    </a:lnTo>
                    <a:lnTo>
                      <a:pt x="70458" y="107200"/>
                    </a:lnTo>
                    <a:cubicBezTo>
                      <a:pt x="77614" y="108000"/>
                      <a:pt x="84770" y="108400"/>
                      <a:pt x="91376" y="110000"/>
                    </a:cubicBezTo>
                    <a:lnTo>
                      <a:pt x="91376" y="110000"/>
                    </a:lnTo>
                    <a:cubicBezTo>
                      <a:pt x="93577" y="110400"/>
                      <a:pt x="95229" y="113600"/>
                      <a:pt x="97431" y="115600"/>
                    </a:cubicBezTo>
                    <a:lnTo>
                      <a:pt x="97431" y="115600"/>
                    </a:lnTo>
                    <a:cubicBezTo>
                      <a:pt x="94678" y="117200"/>
                      <a:pt x="91926" y="119600"/>
                      <a:pt x="89174" y="119600"/>
                    </a:cubicBezTo>
                    <a:lnTo>
                      <a:pt x="89174" y="119600"/>
                    </a:lnTo>
                    <a:cubicBezTo>
                      <a:pt x="65504" y="119600"/>
                      <a:pt x="41834" y="119600"/>
                      <a:pt x="18165" y="118800"/>
                    </a:cubicBezTo>
                    <a:lnTo>
                      <a:pt x="18165" y="118800"/>
                    </a:lnTo>
                    <a:cubicBezTo>
                      <a:pt x="13761" y="118800"/>
                      <a:pt x="8807" y="116000"/>
                      <a:pt x="3853" y="114000"/>
                    </a:cubicBezTo>
                    <a:lnTo>
                      <a:pt x="3853" y="114000"/>
                    </a:lnTo>
                    <a:cubicBezTo>
                      <a:pt x="7706" y="112000"/>
                      <a:pt x="11559" y="109200"/>
                      <a:pt x="15963" y="108000"/>
                    </a:cubicBezTo>
                    <a:lnTo>
                      <a:pt x="15963" y="108000"/>
                    </a:lnTo>
                    <a:cubicBezTo>
                      <a:pt x="29174" y="104800"/>
                      <a:pt x="43486" y="102400"/>
                      <a:pt x="56697" y="100000"/>
                    </a:cubicBezTo>
                    <a:lnTo>
                      <a:pt x="56697" y="14400"/>
                    </a:lnTo>
                    <a:lnTo>
                      <a:pt x="56697" y="14400"/>
                    </a:lnTo>
                    <a:cubicBezTo>
                      <a:pt x="37981" y="13200"/>
                      <a:pt x="18715" y="19600"/>
                      <a:pt x="550" y="14000"/>
                    </a:cubicBezTo>
                    <a:lnTo>
                      <a:pt x="550" y="14000"/>
                    </a:lnTo>
                    <a:cubicBezTo>
                      <a:pt x="550" y="13200"/>
                      <a:pt x="0" y="12400"/>
                      <a:pt x="0" y="10800"/>
                    </a:cubicBezTo>
                    <a:lnTo>
                      <a:pt x="0" y="10800"/>
                    </a:lnTo>
                    <a:cubicBezTo>
                      <a:pt x="6055" y="9600"/>
                      <a:pt x="13761" y="6800"/>
                      <a:pt x="20917" y="6400"/>
                    </a:cubicBezTo>
                    <a:lnTo>
                      <a:pt x="20917" y="6400"/>
                    </a:lnTo>
                    <a:cubicBezTo>
                      <a:pt x="49541" y="3600"/>
                      <a:pt x="78715" y="2000"/>
                      <a:pt x="108440" y="0"/>
                    </a:cubicBezTo>
                    <a:lnTo>
                      <a:pt x="108440" y="0"/>
                    </a:lnTo>
                    <a:cubicBezTo>
                      <a:pt x="111743" y="0"/>
                      <a:pt x="115596" y="2800"/>
                      <a:pt x="119449" y="4400"/>
                    </a:cubicBezTo>
                    <a:lnTo>
                      <a:pt x="119449" y="4400"/>
                    </a:lnTo>
                    <a:cubicBezTo>
                      <a:pt x="116146" y="6000"/>
                      <a:pt x="113944" y="8800"/>
                      <a:pt x="110091" y="10000"/>
                    </a:cubicBezTo>
                    <a:lnTo>
                      <a:pt x="110091" y="10000"/>
                    </a:lnTo>
                    <a:cubicBezTo>
                      <a:pt x="97431" y="12800"/>
                      <a:pt x="84770" y="15600"/>
                      <a:pt x="70458" y="1840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Shape 102"/>
              <p:cNvSpPr/>
              <p:nvPr/>
            </p:nvSpPr>
            <p:spPr>
              <a:xfrm>
                <a:off x="3507125" y="2334847"/>
                <a:ext cx="46429" cy="702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846"/>
                    </a:moveTo>
                    <a:lnTo>
                      <a:pt x="0" y="1846"/>
                    </a:lnTo>
                    <a:cubicBezTo>
                      <a:pt x="14651" y="1846"/>
                      <a:pt x="19534" y="7846"/>
                      <a:pt x="22325" y="14769"/>
                    </a:cubicBezTo>
                    <a:lnTo>
                      <a:pt x="22325" y="14769"/>
                    </a:lnTo>
                    <a:cubicBezTo>
                      <a:pt x="31395" y="37846"/>
                      <a:pt x="39069" y="62307"/>
                      <a:pt x="48837" y="85846"/>
                    </a:cubicBezTo>
                    <a:lnTo>
                      <a:pt x="48837" y="85846"/>
                    </a:lnTo>
                    <a:cubicBezTo>
                      <a:pt x="50232" y="90000"/>
                      <a:pt x="50930" y="94153"/>
                      <a:pt x="52325" y="98769"/>
                    </a:cubicBezTo>
                    <a:lnTo>
                      <a:pt x="52325" y="98769"/>
                    </a:lnTo>
                    <a:cubicBezTo>
                      <a:pt x="53720" y="98769"/>
                      <a:pt x="55813" y="99230"/>
                      <a:pt x="57209" y="99692"/>
                    </a:cubicBezTo>
                    <a:lnTo>
                      <a:pt x="57209" y="99692"/>
                    </a:lnTo>
                    <a:cubicBezTo>
                      <a:pt x="70465" y="69230"/>
                      <a:pt x="83720" y="39692"/>
                      <a:pt x="97674" y="9692"/>
                    </a:cubicBezTo>
                    <a:lnTo>
                      <a:pt x="97674" y="9692"/>
                    </a:lnTo>
                    <a:cubicBezTo>
                      <a:pt x="99069" y="6000"/>
                      <a:pt x="105348" y="0"/>
                      <a:pt x="108139" y="0"/>
                    </a:cubicBezTo>
                    <a:lnTo>
                      <a:pt x="108139" y="0"/>
                    </a:lnTo>
                    <a:cubicBezTo>
                      <a:pt x="119302" y="461"/>
                      <a:pt x="117209" y="6461"/>
                      <a:pt x="115116" y="11538"/>
                    </a:cubicBezTo>
                    <a:lnTo>
                      <a:pt x="115116" y="11538"/>
                    </a:lnTo>
                    <a:cubicBezTo>
                      <a:pt x="98372" y="45230"/>
                      <a:pt x="81627" y="79846"/>
                      <a:pt x="64883" y="113076"/>
                    </a:cubicBezTo>
                    <a:lnTo>
                      <a:pt x="64883" y="113076"/>
                    </a:lnTo>
                    <a:cubicBezTo>
                      <a:pt x="63488" y="115846"/>
                      <a:pt x="57209" y="119538"/>
                      <a:pt x="53023" y="119076"/>
                    </a:cubicBezTo>
                    <a:lnTo>
                      <a:pt x="53023" y="119076"/>
                    </a:lnTo>
                    <a:cubicBezTo>
                      <a:pt x="49534" y="119076"/>
                      <a:pt x="41860" y="115846"/>
                      <a:pt x="39767" y="112615"/>
                    </a:cubicBezTo>
                    <a:lnTo>
                      <a:pt x="39767" y="112615"/>
                    </a:lnTo>
                    <a:cubicBezTo>
                      <a:pt x="36279" y="104769"/>
                      <a:pt x="33488" y="95538"/>
                      <a:pt x="30697" y="86769"/>
                    </a:cubicBezTo>
                    <a:lnTo>
                      <a:pt x="30697" y="86769"/>
                    </a:lnTo>
                    <a:cubicBezTo>
                      <a:pt x="20930" y="59076"/>
                      <a:pt x="10465" y="30923"/>
                      <a:pt x="0" y="1846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Shape 103"/>
              <p:cNvSpPr/>
              <p:nvPr/>
            </p:nvSpPr>
            <p:spPr>
              <a:xfrm>
                <a:off x="3648791" y="2340799"/>
                <a:ext cx="41666" cy="7380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161" y="105163"/>
                    </a:moveTo>
                    <a:lnTo>
                      <a:pt x="61161" y="105163"/>
                    </a:lnTo>
                    <a:cubicBezTo>
                      <a:pt x="57290" y="73745"/>
                      <a:pt x="72000" y="42327"/>
                      <a:pt x="60387" y="12218"/>
                    </a:cubicBezTo>
                    <a:lnTo>
                      <a:pt x="60387" y="12218"/>
                    </a:lnTo>
                    <a:cubicBezTo>
                      <a:pt x="39483" y="11781"/>
                      <a:pt x="20129" y="10909"/>
                      <a:pt x="2322" y="10472"/>
                    </a:cubicBezTo>
                    <a:lnTo>
                      <a:pt x="2322" y="10472"/>
                    </a:lnTo>
                    <a:cubicBezTo>
                      <a:pt x="1548" y="9163"/>
                      <a:pt x="1548" y="7418"/>
                      <a:pt x="0" y="5672"/>
                    </a:cubicBezTo>
                    <a:lnTo>
                      <a:pt x="0" y="5672"/>
                    </a:lnTo>
                    <a:cubicBezTo>
                      <a:pt x="6193" y="4800"/>
                      <a:pt x="10838" y="2181"/>
                      <a:pt x="14709" y="2181"/>
                    </a:cubicBezTo>
                    <a:lnTo>
                      <a:pt x="14709" y="2181"/>
                    </a:lnTo>
                    <a:cubicBezTo>
                      <a:pt x="43354" y="1309"/>
                      <a:pt x="70451" y="436"/>
                      <a:pt x="98322" y="0"/>
                    </a:cubicBezTo>
                    <a:lnTo>
                      <a:pt x="98322" y="0"/>
                    </a:lnTo>
                    <a:cubicBezTo>
                      <a:pt x="103741" y="0"/>
                      <a:pt x="108387" y="872"/>
                      <a:pt x="112258" y="1745"/>
                    </a:cubicBezTo>
                    <a:lnTo>
                      <a:pt x="112258" y="1745"/>
                    </a:lnTo>
                    <a:cubicBezTo>
                      <a:pt x="115354" y="3054"/>
                      <a:pt x="119225" y="6109"/>
                      <a:pt x="117677" y="7418"/>
                    </a:cubicBezTo>
                    <a:lnTo>
                      <a:pt x="117677" y="7418"/>
                    </a:lnTo>
                    <a:cubicBezTo>
                      <a:pt x="116129" y="9600"/>
                      <a:pt x="111483" y="11781"/>
                      <a:pt x="107612" y="11781"/>
                    </a:cubicBezTo>
                    <a:lnTo>
                      <a:pt x="107612" y="11781"/>
                    </a:lnTo>
                    <a:cubicBezTo>
                      <a:pt x="102193" y="12218"/>
                      <a:pt x="96000" y="9600"/>
                      <a:pt x="90580" y="10472"/>
                    </a:cubicBezTo>
                    <a:lnTo>
                      <a:pt x="90580" y="10472"/>
                    </a:lnTo>
                    <a:cubicBezTo>
                      <a:pt x="85935" y="10909"/>
                      <a:pt x="79741" y="14400"/>
                      <a:pt x="79741" y="17018"/>
                    </a:cubicBezTo>
                    <a:lnTo>
                      <a:pt x="79741" y="17018"/>
                    </a:lnTo>
                    <a:cubicBezTo>
                      <a:pt x="79741" y="39272"/>
                      <a:pt x="79741" y="61090"/>
                      <a:pt x="79741" y="83781"/>
                    </a:cubicBezTo>
                    <a:lnTo>
                      <a:pt x="79741" y="83781"/>
                    </a:lnTo>
                    <a:cubicBezTo>
                      <a:pt x="79741" y="88145"/>
                      <a:pt x="79741" y="92509"/>
                      <a:pt x="78967" y="97309"/>
                    </a:cubicBezTo>
                    <a:lnTo>
                      <a:pt x="78967" y="97309"/>
                    </a:lnTo>
                    <a:cubicBezTo>
                      <a:pt x="77419" y="104727"/>
                      <a:pt x="80516" y="109090"/>
                      <a:pt x="96774" y="106909"/>
                    </a:cubicBezTo>
                    <a:lnTo>
                      <a:pt x="96774" y="106909"/>
                    </a:lnTo>
                    <a:cubicBezTo>
                      <a:pt x="100645" y="106472"/>
                      <a:pt x="106838" y="109527"/>
                      <a:pt x="111483" y="110836"/>
                    </a:cubicBezTo>
                    <a:lnTo>
                      <a:pt x="111483" y="110836"/>
                    </a:lnTo>
                    <a:cubicBezTo>
                      <a:pt x="107612" y="113454"/>
                      <a:pt x="104516" y="118690"/>
                      <a:pt x="99870" y="118690"/>
                    </a:cubicBezTo>
                    <a:lnTo>
                      <a:pt x="99870" y="118690"/>
                    </a:lnTo>
                    <a:cubicBezTo>
                      <a:pt x="72000" y="119563"/>
                      <a:pt x="42580" y="119563"/>
                      <a:pt x="13935" y="119563"/>
                    </a:cubicBezTo>
                    <a:lnTo>
                      <a:pt x="13935" y="119563"/>
                    </a:lnTo>
                    <a:cubicBezTo>
                      <a:pt x="11612" y="119563"/>
                      <a:pt x="7741" y="116509"/>
                      <a:pt x="5419" y="115200"/>
                    </a:cubicBezTo>
                    <a:lnTo>
                      <a:pt x="5419" y="115200"/>
                    </a:lnTo>
                    <a:cubicBezTo>
                      <a:pt x="9290" y="113018"/>
                      <a:pt x="11612" y="109963"/>
                      <a:pt x="14709" y="109527"/>
                    </a:cubicBezTo>
                    <a:lnTo>
                      <a:pt x="14709" y="109527"/>
                    </a:lnTo>
                    <a:cubicBezTo>
                      <a:pt x="29419" y="107781"/>
                      <a:pt x="44129" y="106909"/>
                      <a:pt x="61161" y="10516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Shape 104"/>
              <p:cNvSpPr/>
              <p:nvPr/>
            </p:nvSpPr>
            <p:spPr>
              <a:xfrm>
                <a:off x="3727362" y="2344371"/>
                <a:ext cx="46428" cy="6428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620" y="95500"/>
                    </a:moveTo>
                    <a:lnTo>
                      <a:pt x="58620" y="95500"/>
                    </a:lnTo>
                    <a:cubicBezTo>
                      <a:pt x="68965" y="74000"/>
                      <a:pt x="79310" y="52000"/>
                      <a:pt x="89655" y="30000"/>
                    </a:cubicBezTo>
                    <a:lnTo>
                      <a:pt x="89655" y="30000"/>
                    </a:lnTo>
                    <a:cubicBezTo>
                      <a:pt x="93103" y="22500"/>
                      <a:pt x="95862" y="14500"/>
                      <a:pt x="100689" y="7000"/>
                    </a:cubicBezTo>
                    <a:lnTo>
                      <a:pt x="100689" y="7000"/>
                    </a:lnTo>
                    <a:cubicBezTo>
                      <a:pt x="102758" y="4000"/>
                      <a:pt x="109655" y="2500"/>
                      <a:pt x="113793" y="0"/>
                    </a:cubicBezTo>
                    <a:lnTo>
                      <a:pt x="113793" y="0"/>
                    </a:lnTo>
                    <a:cubicBezTo>
                      <a:pt x="115172" y="4000"/>
                      <a:pt x="119310" y="8000"/>
                      <a:pt x="118620" y="10000"/>
                    </a:cubicBezTo>
                    <a:lnTo>
                      <a:pt x="118620" y="10000"/>
                    </a:lnTo>
                    <a:cubicBezTo>
                      <a:pt x="101379" y="44500"/>
                      <a:pt x="84827" y="78500"/>
                      <a:pt x="66206" y="112000"/>
                    </a:cubicBezTo>
                    <a:lnTo>
                      <a:pt x="66206" y="112000"/>
                    </a:lnTo>
                    <a:cubicBezTo>
                      <a:pt x="64827" y="115000"/>
                      <a:pt x="57931" y="119500"/>
                      <a:pt x="53793" y="119000"/>
                    </a:cubicBezTo>
                    <a:lnTo>
                      <a:pt x="53793" y="119000"/>
                    </a:lnTo>
                    <a:cubicBezTo>
                      <a:pt x="49655" y="119000"/>
                      <a:pt x="44137" y="114500"/>
                      <a:pt x="42068" y="110500"/>
                    </a:cubicBezTo>
                    <a:lnTo>
                      <a:pt x="42068" y="110500"/>
                    </a:lnTo>
                    <a:cubicBezTo>
                      <a:pt x="32413" y="88500"/>
                      <a:pt x="24137" y="66000"/>
                      <a:pt x="15172" y="44500"/>
                    </a:cubicBezTo>
                    <a:lnTo>
                      <a:pt x="15172" y="44500"/>
                    </a:lnTo>
                    <a:cubicBezTo>
                      <a:pt x="11724" y="35500"/>
                      <a:pt x="5517" y="28000"/>
                      <a:pt x="2068" y="19000"/>
                    </a:cubicBezTo>
                    <a:lnTo>
                      <a:pt x="2068" y="19000"/>
                    </a:lnTo>
                    <a:cubicBezTo>
                      <a:pt x="0" y="17000"/>
                      <a:pt x="2068" y="14000"/>
                      <a:pt x="2758" y="11000"/>
                    </a:cubicBezTo>
                    <a:lnTo>
                      <a:pt x="2758" y="11000"/>
                    </a:lnTo>
                    <a:cubicBezTo>
                      <a:pt x="6206" y="11500"/>
                      <a:pt x="12413" y="11000"/>
                      <a:pt x="13793" y="12500"/>
                    </a:cubicBezTo>
                    <a:lnTo>
                      <a:pt x="13793" y="12500"/>
                    </a:lnTo>
                    <a:cubicBezTo>
                      <a:pt x="19310" y="18000"/>
                      <a:pt x="24827" y="24500"/>
                      <a:pt x="27586" y="31000"/>
                    </a:cubicBezTo>
                    <a:lnTo>
                      <a:pt x="27586" y="31000"/>
                    </a:lnTo>
                    <a:cubicBezTo>
                      <a:pt x="37241" y="52000"/>
                      <a:pt x="45517" y="73000"/>
                      <a:pt x="54482" y="95000"/>
                    </a:cubicBezTo>
                    <a:lnTo>
                      <a:pt x="54482" y="95000"/>
                    </a:lnTo>
                    <a:cubicBezTo>
                      <a:pt x="55862" y="95000"/>
                      <a:pt x="57931" y="95500"/>
                      <a:pt x="58620" y="9550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x="3759504" y="2389609"/>
                <a:ext cx="33333" cy="50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4880" y="34565"/>
                    </a:moveTo>
                    <a:lnTo>
                      <a:pt x="74880" y="34565"/>
                    </a:lnTo>
                    <a:cubicBezTo>
                      <a:pt x="72960" y="29347"/>
                      <a:pt x="71040" y="24782"/>
                      <a:pt x="68160" y="15652"/>
                    </a:cubicBezTo>
                    <a:lnTo>
                      <a:pt x="68160" y="15652"/>
                    </a:lnTo>
                    <a:cubicBezTo>
                      <a:pt x="54720" y="23478"/>
                      <a:pt x="47040" y="28695"/>
                      <a:pt x="38400" y="33913"/>
                    </a:cubicBezTo>
                    <a:lnTo>
                      <a:pt x="38400" y="33913"/>
                    </a:lnTo>
                    <a:cubicBezTo>
                      <a:pt x="40320" y="35217"/>
                      <a:pt x="41280" y="37173"/>
                      <a:pt x="44160" y="37826"/>
                    </a:cubicBezTo>
                    <a:lnTo>
                      <a:pt x="44160" y="37826"/>
                    </a:lnTo>
                    <a:cubicBezTo>
                      <a:pt x="53760" y="37173"/>
                      <a:pt x="63360" y="36521"/>
                      <a:pt x="74880" y="34565"/>
                    </a:cubicBezTo>
                    <a:close/>
                    <a:moveTo>
                      <a:pt x="53760" y="55434"/>
                    </a:moveTo>
                    <a:lnTo>
                      <a:pt x="53760" y="55434"/>
                    </a:lnTo>
                    <a:cubicBezTo>
                      <a:pt x="41280" y="51521"/>
                      <a:pt x="27840" y="50869"/>
                      <a:pt x="22080" y="45652"/>
                    </a:cubicBezTo>
                    <a:lnTo>
                      <a:pt x="22080" y="45652"/>
                    </a:lnTo>
                    <a:cubicBezTo>
                      <a:pt x="12480" y="37173"/>
                      <a:pt x="16320" y="27391"/>
                      <a:pt x="26880" y="19565"/>
                    </a:cubicBezTo>
                    <a:lnTo>
                      <a:pt x="26880" y="19565"/>
                    </a:lnTo>
                    <a:cubicBezTo>
                      <a:pt x="44160" y="5869"/>
                      <a:pt x="71040" y="0"/>
                      <a:pt x="84480" y="5869"/>
                    </a:cubicBezTo>
                    <a:lnTo>
                      <a:pt x="84480" y="5869"/>
                    </a:lnTo>
                    <a:cubicBezTo>
                      <a:pt x="97920" y="11739"/>
                      <a:pt x="103680" y="34565"/>
                      <a:pt x="90240" y="48260"/>
                    </a:cubicBezTo>
                    <a:lnTo>
                      <a:pt x="90240" y="48260"/>
                    </a:lnTo>
                    <a:cubicBezTo>
                      <a:pt x="73920" y="65869"/>
                      <a:pt x="54720" y="81521"/>
                      <a:pt x="34560" y="100434"/>
                    </a:cubicBezTo>
                    <a:lnTo>
                      <a:pt x="34560" y="100434"/>
                    </a:lnTo>
                    <a:cubicBezTo>
                      <a:pt x="47040" y="100434"/>
                      <a:pt x="55680" y="100434"/>
                      <a:pt x="65280" y="100434"/>
                    </a:cubicBezTo>
                    <a:lnTo>
                      <a:pt x="65280" y="100434"/>
                    </a:lnTo>
                    <a:cubicBezTo>
                      <a:pt x="78720" y="100434"/>
                      <a:pt x="93120" y="99130"/>
                      <a:pt x="105600" y="100434"/>
                    </a:cubicBezTo>
                    <a:lnTo>
                      <a:pt x="105600" y="100434"/>
                    </a:lnTo>
                    <a:cubicBezTo>
                      <a:pt x="111360" y="100434"/>
                      <a:pt x="114240" y="106956"/>
                      <a:pt x="119040" y="110869"/>
                    </a:cubicBezTo>
                    <a:lnTo>
                      <a:pt x="119040" y="110869"/>
                    </a:lnTo>
                    <a:cubicBezTo>
                      <a:pt x="114240" y="112826"/>
                      <a:pt x="110400" y="117391"/>
                      <a:pt x="105600" y="117391"/>
                    </a:cubicBezTo>
                    <a:lnTo>
                      <a:pt x="105600" y="117391"/>
                    </a:lnTo>
                    <a:cubicBezTo>
                      <a:pt x="78720" y="118695"/>
                      <a:pt x="51840" y="119347"/>
                      <a:pt x="24960" y="118695"/>
                    </a:cubicBezTo>
                    <a:lnTo>
                      <a:pt x="24960" y="118695"/>
                    </a:lnTo>
                    <a:cubicBezTo>
                      <a:pt x="5760" y="117391"/>
                      <a:pt x="0" y="106956"/>
                      <a:pt x="10560" y="94565"/>
                    </a:cubicBezTo>
                    <a:lnTo>
                      <a:pt x="10560" y="94565"/>
                    </a:lnTo>
                    <a:cubicBezTo>
                      <a:pt x="24960" y="80217"/>
                      <a:pt x="41280" y="66521"/>
                      <a:pt x="53760" y="5543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Shape 106"/>
              <p:cNvSpPr/>
              <p:nvPr/>
            </p:nvSpPr>
            <p:spPr>
              <a:xfrm>
                <a:off x="3685695" y="2397942"/>
                <a:ext cx="32143" cy="452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504" y="20963"/>
                    </a:moveTo>
                    <a:lnTo>
                      <a:pt x="60504" y="20963"/>
                    </a:lnTo>
                    <a:cubicBezTo>
                      <a:pt x="67563" y="26024"/>
                      <a:pt x="72605" y="28915"/>
                      <a:pt x="81680" y="35421"/>
                    </a:cubicBezTo>
                    <a:lnTo>
                      <a:pt x="81680" y="35421"/>
                    </a:lnTo>
                    <a:cubicBezTo>
                      <a:pt x="65546" y="36144"/>
                      <a:pt x="55462" y="39036"/>
                      <a:pt x="46386" y="36144"/>
                    </a:cubicBezTo>
                    <a:lnTo>
                      <a:pt x="46386" y="36144"/>
                    </a:lnTo>
                    <a:cubicBezTo>
                      <a:pt x="39327" y="33975"/>
                      <a:pt x="32268" y="25301"/>
                      <a:pt x="35294" y="21686"/>
                    </a:cubicBezTo>
                    <a:lnTo>
                      <a:pt x="35294" y="21686"/>
                    </a:lnTo>
                    <a:cubicBezTo>
                      <a:pt x="38319" y="15903"/>
                      <a:pt x="46386" y="8674"/>
                      <a:pt x="56470" y="5783"/>
                    </a:cubicBezTo>
                    <a:lnTo>
                      <a:pt x="56470" y="5783"/>
                    </a:lnTo>
                    <a:cubicBezTo>
                      <a:pt x="71596" y="722"/>
                      <a:pt x="88739" y="0"/>
                      <a:pt x="101848" y="10120"/>
                    </a:cubicBezTo>
                    <a:lnTo>
                      <a:pt x="101848" y="10120"/>
                    </a:lnTo>
                    <a:cubicBezTo>
                      <a:pt x="113949" y="20963"/>
                      <a:pt x="116974" y="33975"/>
                      <a:pt x="104873" y="46265"/>
                    </a:cubicBezTo>
                    <a:lnTo>
                      <a:pt x="104873" y="46265"/>
                    </a:lnTo>
                    <a:cubicBezTo>
                      <a:pt x="91764" y="58554"/>
                      <a:pt x="76638" y="69397"/>
                      <a:pt x="63529" y="80240"/>
                    </a:cubicBezTo>
                    <a:lnTo>
                      <a:pt x="63529" y="80240"/>
                    </a:lnTo>
                    <a:cubicBezTo>
                      <a:pt x="55462" y="86024"/>
                      <a:pt x="47394" y="91807"/>
                      <a:pt x="35294" y="102650"/>
                    </a:cubicBezTo>
                    <a:lnTo>
                      <a:pt x="35294" y="102650"/>
                    </a:lnTo>
                    <a:cubicBezTo>
                      <a:pt x="59495" y="100481"/>
                      <a:pt x="76638" y="99036"/>
                      <a:pt x="88739" y="98313"/>
                    </a:cubicBezTo>
                    <a:lnTo>
                      <a:pt x="88739" y="98313"/>
                    </a:lnTo>
                    <a:cubicBezTo>
                      <a:pt x="96806" y="88192"/>
                      <a:pt x="101848" y="80963"/>
                      <a:pt x="106890" y="73734"/>
                    </a:cubicBezTo>
                    <a:lnTo>
                      <a:pt x="106890" y="73734"/>
                    </a:lnTo>
                    <a:cubicBezTo>
                      <a:pt x="111932" y="83132"/>
                      <a:pt x="118991" y="91084"/>
                      <a:pt x="118991" y="100481"/>
                    </a:cubicBezTo>
                    <a:lnTo>
                      <a:pt x="118991" y="100481"/>
                    </a:lnTo>
                    <a:cubicBezTo>
                      <a:pt x="118991" y="105542"/>
                      <a:pt x="108907" y="114216"/>
                      <a:pt x="101848" y="114939"/>
                    </a:cubicBezTo>
                    <a:lnTo>
                      <a:pt x="101848" y="114939"/>
                    </a:lnTo>
                    <a:cubicBezTo>
                      <a:pt x="79663" y="118554"/>
                      <a:pt x="56470" y="119277"/>
                      <a:pt x="34285" y="119277"/>
                    </a:cubicBezTo>
                    <a:lnTo>
                      <a:pt x="34285" y="119277"/>
                    </a:lnTo>
                    <a:cubicBezTo>
                      <a:pt x="9075" y="119277"/>
                      <a:pt x="0" y="104819"/>
                      <a:pt x="16134" y="91084"/>
                    </a:cubicBezTo>
                    <a:lnTo>
                      <a:pt x="16134" y="91084"/>
                    </a:lnTo>
                    <a:cubicBezTo>
                      <a:pt x="30252" y="77349"/>
                      <a:pt x="47394" y="66506"/>
                      <a:pt x="64537" y="54216"/>
                    </a:cubicBezTo>
                    <a:lnTo>
                      <a:pt x="64537" y="54216"/>
                    </a:lnTo>
                    <a:cubicBezTo>
                      <a:pt x="70588" y="48433"/>
                      <a:pt x="77647" y="44096"/>
                      <a:pt x="80672" y="37590"/>
                    </a:cubicBezTo>
                    <a:lnTo>
                      <a:pt x="80672" y="37590"/>
                    </a:lnTo>
                    <a:cubicBezTo>
                      <a:pt x="84705" y="33253"/>
                      <a:pt x="85714" y="26746"/>
                      <a:pt x="83697" y="24578"/>
                    </a:cubicBezTo>
                    <a:lnTo>
                      <a:pt x="83697" y="24578"/>
                    </a:lnTo>
                    <a:cubicBezTo>
                      <a:pt x="80672" y="21686"/>
                      <a:pt x="71596" y="22409"/>
                      <a:pt x="60504" y="2096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3467839" y="2380085"/>
                <a:ext cx="28571" cy="4880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4444" y="24666"/>
                    </a:moveTo>
                    <a:lnTo>
                      <a:pt x="24444" y="24666"/>
                    </a:lnTo>
                    <a:cubicBezTo>
                      <a:pt x="27777" y="19333"/>
                      <a:pt x="28888" y="15333"/>
                      <a:pt x="33333" y="11333"/>
                    </a:cubicBezTo>
                    <a:lnTo>
                      <a:pt x="33333" y="11333"/>
                    </a:lnTo>
                    <a:cubicBezTo>
                      <a:pt x="38888" y="7333"/>
                      <a:pt x="45555" y="4000"/>
                      <a:pt x="52222" y="0"/>
                    </a:cubicBezTo>
                    <a:lnTo>
                      <a:pt x="52222" y="0"/>
                    </a:lnTo>
                    <a:cubicBezTo>
                      <a:pt x="56666" y="4666"/>
                      <a:pt x="65555" y="10666"/>
                      <a:pt x="66666" y="15333"/>
                    </a:cubicBezTo>
                    <a:lnTo>
                      <a:pt x="66666" y="15333"/>
                    </a:lnTo>
                    <a:cubicBezTo>
                      <a:pt x="67777" y="42666"/>
                      <a:pt x="66666" y="69333"/>
                      <a:pt x="66666" y="98666"/>
                    </a:cubicBezTo>
                    <a:lnTo>
                      <a:pt x="66666" y="98666"/>
                    </a:lnTo>
                    <a:cubicBezTo>
                      <a:pt x="81111" y="96666"/>
                      <a:pt x="91111" y="94000"/>
                      <a:pt x="103333" y="92000"/>
                    </a:cubicBezTo>
                    <a:lnTo>
                      <a:pt x="103333" y="92000"/>
                    </a:lnTo>
                    <a:cubicBezTo>
                      <a:pt x="118888" y="110666"/>
                      <a:pt x="113333" y="115333"/>
                      <a:pt x="80000" y="116000"/>
                    </a:cubicBezTo>
                    <a:lnTo>
                      <a:pt x="80000" y="116000"/>
                    </a:lnTo>
                    <a:cubicBezTo>
                      <a:pt x="62222" y="116666"/>
                      <a:pt x="43333" y="119333"/>
                      <a:pt x="24444" y="119333"/>
                    </a:cubicBezTo>
                    <a:lnTo>
                      <a:pt x="24444" y="119333"/>
                    </a:lnTo>
                    <a:cubicBezTo>
                      <a:pt x="17777" y="118666"/>
                      <a:pt x="10000" y="113333"/>
                      <a:pt x="0" y="110666"/>
                    </a:cubicBezTo>
                    <a:lnTo>
                      <a:pt x="0" y="110666"/>
                    </a:lnTo>
                    <a:cubicBezTo>
                      <a:pt x="7777" y="107333"/>
                      <a:pt x="14444" y="102000"/>
                      <a:pt x="21111" y="102000"/>
                    </a:cubicBezTo>
                    <a:lnTo>
                      <a:pt x="21111" y="102000"/>
                    </a:lnTo>
                    <a:cubicBezTo>
                      <a:pt x="38888" y="101333"/>
                      <a:pt x="42222" y="96666"/>
                      <a:pt x="41111" y="88000"/>
                    </a:cubicBezTo>
                    <a:lnTo>
                      <a:pt x="41111" y="88000"/>
                    </a:lnTo>
                    <a:cubicBezTo>
                      <a:pt x="41111" y="71333"/>
                      <a:pt x="42222" y="55333"/>
                      <a:pt x="41111" y="39333"/>
                    </a:cubicBezTo>
                    <a:lnTo>
                      <a:pt x="41111" y="39333"/>
                    </a:lnTo>
                    <a:cubicBezTo>
                      <a:pt x="41111" y="34666"/>
                      <a:pt x="34444" y="30000"/>
                      <a:pt x="30000" y="25333"/>
                    </a:cubicBezTo>
                    <a:lnTo>
                      <a:pt x="30000" y="25333"/>
                    </a:lnTo>
                    <a:cubicBezTo>
                      <a:pt x="28888" y="25333"/>
                      <a:pt x="27777" y="24666"/>
                      <a:pt x="24444" y="24666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Shape 108"/>
              <p:cNvSpPr/>
              <p:nvPr/>
            </p:nvSpPr>
            <p:spPr>
              <a:xfrm>
                <a:off x="3545220" y="2387228"/>
                <a:ext cx="26190" cy="4880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1632" y="36871"/>
                    </a:moveTo>
                    <a:lnTo>
                      <a:pt x="19591" y="36871"/>
                    </a:lnTo>
                    <a:lnTo>
                      <a:pt x="19591" y="36871"/>
                    </a:lnTo>
                    <a:cubicBezTo>
                      <a:pt x="19591" y="33519"/>
                      <a:pt x="18367" y="30167"/>
                      <a:pt x="20816" y="27486"/>
                    </a:cubicBezTo>
                    <a:lnTo>
                      <a:pt x="20816" y="27486"/>
                    </a:lnTo>
                    <a:cubicBezTo>
                      <a:pt x="24489" y="20111"/>
                      <a:pt x="29387" y="14078"/>
                      <a:pt x="34285" y="8044"/>
                    </a:cubicBezTo>
                    <a:lnTo>
                      <a:pt x="34285" y="8044"/>
                    </a:lnTo>
                    <a:cubicBezTo>
                      <a:pt x="37959" y="4692"/>
                      <a:pt x="44081" y="2681"/>
                      <a:pt x="48979" y="0"/>
                    </a:cubicBezTo>
                    <a:lnTo>
                      <a:pt x="48979" y="0"/>
                    </a:lnTo>
                    <a:cubicBezTo>
                      <a:pt x="53877" y="2681"/>
                      <a:pt x="62448" y="5363"/>
                      <a:pt x="63673" y="8715"/>
                    </a:cubicBezTo>
                    <a:lnTo>
                      <a:pt x="63673" y="8715"/>
                    </a:lnTo>
                    <a:cubicBezTo>
                      <a:pt x="68571" y="31508"/>
                      <a:pt x="74693" y="54301"/>
                      <a:pt x="80816" y="77094"/>
                    </a:cubicBezTo>
                    <a:lnTo>
                      <a:pt x="80816" y="77094"/>
                    </a:lnTo>
                    <a:cubicBezTo>
                      <a:pt x="80816" y="83128"/>
                      <a:pt x="80816" y="89162"/>
                      <a:pt x="80816" y="93854"/>
                    </a:cubicBezTo>
                    <a:lnTo>
                      <a:pt x="80816" y="93854"/>
                    </a:lnTo>
                    <a:cubicBezTo>
                      <a:pt x="83265" y="95195"/>
                      <a:pt x="85714" y="95865"/>
                      <a:pt x="86938" y="95865"/>
                    </a:cubicBezTo>
                    <a:lnTo>
                      <a:pt x="86938" y="95865"/>
                    </a:lnTo>
                    <a:cubicBezTo>
                      <a:pt x="97959" y="99888"/>
                      <a:pt x="118775" y="103240"/>
                      <a:pt x="118775" y="105921"/>
                    </a:cubicBezTo>
                    <a:lnTo>
                      <a:pt x="118775" y="105921"/>
                    </a:lnTo>
                    <a:cubicBezTo>
                      <a:pt x="117551" y="119329"/>
                      <a:pt x="97959" y="113296"/>
                      <a:pt x="83265" y="113966"/>
                    </a:cubicBezTo>
                    <a:lnTo>
                      <a:pt x="83265" y="113966"/>
                    </a:lnTo>
                    <a:cubicBezTo>
                      <a:pt x="63673" y="113966"/>
                      <a:pt x="42857" y="114636"/>
                      <a:pt x="23265" y="113296"/>
                    </a:cubicBezTo>
                    <a:lnTo>
                      <a:pt x="23265" y="113296"/>
                    </a:lnTo>
                    <a:cubicBezTo>
                      <a:pt x="14693" y="113296"/>
                      <a:pt x="7346" y="107932"/>
                      <a:pt x="0" y="104581"/>
                    </a:cubicBezTo>
                    <a:lnTo>
                      <a:pt x="0" y="104581"/>
                    </a:lnTo>
                    <a:cubicBezTo>
                      <a:pt x="7346" y="102569"/>
                      <a:pt x="15918" y="96536"/>
                      <a:pt x="23265" y="97206"/>
                    </a:cubicBezTo>
                    <a:lnTo>
                      <a:pt x="23265" y="97206"/>
                    </a:lnTo>
                    <a:cubicBezTo>
                      <a:pt x="45306" y="97877"/>
                      <a:pt x="51428" y="93184"/>
                      <a:pt x="48979" y="81787"/>
                    </a:cubicBezTo>
                    <a:lnTo>
                      <a:pt x="48979" y="81787"/>
                    </a:lnTo>
                    <a:cubicBezTo>
                      <a:pt x="45306" y="67039"/>
                      <a:pt x="44081" y="51620"/>
                      <a:pt x="41632" y="3687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Shape 109"/>
              <p:cNvSpPr/>
              <p:nvPr/>
            </p:nvSpPr>
            <p:spPr>
              <a:xfrm>
                <a:off x="3582124" y="2382466"/>
                <a:ext cx="36904" cy="8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3750"/>
                    </a:moveTo>
                    <a:lnTo>
                      <a:pt x="0" y="33750"/>
                    </a:lnTo>
                    <a:cubicBezTo>
                      <a:pt x="9777" y="15000"/>
                      <a:pt x="14222" y="0"/>
                      <a:pt x="17777" y="0"/>
                    </a:cubicBezTo>
                    <a:lnTo>
                      <a:pt x="17777" y="0"/>
                    </a:lnTo>
                    <a:cubicBezTo>
                      <a:pt x="47111" y="7500"/>
                      <a:pt x="76444" y="11250"/>
                      <a:pt x="105777" y="26250"/>
                    </a:cubicBezTo>
                    <a:lnTo>
                      <a:pt x="105777" y="26250"/>
                    </a:lnTo>
                    <a:cubicBezTo>
                      <a:pt x="109333" y="26250"/>
                      <a:pt x="113777" y="52500"/>
                      <a:pt x="119111" y="67500"/>
                    </a:cubicBezTo>
                    <a:lnTo>
                      <a:pt x="119111" y="67500"/>
                    </a:lnTo>
                    <a:cubicBezTo>
                      <a:pt x="114666" y="86250"/>
                      <a:pt x="110222" y="116250"/>
                      <a:pt x="106666" y="116250"/>
                    </a:cubicBezTo>
                    <a:lnTo>
                      <a:pt x="106666" y="116250"/>
                    </a:lnTo>
                    <a:cubicBezTo>
                      <a:pt x="79111" y="112500"/>
                      <a:pt x="52444" y="105000"/>
                      <a:pt x="26666" y="90000"/>
                    </a:cubicBezTo>
                    <a:lnTo>
                      <a:pt x="26666" y="90000"/>
                    </a:lnTo>
                    <a:cubicBezTo>
                      <a:pt x="18666" y="86250"/>
                      <a:pt x="13333" y="60000"/>
                      <a:pt x="0" y="3375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3584505" y="2363418"/>
                <a:ext cx="33333" cy="1071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903" y="0"/>
                    </a:moveTo>
                    <a:lnTo>
                      <a:pt x="2903" y="0"/>
                    </a:lnTo>
                    <a:cubicBezTo>
                      <a:pt x="36774" y="9000"/>
                      <a:pt x="71612" y="21000"/>
                      <a:pt x="106451" y="33000"/>
                    </a:cubicBezTo>
                    <a:lnTo>
                      <a:pt x="106451" y="33000"/>
                    </a:lnTo>
                    <a:cubicBezTo>
                      <a:pt x="110322" y="39000"/>
                      <a:pt x="114193" y="69000"/>
                      <a:pt x="119032" y="87000"/>
                    </a:cubicBezTo>
                    <a:lnTo>
                      <a:pt x="119032" y="87000"/>
                    </a:lnTo>
                    <a:cubicBezTo>
                      <a:pt x="113225" y="99000"/>
                      <a:pt x="107419" y="117000"/>
                      <a:pt x="103548" y="117000"/>
                    </a:cubicBezTo>
                    <a:lnTo>
                      <a:pt x="103548" y="117000"/>
                    </a:lnTo>
                    <a:cubicBezTo>
                      <a:pt x="75483" y="105000"/>
                      <a:pt x="48387" y="87000"/>
                      <a:pt x="22258" y="69000"/>
                    </a:cubicBezTo>
                    <a:lnTo>
                      <a:pt x="22258" y="69000"/>
                    </a:lnTo>
                    <a:cubicBezTo>
                      <a:pt x="14516" y="66000"/>
                      <a:pt x="6774" y="45000"/>
                      <a:pt x="0" y="33000"/>
                    </a:cubicBezTo>
                    <a:lnTo>
                      <a:pt x="0" y="33000"/>
                    </a:lnTo>
                    <a:cubicBezTo>
                      <a:pt x="967" y="21000"/>
                      <a:pt x="1935" y="9000"/>
                      <a:pt x="2903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1" name="Shape 111"/>
          <p:cNvGrpSpPr/>
          <p:nvPr/>
        </p:nvGrpSpPr>
        <p:grpSpPr>
          <a:xfrm>
            <a:off x="7831380" y="-11612"/>
            <a:ext cx="1455838" cy="5223222"/>
            <a:chOff x="7831380" y="-11612"/>
            <a:chExt cx="1455838" cy="5223222"/>
          </a:xfrm>
        </p:grpSpPr>
        <p:sp>
          <p:nvSpPr>
            <p:cNvPr id="112" name="Shape 112"/>
            <p:cNvSpPr/>
            <p:nvPr/>
          </p:nvSpPr>
          <p:spPr>
            <a:xfrm rot="-327888">
              <a:off x="7913828" y="510073"/>
              <a:ext cx="428821" cy="67938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388" y="58651"/>
                  </a:moveTo>
                  <a:lnTo>
                    <a:pt x="27388" y="58651"/>
                  </a:lnTo>
                  <a:lnTo>
                    <a:pt x="27495" y="58651"/>
                  </a:lnTo>
                  <a:lnTo>
                    <a:pt x="27495" y="58651"/>
                  </a:lnTo>
                  <a:cubicBezTo>
                    <a:pt x="27708" y="58651"/>
                    <a:pt x="28028" y="58786"/>
                    <a:pt x="27921" y="58584"/>
                  </a:cubicBezTo>
                  <a:lnTo>
                    <a:pt x="27921" y="58584"/>
                  </a:lnTo>
                  <a:cubicBezTo>
                    <a:pt x="27921" y="58516"/>
                    <a:pt x="27495" y="58584"/>
                    <a:pt x="27388" y="58651"/>
                  </a:cubicBezTo>
                  <a:close/>
                  <a:moveTo>
                    <a:pt x="28561" y="58651"/>
                  </a:moveTo>
                  <a:lnTo>
                    <a:pt x="28561" y="58651"/>
                  </a:lnTo>
                  <a:cubicBezTo>
                    <a:pt x="29626" y="59123"/>
                    <a:pt x="30905" y="59056"/>
                    <a:pt x="32291" y="58988"/>
                  </a:cubicBezTo>
                  <a:lnTo>
                    <a:pt x="32291" y="58988"/>
                  </a:lnTo>
                  <a:cubicBezTo>
                    <a:pt x="31012" y="58921"/>
                    <a:pt x="29840" y="58786"/>
                    <a:pt x="28561" y="58651"/>
                  </a:cubicBezTo>
                  <a:close/>
                  <a:moveTo>
                    <a:pt x="66500" y="114000"/>
                  </a:moveTo>
                  <a:lnTo>
                    <a:pt x="66500" y="114000"/>
                  </a:lnTo>
                  <a:cubicBezTo>
                    <a:pt x="67566" y="114337"/>
                    <a:pt x="68206" y="114000"/>
                    <a:pt x="68845" y="113460"/>
                  </a:cubicBezTo>
                  <a:lnTo>
                    <a:pt x="68845" y="113460"/>
                  </a:lnTo>
                  <a:cubicBezTo>
                    <a:pt x="68099" y="113595"/>
                    <a:pt x="67246" y="113865"/>
                    <a:pt x="66500" y="114000"/>
                  </a:cubicBezTo>
                  <a:close/>
                  <a:moveTo>
                    <a:pt x="34422" y="118988"/>
                  </a:moveTo>
                  <a:lnTo>
                    <a:pt x="34422" y="118988"/>
                  </a:lnTo>
                  <a:cubicBezTo>
                    <a:pt x="34635" y="119056"/>
                    <a:pt x="35062" y="118988"/>
                    <a:pt x="35062" y="118719"/>
                  </a:cubicBezTo>
                  <a:lnTo>
                    <a:pt x="35062" y="118719"/>
                  </a:lnTo>
                  <a:cubicBezTo>
                    <a:pt x="35062" y="118112"/>
                    <a:pt x="34422" y="118314"/>
                    <a:pt x="33996" y="118382"/>
                  </a:cubicBezTo>
                  <a:lnTo>
                    <a:pt x="33996" y="118382"/>
                  </a:lnTo>
                  <a:cubicBezTo>
                    <a:pt x="33676" y="118382"/>
                    <a:pt x="33037" y="118112"/>
                    <a:pt x="33037" y="118651"/>
                  </a:cubicBezTo>
                  <a:lnTo>
                    <a:pt x="33037" y="118651"/>
                  </a:lnTo>
                  <a:cubicBezTo>
                    <a:pt x="33037" y="119056"/>
                    <a:pt x="33676" y="118988"/>
                    <a:pt x="34422" y="118988"/>
                  </a:cubicBezTo>
                  <a:close/>
                  <a:moveTo>
                    <a:pt x="2451" y="113393"/>
                  </a:moveTo>
                  <a:lnTo>
                    <a:pt x="2451" y="113393"/>
                  </a:lnTo>
                  <a:cubicBezTo>
                    <a:pt x="2770" y="113865"/>
                    <a:pt x="1705" y="114539"/>
                    <a:pt x="3090" y="114741"/>
                  </a:cubicBezTo>
                  <a:lnTo>
                    <a:pt x="3090" y="114741"/>
                  </a:lnTo>
                  <a:cubicBezTo>
                    <a:pt x="4049" y="114808"/>
                    <a:pt x="4049" y="114471"/>
                    <a:pt x="4049" y="114134"/>
                  </a:cubicBezTo>
                  <a:lnTo>
                    <a:pt x="4049" y="114134"/>
                  </a:lnTo>
                  <a:cubicBezTo>
                    <a:pt x="4262" y="113325"/>
                    <a:pt x="2984" y="113730"/>
                    <a:pt x="2451" y="113393"/>
                  </a:cubicBezTo>
                  <a:close/>
                  <a:moveTo>
                    <a:pt x="36447" y="18943"/>
                  </a:moveTo>
                  <a:lnTo>
                    <a:pt x="36447" y="18943"/>
                  </a:lnTo>
                  <a:cubicBezTo>
                    <a:pt x="36660" y="19617"/>
                    <a:pt x="36127" y="20494"/>
                    <a:pt x="37726" y="20898"/>
                  </a:cubicBezTo>
                  <a:lnTo>
                    <a:pt x="37726" y="20898"/>
                  </a:lnTo>
                  <a:cubicBezTo>
                    <a:pt x="37939" y="20898"/>
                    <a:pt x="38046" y="21033"/>
                    <a:pt x="38259" y="20966"/>
                  </a:cubicBezTo>
                  <a:lnTo>
                    <a:pt x="38259" y="20966"/>
                  </a:lnTo>
                  <a:cubicBezTo>
                    <a:pt x="38579" y="20831"/>
                    <a:pt x="38685" y="20764"/>
                    <a:pt x="38579" y="20561"/>
                  </a:cubicBezTo>
                  <a:lnTo>
                    <a:pt x="38579" y="20561"/>
                  </a:lnTo>
                  <a:cubicBezTo>
                    <a:pt x="37939" y="20022"/>
                    <a:pt x="37939" y="19213"/>
                    <a:pt x="36447" y="18943"/>
                  </a:cubicBezTo>
                  <a:close/>
                  <a:moveTo>
                    <a:pt x="21314" y="28382"/>
                  </a:moveTo>
                  <a:lnTo>
                    <a:pt x="21314" y="28382"/>
                  </a:lnTo>
                  <a:cubicBezTo>
                    <a:pt x="20994" y="29056"/>
                    <a:pt x="21740" y="28988"/>
                    <a:pt x="22486" y="28988"/>
                  </a:cubicBezTo>
                  <a:lnTo>
                    <a:pt x="22486" y="28988"/>
                  </a:lnTo>
                  <a:cubicBezTo>
                    <a:pt x="23126" y="29056"/>
                    <a:pt x="23872" y="28988"/>
                    <a:pt x="23872" y="28516"/>
                  </a:cubicBezTo>
                  <a:lnTo>
                    <a:pt x="23872" y="28516"/>
                  </a:lnTo>
                  <a:cubicBezTo>
                    <a:pt x="23978" y="28044"/>
                    <a:pt x="23232" y="27573"/>
                    <a:pt x="22912" y="27640"/>
                  </a:cubicBezTo>
                  <a:lnTo>
                    <a:pt x="22912" y="27640"/>
                  </a:lnTo>
                  <a:cubicBezTo>
                    <a:pt x="22273" y="27707"/>
                    <a:pt x="21420" y="27775"/>
                    <a:pt x="21314" y="28382"/>
                  </a:cubicBezTo>
                  <a:close/>
                  <a:moveTo>
                    <a:pt x="3090" y="37685"/>
                  </a:moveTo>
                  <a:lnTo>
                    <a:pt x="3090" y="37685"/>
                  </a:lnTo>
                  <a:cubicBezTo>
                    <a:pt x="1598" y="38292"/>
                    <a:pt x="1492" y="39033"/>
                    <a:pt x="2131" y="39910"/>
                  </a:cubicBezTo>
                  <a:lnTo>
                    <a:pt x="2131" y="39910"/>
                  </a:lnTo>
                  <a:cubicBezTo>
                    <a:pt x="2770" y="40719"/>
                    <a:pt x="3303" y="41325"/>
                    <a:pt x="5222" y="41393"/>
                  </a:cubicBezTo>
                  <a:lnTo>
                    <a:pt x="5222" y="41393"/>
                  </a:lnTo>
                  <a:cubicBezTo>
                    <a:pt x="3730" y="40179"/>
                    <a:pt x="3516" y="38966"/>
                    <a:pt x="3090" y="37685"/>
                  </a:cubicBezTo>
                  <a:close/>
                  <a:moveTo>
                    <a:pt x="36873" y="115348"/>
                  </a:moveTo>
                  <a:lnTo>
                    <a:pt x="36873" y="115348"/>
                  </a:lnTo>
                  <a:cubicBezTo>
                    <a:pt x="34742" y="115685"/>
                    <a:pt x="32930" y="115617"/>
                    <a:pt x="30905" y="115213"/>
                  </a:cubicBezTo>
                  <a:lnTo>
                    <a:pt x="30905" y="115955"/>
                  </a:lnTo>
                  <a:lnTo>
                    <a:pt x="30905" y="115955"/>
                  </a:lnTo>
                  <a:cubicBezTo>
                    <a:pt x="30905" y="117235"/>
                    <a:pt x="30905" y="117235"/>
                    <a:pt x="32824" y="117235"/>
                  </a:cubicBezTo>
                  <a:lnTo>
                    <a:pt x="32824" y="117235"/>
                  </a:lnTo>
                  <a:cubicBezTo>
                    <a:pt x="33250" y="117235"/>
                    <a:pt x="33889" y="117235"/>
                    <a:pt x="34422" y="117235"/>
                  </a:cubicBezTo>
                  <a:lnTo>
                    <a:pt x="34422" y="117235"/>
                  </a:lnTo>
                  <a:cubicBezTo>
                    <a:pt x="37087" y="117033"/>
                    <a:pt x="37087" y="117033"/>
                    <a:pt x="36873" y="115348"/>
                  </a:cubicBezTo>
                  <a:close/>
                  <a:moveTo>
                    <a:pt x="41882" y="57573"/>
                  </a:moveTo>
                  <a:lnTo>
                    <a:pt x="41882" y="57573"/>
                  </a:lnTo>
                  <a:cubicBezTo>
                    <a:pt x="40390" y="56966"/>
                    <a:pt x="38792" y="56966"/>
                    <a:pt x="37300" y="56831"/>
                  </a:cubicBezTo>
                  <a:lnTo>
                    <a:pt x="37300" y="56831"/>
                  </a:lnTo>
                  <a:cubicBezTo>
                    <a:pt x="36873" y="56831"/>
                    <a:pt x="36767" y="57033"/>
                    <a:pt x="36554" y="57168"/>
                  </a:cubicBezTo>
                  <a:lnTo>
                    <a:pt x="36554" y="57168"/>
                  </a:lnTo>
                  <a:cubicBezTo>
                    <a:pt x="35595" y="57977"/>
                    <a:pt x="31651" y="58382"/>
                    <a:pt x="30692" y="57640"/>
                  </a:cubicBezTo>
                  <a:lnTo>
                    <a:pt x="30692" y="57640"/>
                  </a:lnTo>
                  <a:cubicBezTo>
                    <a:pt x="29307" y="56629"/>
                    <a:pt x="27921" y="57168"/>
                    <a:pt x="26429" y="57303"/>
                  </a:cubicBezTo>
                  <a:lnTo>
                    <a:pt x="26429" y="57303"/>
                  </a:lnTo>
                  <a:cubicBezTo>
                    <a:pt x="26110" y="57303"/>
                    <a:pt x="25896" y="57438"/>
                    <a:pt x="25896" y="57573"/>
                  </a:cubicBezTo>
                  <a:lnTo>
                    <a:pt x="25896" y="57573"/>
                  </a:lnTo>
                  <a:cubicBezTo>
                    <a:pt x="25896" y="57775"/>
                    <a:pt x="26110" y="57707"/>
                    <a:pt x="26429" y="57775"/>
                  </a:cubicBezTo>
                  <a:lnTo>
                    <a:pt x="26429" y="57775"/>
                  </a:lnTo>
                  <a:cubicBezTo>
                    <a:pt x="29413" y="58179"/>
                    <a:pt x="32504" y="58179"/>
                    <a:pt x="35488" y="58112"/>
                  </a:cubicBezTo>
                  <a:lnTo>
                    <a:pt x="35488" y="58112"/>
                  </a:lnTo>
                  <a:cubicBezTo>
                    <a:pt x="37513" y="58044"/>
                    <a:pt x="39644" y="57842"/>
                    <a:pt x="41882" y="57573"/>
                  </a:cubicBezTo>
                  <a:close/>
                  <a:moveTo>
                    <a:pt x="2664" y="109887"/>
                  </a:moveTo>
                  <a:lnTo>
                    <a:pt x="2664" y="109887"/>
                  </a:lnTo>
                  <a:cubicBezTo>
                    <a:pt x="2451" y="110426"/>
                    <a:pt x="2238" y="110898"/>
                    <a:pt x="2024" y="111438"/>
                  </a:cubicBezTo>
                  <a:lnTo>
                    <a:pt x="2024" y="111438"/>
                  </a:lnTo>
                  <a:cubicBezTo>
                    <a:pt x="1918" y="111775"/>
                    <a:pt x="1918" y="111977"/>
                    <a:pt x="2344" y="112112"/>
                  </a:cubicBezTo>
                  <a:lnTo>
                    <a:pt x="2344" y="112112"/>
                  </a:lnTo>
                  <a:cubicBezTo>
                    <a:pt x="3623" y="112584"/>
                    <a:pt x="4902" y="112921"/>
                    <a:pt x="6394" y="112853"/>
                  </a:cubicBezTo>
                  <a:lnTo>
                    <a:pt x="6394" y="112853"/>
                  </a:lnTo>
                  <a:cubicBezTo>
                    <a:pt x="7353" y="112853"/>
                    <a:pt x="8525" y="111775"/>
                    <a:pt x="8099" y="111168"/>
                  </a:cubicBezTo>
                  <a:lnTo>
                    <a:pt x="8099" y="111168"/>
                  </a:lnTo>
                  <a:cubicBezTo>
                    <a:pt x="7992" y="110898"/>
                    <a:pt x="7779" y="111033"/>
                    <a:pt x="7566" y="111033"/>
                  </a:cubicBezTo>
                  <a:lnTo>
                    <a:pt x="7566" y="111033"/>
                  </a:lnTo>
                  <a:cubicBezTo>
                    <a:pt x="5754" y="110898"/>
                    <a:pt x="4156" y="110494"/>
                    <a:pt x="2664" y="109887"/>
                  </a:cubicBezTo>
                  <a:close/>
                  <a:moveTo>
                    <a:pt x="10870" y="36067"/>
                  </a:moveTo>
                  <a:lnTo>
                    <a:pt x="10870" y="36067"/>
                  </a:lnTo>
                  <a:cubicBezTo>
                    <a:pt x="10870" y="37078"/>
                    <a:pt x="11616" y="37887"/>
                    <a:pt x="12468" y="37887"/>
                  </a:cubicBezTo>
                  <a:lnTo>
                    <a:pt x="12468" y="37887"/>
                  </a:lnTo>
                  <a:cubicBezTo>
                    <a:pt x="13641" y="37955"/>
                    <a:pt x="14493" y="37617"/>
                    <a:pt x="15239" y="37146"/>
                  </a:cubicBezTo>
                  <a:lnTo>
                    <a:pt x="15239" y="37146"/>
                  </a:lnTo>
                  <a:cubicBezTo>
                    <a:pt x="15879" y="36741"/>
                    <a:pt x="15239" y="36067"/>
                    <a:pt x="15985" y="35595"/>
                  </a:cubicBezTo>
                  <a:lnTo>
                    <a:pt x="15985" y="35595"/>
                  </a:lnTo>
                  <a:cubicBezTo>
                    <a:pt x="15985" y="35595"/>
                    <a:pt x="15879" y="35528"/>
                    <a:pt x="15879" y="35460"/>
                  </a:cubicBezTo>
                  <a:lnTo>
                    <a:pt x="15879" y="35460"/>
                  </a:lnTo>
                  <a:cubicBezTo>
                    <a:pt x="15026" y="34921"/>
                    <a:pt x="13960" y="34719"/>
                    <a:pt x="12682" y="34921"/>
                  </a:cubicBezTo>
                  <a:lnTo>
                    <a:pt x="12682" y="34921"/>
                  </a:lnTo>
                  <a:cubicBezTo>
                    <a:pt x="11403" y="35056"/>
                    <a:pt x="10657" y="35393"/>
                    <a:pt x="10870" y="36067"/>
                  </a:cubicBezTo>
                  <a:close/>
                  <a:moveTo>
                    <a:pt x="25150" y="25820"/>
                  </a:moveTo>
                  <a:lnTo>
                    <a:pt x="25150" y="25820"/>
                  </a:lnTo>
                  <a:cubicBezTo>
                    <a:pt x="24618" y="25550"/>
                    <a:pt x="24298" y="25213"/>
                    <a:pt x="23872" y="25078"/>
                  </a:cubicBezTo>
                  <a:lnTo>
                    <a:pt x="23872" y="25078"/>
                  </a:lnTo>
                  <a:cubicBezTo>
                    <a:pt x="23126" y="24808"/>
                    <a:pt x="23552" y="23797"/>
                    <a:pt x="22486" y="23932"/>
                  </a:cubicBezTo>
                  <a:lnTo>
                    <a:pt x="22486" y="23932"/>
                  </a:lnTo>
                  <a:cubicBezTo>
                    <a:pt x="21634" y="23932"/>
                    <a:pt x="20888" y="24404"/>
                    <a:pt x="20142" y="24674"/>
                  </a:cubicBezTo>
                  <a:lnTo>
                    <a:pt x="20142" y="24674"/>
                  </a:lnTo>
                  <a:cubicBezTo>
                    <a:pt x="19502" y="24943"/>
                    <a:pt x="19076" y="25146"/>
                    <a:pt x="18330" y="25415"/>
                  </a:cubicBezTo>
                  <a:lnTo>
                    <a:pt x="18330" y="25415"/>
                  </a:lnTo>
                  <a:cubicBezTo>
                    <a:pt x="17904" y="25685"/>
                    <a:pt x="17477" y="25955"/>
                    <a:pt x="17264" y="26292"/>
                  </a:cubicBezTo>
                  <a:lnTo>
                    <a:pt x="17264" y="26292"/>
                  </a:lnTo>
                  <a:cubicBezTo>
                    <a:pt x="17051" y="26764"/>
                    <a:pt x="17371" y="27033"/>
                    <a:pt x="18010" y="27303"/>
                  </a:cubicBezTo>
                  <a:lnTo>
                    <a:pt x="18010" y="27303"/>
                  </a:lnTo>
                  <a:cubicBezTo>
                    <a:pt x="18543" y="27640"/>
                    <a:pt x="19182" y="27842"/>
                    <a:pt x="19715" y="27640"/>
                  </a:cubicBezTo>
                  <a:lnTo>
                    <a:pt x="19715" y="27640"/>
                  </a:lnTo>
                  <a:cubicBezTo>
                    <a:pt x="21420" y="26898"/>
                    <a:pt x="23445" y="26494"/>
                    <a:pt x="25150" y="25820"/>
                  </a:cubicBezTo>
                  <a:close/>
                  <a:moveTo>
                    <a:pt x="4262" y="106112"/>
                  </a:moveTo>
                  <a:lnTo>
                    <a:pt x="4262" y="106112"/>
                  </a:lnTo>
                  <a:cubicBezTo>
                    <a:pt x="3730" y="106786"/>
                    <a:pt x="3303" y="107460"/>
                    <a:pt x="2984" y="108067"/>
                  </a:cubicBezTo>
                  <a:lnTo>
                    <a:pt x="2984" y="108067"/>
                  </a:lnTo>
                  <a:cubicBezTo>
                    <a:pt x="2664" y="108539"/>
                    <a:pt x="2984" y="108943"/>
                    <a:pt x="3516" y="109213"/>
                  </a:cubicBezTo>
                  <a:lnTo>
                    <a:pt x="3516" y="109213"/>
                  </a:lnTo>
                  <a:cubicBezTo>
                    <a:pt x="4582" y="109685"/>
                    <a:pt x="5861" y="109887"/>
                    <a:pt x="7246" y="110089"/>
                  </a:cubicBezTo>
                  <a:lnTo>
                    <a:pt x="7246" y="110089"/>
                  </a:lnTo>
                  <a:cubicBezTo>
                    <a:pt x="8525" y="110224"/>
                    <a:pt x="9165" y="109752"/>
                    <a:pt x="9591" y="109213"/>
                  </a:cubicBezTo>
                  <a:lnTo>
                    <a:pt x="9591" y="109213"/>
                  </a:lnTo>
                  <a:cubicBezTo>
                    <a:pt x="10124" y="108741"/>
                    <a:pt x="10230" y="108134"/>
                    <a:pt x="10763" y="107730"/>
                  </a:cubicBezTo>
                  <a:lnTo>
                    <a:pt x="10763" y="107730"/>
                  </a:lnTo>
                  <a:cubicBezTo>
                    <a:pt x="10870" y="107460"/>
                    <a:pt x="10763" y="107191"/>
                    <a:pt x="10550" y="107056"/>
                  </a:cubicBezTo>
                  <a:lnTo>
                    <a:pt x="10550" y="107056"/>
                  </a:lnTo>
                  <a:cubicBezTo>
                    <a:pt x="10230" y="106921"/>
                    <a:pt x="9804" y="106988"/>
                    <a:pt x="9484" y="107056"/>
                  </a:cubicBezTo>
                  <a:lnTo>
                    <a:pt x="9484" y="107056"/>
                  </a:lnTo>
                  <a:cubicBezTo>
                    <a:pt x="8845" y="107393"/>
                    <a:pt x="8099" y="107325"/>
                    <a:pt x="7460" y="107191"/>
                  </a:cubicBezTo>
                  <a:lnTo>
                    <a:pt x="7460" y="107191"/>
                  </a:lnTo>
                  <a:cubicBezTo>
                    <a:pt x="6181" y="107123"/>
                    <a:pt x="5115" y="106719"/>
                    <a:pt x="4262" y="106112"/>
                  </a:cubicBezTo>
                  <a:close/>
                  <a:moveTo>
                    <a:pt x="67460" y="106179"/>
                  </a:moveTo>
                  <a:lnTo>
                    <a:pt x="67460" y="106179"/>
                  </a:lnTo>
                  <a:cubicBezTo>
                    <a:pt x="65008" y="107123"/>
                    <a:pt x="65328" y="107056"/>
                    <a:pt x="62238" y="107123"/>
                  </a:cubicBezTo>
                  <a:lnTo>
                    <a:pt x="62238" y="107123"/>
                  </a:lnTo>
                  <a:cubicBezTo>
                    <a:pt x="61172" y="107191"/>
                    <a:pt x="60852" y="107393"/>
                    <a:pt x="61065" y="108000"/>
                  </a:cubicBezTo>
                  <a:lnTo>
                    <a:pt x="61065" y="108000"/>
                  </a:lnTo>
                  <a:cubicBezTo>
                    <a:pt x="62238" y="110494"/>
                    <a:pt x="62238" y="110494"/>
                    <a:pt x="66500" y="110157"/>
                  </a:cubicBezTo>
                  <a:lnTo>
                    <a:pt x="66500" y="110157"/>
                  </a:lnTo>
                  <a:cubicBezTo>
                    <a:pt x="66607" y="110157"/>
                    <a:pt x="66820" y="110224"/>
                    <a:pt x="66927" y="110157"/>
                  </a:cubicBezTo>
                  <a:lnTo>
                    <a:pt x="66927" y="110157"/>
                  </a:lnTo>
                  <a:cubicBezTo>
                    <a:pt x="67566" y="109887"/>
                    <a:pt x="68738" y="109820"/>
                    <a:pt x="68632" y="109213"/>
                  </a:cubicBezTo>
                  <a:lnTo>
                    <a:pt x="68632" y="109213"/>
                  </a:lnTo>
                  <a:cubicBezTo>
                    <a:pt x="68206" y="108202"/>
                    <a:pt x="68099" y="107123"/>
                    <a:pt x="67460" y="106179"/>
                  </a:cubicBezTo>
                  <a:lnTo>
                    <a:pt x="31119" y="110157"/>
                  </a:lnTo>
                  <a:lnTo>
                    <a:pt x="31119" y="110157"/>
                  </a:lnTo>
                  <a:cubicBezTo>
                    <a:pt x="31012" y="111303"/>
                    <a:pt x="30905" y="112449"/>
                    <a:pt x="30799" y="113595"/>
                  </a:cubicBezTo>
                  <a:lnTo>
                    <a:pt x="30799" y="113595"/>
                  </a:lnTo>
                  <a:cubicBezTo>
                    <a:pt x="30799" y="114000"/>
                    <a:pt x="31119" y="114269"/>
                    <a:pt x="31651" y="114337"/>
                  </a:cubicBezTo>
                  <a:lnTo>
                    <a:pt x="31651" y="114337"/>
                  </a:lnTo>
                  <a:cubicBezTo>
                    <a:pt x="33143" y="114606"/>
                    <a:pt x="34635" y="114674"/>
                    <a:pt x="36127" y="114471"/>
                  </a:cubicBezTo>
                  <a:lnTo>
                    <a:pt x="36127" y="114471"/>
                  </a:lnTo>
                  <a:cubicBezTo>
                    <a:pt x="36660" y="114269"/>
                    <a:pt x="36873" y="114202"/>
                    <a:pt x="36873" y="113865"/>
                  </a:cubicBezTo>
                  <a:lnTo>
                    <a:pt x="36873" y="113865"/>
                  </a:lnTo>
                  <a:cubicBezTo>
                    <a:pt x="36873" y="112786"/>
                    <a:pt x="36873" y="111640"/>
                    <a:pt x="36873" y="110561"/>
                  </a:cubicBezTo>
                  <a:lnTo>
                    <a:pt x="36873" y="110561"/>
                  </a:lnTo>
                  <a:cubicBezTo>
                    <a:pt x="34955" y="110831"/>
                    <a:pt x="33037" y="110764"/>
                    <a:pt x="31119" y="110157"/>
                  </a:cubicBezTo>
                  <a:lnTo>
                    <a:pt x="67460" y="106179"/>
                  </a:lnTo>
                  <a:close/>
                  <a:moveTo>
                    <a:pt x="16092" y="26292"/>
                  </a:moveTo>
                  <a:lnTo>
                    <a:pt x="16092" y="26292"/>
                  </a:lnTo>
                  <a:cubicBezTo>
                    <a:pt x="13001" y="27168"/>
                    <a:pt x="10337" y="28449"/>
                    <a:pt x="7353" y="29123"/>
                  </a:cubicBezTo>
                  <a:lnTo>
                    <a:pt x="7353" y="29123"/>
                  </a:lnTo>
                  <a:cubicBezTo>
                    <a:pt x="7033" y="29191"/>
                    <a:pt x="6714" y="29393"/>
                    <a:pt x="6607" y="29528"/>
                  </a:cubicBezTo>
                  <a:lnTo>
                    <a:pt x="6607" y="29528"/>
                  </a:lnTo>
                  <a:cubicBezTo>
                    <a:pt x="6287" y="29865"/>
                    <a:pt x="5968" y="30269"/>
                    <a:pt x="6287" y="30606"/>
                  </a:cubicBezTo>
                  <a:lnTo>
                    <a:pt x="6287" y="30606"/>
                  </a:lnTo>
                  <a:cubicBezTo>
                    <a:pt x="6394" y="30943"/>
                    <a:pt x="6714" y="31280"/>
                    <a:pt x="7353" y="31213"/>
                  </a:cubicBezTo>
                  <a:lnTo>
                    <a:pt x="7353" y="31213"/>
                  </a:lnTo>
                  <a:cubicBezTo>
                    <a:pt x="8099" y="31213"/>
                    <a:pt x="8952" y="31213"/>
                    <a:pt x="9698" y="30943"/>
                  </a:cubicBezTo>
                  <a:lnTo>
                    <a:pt x="9698" y="30943"/>
                  </a:lnTo>
                  <a:cubicBezTo>
                    <a:pt x="12362" y="30000"/>
                    <a:pt x="15026" y="29191"/>
                    <a:pt x="17797" y="28449"/>
                  </a:cubicBezTo>
                  <a:lnTo>
                    <a:pt x="17797" y="28449"/>
                  </a:lnTo>
                  <a:cubicBezTo>
                    <a:pt x="16944" y="27775"/>
                    <a:pt x="15772" y="27303"/>
                    <a:pt x="16092" y="26292"/>
                  </a:cubicBezTo>
                  <a:lnTo>
                    <a:pt x="34955" y="19483"/>
                  </a:lnTo>
                  <a:lnTo>
                    <a:pt x="34955" y="19483"/>
                  </a:lnTo>
                  <a:cubicBezTo>
                    <a:pt x="34316" y="19483"/>
                    <a:pt x="33889" y="19685"/>
                    <a:pt x="33357" y="19887"/>
                  </a:cubicBezTo>
                  <a:lnTo>
                    <a:pt x="33357" y="19887"/>
                  </a:lnTo>
                  <a:cubicBezTo>
                    <a:pt x="30905" y="20764"/>
                    <a:pt x="28561" y="21707"/>
                    <a:pt x="26003" y="22584"/>
                  </a:cubicBezTo>
                  <a:lnTo>
                    <a:pt x="26003" y="22584"/>
                  </a:lnTo>
                  <a:cubicBezTo>
                    <a:pt x="24831" y="23056"/>
                    <a:pt x="24511" y="23662"/>
                    <a:pt x="25257" y="24337"/>
                  </a:cubicBezTo>
                  <a:lnTo>
                    <a:pt x="25257" y="24337"/>
                  </a:lnTo>
                  <a:cubicBezTo>
                    <a:pt x="25896" y="24606"/>
                    <a:pt x="26642" y="25213"/>
                    <a:pt x="27708" y="24943"/>
                  </a:cubicBezTo>
                  <a:lnTo>
                    <a:pt x="27708" y="24943"/>
                  </a:lnTo>
                  <a:cubicBezTo>
                    <a:pt x="30586" y="24067"/>
                    <a:pt x="33143" y="23056"/>
                    <a:pt x="35914" y="22112"/>
                  </a:cubicBezTo>
                  <a:lnTo>
                    <a:pt x="35914" y="22112"/>
                  </a:lnTo>
                  <a:cubicBezTo>
                    <a:pt x="36127" y="21977"/>
                    <a:pt x="36554" y="21977"/>
                    <a:pt x="36127" y="21775"/>
                  </a:cubicBezTo>
                  <a:lnTo>
                    <a:pt x="36127" y="21775"/>
                  </a:lnTo>
                  <a:cubicBezTo>
                    <a:pt x="35168" y="21101"/>
                    <a:pt x="35062" y="20292"/>
                    <a:pt x="34955" y="19483"/>
                  </a:cubicBezTo>
                  <a:lnTo>
                    <a:pt x="16092" y="26292"/>
                  </a:lnTo>
                  <a:close/>
                  <a:moveTo>
                    <a:pt x="56483" y="82921"/>
                  </a:moveTo>
                  <a:lnTo>
                    <a:pt x="56483" y="82921"/>
                  </a:lnTo>
                  <a:cubicBezTo>
                    <a:pt x="54777" y="83595"/>
                    <a:pt x="53179" y="84404"/>
                    <a:pt x="50941" y="84067"/>
                  </a:cubicBezTo>
                  <a:lnTo>
                    <a:pt x="50941" y="84067"/>
                  </a:lnTo>
                  <a:cubicBezTo>
                    <a:pt x="50834" y="84067"/>
                    <a:pt x="50515" y="84067"/>
                    <a:pt x="50515" y="84269"/>
                  </a:cubicBezTo>
                  <a:lnTo>
                    <a:pt x="50515" y="84269"/>
                  </a:lnTo>
                  <a:cubicBezTo>
                    <a:pt x="50621" y="84808"/>
                    <a:pt x="49982" y="85280"/>
                    <a:pt x="50408" y="85820"/>
                  </a:cubicBezTo>
                  <a:lnTo>
                    <a:pt x="50408" y="85820"/>
                  </a:lnTo>
                  <a:cubicBezTo>
                    <a:pt x="51047" y="86561"/>
                    <a:pt x="51367" y="87370"/>
                    <a:pt x="51687" y="88044"/>
                  </a:cubicBezTo>
                  <a:lnTo>
                    <a:pt x="51687" y="88044"/>
                  </a:lnTo>
                  <a:cubicBezTo>
                    <a:pt x="52539" y="89662"/>
                    <a:pt x="53179" y="89865"/>
                    <a:pt x="56056" y="89662"/>
                  </a:cubicBezTo>
                  <a:lnTo>
                    <a:pt x="56056" y="89662"/>
                  </a:lnTo>
                  <a:cubicBezTo>
                    <a:pt x="59253" y="89325"/>
                    <a:pt x="60106" y="88449"/>
                    <a:pt x="59040" y="86561"/>
                  </a:cubicBezTo>
                  <a:lnTo>
                    <a:pt x="59040" y="86561"/>
                  </a:lnTo>
                  <a:cubicBezTo>
                    <a:pt x="58294" y="85280"/>
                    <a:pt x="57868" y="84000"/>
                    <a:pt x="56483" y="82921"/>
                  </a:cubicBezTo>
                  <a:close/>
                  <a:moveTo>
                    <a:pt x="38046" y="86898"/>
                  </a:moveTo>
                  <a:lnTo>
                    <a:pt x="38046" y="85550"/>
                  </a:lnTo>
                  <a:lnTo>
                    <a:pt x="38046" y="85550"/>
                  </a:lnTo>
                  <a:cubicBezTo>
                    <a:pt x="38046" y="85415"/>
                    <a:pt x="38046" y="85348"/>
                    <a:pt x="38046" y="85348"/>
                  </a:cubicBezTo>
                  <a:lnTo>
                    <a:pt x="38046" y="85348"/>
                  </a:lnTo>
                  <a:cubicBezTo>
                    <a:pt x="37939" y="84674"/>
                    <a:pt x="37193" y="84337"/>
                    <a:pt x="36021" y="84404"/>
                  </a:cubicBezTo>
                  <a:lnTo>
                    <a:pt x="36021" y="84404"/>
                  </a:lnTo>
                  <a:cubicBezTo>
                    <a:pt x="34529" y="84606"/>
                    <a:pt x="33143" y="84741"/>
                    <a:pt x="31651" y="84471"/>
                  </a:cubicBezTo>
                  <a:lnTo>
                    <a:pt x="31651" y="84471"/>
                  </a:lnTo>
                  <a:cubicBezTo>
                    <a:pt x="30586" y="84337"/>
                    <a:pt x="29626" y="84808"/>
                    <a:pt x="29840" y="85550"/>
                  </a:cubicBezTo>
                  <a:lnTo>
                    <a:pt x="29840" y="85550"/>
                  </a:lnTo>
                  <a:cubicBezTo>
                    <a:pt x="29946" y="86426"/>
                    <a:pt x="29946" y="87438"/>
                    <a:pt x="30053" y="88382"/>
                  </a:cubicBezTo>
                  <a:lnTo>
                    <a:pt x="30053" y="88382"/>
                  </a:lnTo>
                  <a:cubicBezTo>
                    <a:pt x="30373" y="90202"/>
                    <a:pt x="31545" y="90741"/>
                    <a:pt x="34635" y="90539"/>
                  </a:cubicBezTo>
                  <a:lnTo>
                    <a:pt x="34635" y="90539"/>
                  </a:lnTo>
                  <a:cubicBezTo>
                    <a:pt x="35062" y="90471"/>
                    <a:pt x="35381" y="90471"/>
                    <a:pt x="35914" y="90471"/>
                  </a:cubicBezTo>
                  <a:lnTo>
                    <a:pt x="35914" y="90471"/>
                  </a:lnTo>
                  <a:cubicBezTo>
                    <a:pt x="37406" y="90404"/>
                    <a:pt x="38579" y="89662"/>
                    <a:pt x="38259" y="88786"/>
                  </a:cubicBezTo>
                  <a:lnTo>
                    <a:pt x="38259" y="88786"/>
                  </a:lnTo>
                  <a:cubicBezTo>
                    <a:pt x="38046" y="88112"/>
                    <a:pt x="38152" y="87505"/>
                    <a:pt x="38046" y="86898"/>
                  </a:cubicBezTo>
                  <a:close/>
                  <a:moveTo>
                    <a:pt x="10870" y="87033"/>
                  </a:moveTo>
                  <a:lnTo>
                    <a:pt x="10870" y="87033"/>
                  </a:lnTo>
                  <a:cubicBezTo>
                    <a:pt x="10870" y="87707"/>
                    <a:pt x="12255" y="88853"/>
                    <a:pt x="13534" y="89123"/>
                  </a:cubicBezTo>
                  <a:lnTo>
                    <a:pt x="13534" y="89123"/>
                  </a:lnTo>
                  <a:cubicBezTo>
                    <a:pt x="14600" y="89393"/>
                    <a:pt x="15772" y="89393"/>
                    <a:pt x="17051" y="89528"/>
                  </a:cubicBezTo>
                  <a:lnTo>
                    <a:pt x="17051" y="89528"/>
                  </a:lnTo>
                  <a:cubicBezTo>
                    <a:pt x="18756" y="89730"/>
                    <a:pt x="19502" y="89460"/>
                    <a:pt x="20035" y="88449"/>
                  </a:cubicBezTo>
                  <a:lnTo>
                    <a:pt x="20035" y="88449"/>
                  </a:lnTo>
                  <a:cubicBezTo>
                    <a:pt x="20355" y="87573"/>
                    <a:pt x="20568" y="86696"/>
                    <a:pt x="20994" y="85820"/>
                  </a:cubicBezTo>
                  <a:lnTo>
                    <a:pt x="20994" y="85820"/>
                  </a:lnTo>
                  <a:cubicBezTo>
                    <a:pt x="21634" y="84202"/>
                    <a:pt x="21634" y="84269"/>
                    <a:pt x="18863" y="84067"/>
                  </a:cubicBezTo>
                  <a:lnTo>
                    <a:pt x="18863" y="84067"/>
                  </a:lnTo>
                  <a:cubicBezTo>
                    <a:pt x="17158" y="84000"/>
                    <a:pt x="15239" y="84067"/>
                    <a:pt x="14280" y="82921"/>
                  </a:cubicBezTo>
                  <a:lnTo>
                    <a:pt x="14280" y="82921"/>
                  </a:lnTo>
                  <a:cubicBezTo>
                    <a:pt x="13960" y="82651"/>
                    <a:pt x="13641" y="82651"/>
                    <a:pt x="13108" y="82719"/>
                  </a:cubicBezTo>
                  <a:lnTo>
                    <a:pt x="13108" y="82719"/>
                  </a:lnTo>
                  <a:cubicBezTo>
                    <a:pt x="12788" y="82853"/>
                    <a:pt x="12468" y="82988"/>
                    <a:pt x="12468" y="83258"/>
                  </a:cubicBezTo>
                  <a:lnTo>
                    <a:pt x="12468" y="83258"/>
                  </a:lnTo>
                  <a:cubicBezTo>
                    <a:pt x="12682" y="83595"/>
                    <a:pt x="12255" y="83932"/>
                    <a:pt x="11936" y="84269"/>
                  </a:cubicBezTo>
                  <a:lnTo>
                    <a:pt x="11936" y="84269"/>
                  </a:lnTo>
                  <a:cubicBezTo>
                    <a:pt x="11403" y="85078"/>
                    <a:pt x="11083" y="86022"/>
                    <a:pt x="10870" y="87033"/>
                  </a:cubicBezTo>
                  <a:close/>
                  <a:moveTo>
                    <a:pt x="31225" y="35528"/>
                  </a:moveTo>
                  <a:lnTo>
                    <a:pt x="31225" y="35528"/>
                  </a:lnTo>
                  <a:cubicBezTo>
                    <a:pt x="31651" y="35528"/>
                    <a:pt x="32078" y="35393"/>
                    <a:pt x="32397" y="35325"/>
                  </a:cubicBezTo>
                  <a:lnTo>
                    <a:pt x="32397" y="35325"/>
                  </a:lnTo>
                  <a:cubicBezTo>
                    <a:pt x="34316" y="35056"/>
                    <a:pt x="35808" y="34516"/>
                    <a:pt x="37300" y="33910"/>
                  </a:cubicBezTo>
                  <a:lnTo>
                    <a:pt x="37300" y="33910"/>
                  </a:lnTo>
                  <a:cubicBezTo>
                    <a:pt x="37619" y="33842"/>
                    <a:pt x="38259" y="33910"/>
                    <a:pt x="38472" y="33505"/>
                  </a:cubicBezTo>
                  <a:lnTo>
                    <a:pt x="38472" y="33505"/>
                  </a:lnTo>
                  <a:cubicBezTo>
                    <a:pt x="38472" y="33168"/>
                    <a:pt x="37939" y="33101"/>
                    <a:pt x="37619" y="32831"/>
                  </a:cubicBezTo>
                  <a:lnTo>
                    <a:pt x="37619" y="32831"/>
                  </a:lnTo>
                  <a:cubicBezTo>
                    <a:pt x="37087" y="32561"/>
                    <a:pt x="36341" y="32292"/>
                    <a:pt x="35808" y="31820"/>
                  </a:cubicBezTo>
                  <a:lnTo>
                    <a:pt x="35808" y="31820"/>
                  </a:lnTo>
                  <a:cubicBezTo>
                    <a:pt x="33996" y="30404"/>
                    <a:pt x="33676" y="28786"/>
                    <a:pt x="33463" y="27168"/>
                  </a:cubicBezTo>
                  <a:lnTo>
                    <a:pt x="33463" y="27168"/>
                  </a:lnTo>
                  <a:cubicBezTo>
                    <a:pt x="33463" y="26561"/>
                    <a:pt x="33250" y="26561"/>
                    <a:pt x="32504" y="26831"/>
                  </a:cubicBezTo>
                  <a:lnTo>
                    <a:pt x="32504" y="26831"/>
                  </a:lnTo>
                  <a:cubicBezTo>
                    <a:pt x="30373" y="27573"/>
                    <a:pt x="28241" y="28382"/>
                    <a:pt x="26110" y="29056"/>
                  </a:cubicBezTo>
                  <a:lnTo>
                    <a:pt x="26110" y="29056"/>
                  </a:lnTo>
                  <a:cubicBezTo>
                    <a:pt x="25790" y="29191"/>
                    <a:pt x="25364" y="29460"/>
                    <a:pt x="25683" y="29730"/>
                  </a:cubicBezTo>
                  <a:lnTo>
                    <a:pt x="25683" y="29730"/>
                  </a:lnTo>
                  <a:cubicBezTo>
                    <a:pt x="26323" y="30337"/>
                    <a:pt x="25790" y="31078"/>
                    <a:pt x="26110" y="31685"/>
                  </a:cubicBezTo>
                  <a:lnTo>
                    <a:pt x="26110" y="31685"/>
                  </a:lnTo>
                  <a:cubicBezTo>
                    <a:pt x="26536" y="32292"/>
                    <a:pt x="26749" y="33033"/>
                    <a:pt x="27282" y="33640"/>
                  </a:cubicBezTo>
                  <a:lnTo>
                    <a:pt x="27282" y="33640"/>
                  </a:lnTo>
                  <a:cubicBezTo>
                    <a:pt x="28134" y="34584"/>
                    <a:pt x="29307" y="35393"/>
                    <a:pt x="31225" y="35528"/>
                  </a:cubicBezTo>
                  <a:lnTo>
                    <a:pt x="36021" y="36808"/>
                  </a:lnTo>
                  <a:lnTo>
                    <a:pt x="36021" y="36808"/>
                  </a:lnTo>
                  <a:cubicBezTo>
                    <a:pt x="36341" y="35932"/>
                    <a:pt x="35808" y="35865"/>
                    <a:pt x="34955" y="36202"/>
                  </a:cubicBezTo>
                  <a:lnTo>
                    <a:pt x="34955" y="36202"/>
                  </a:lnTo>
                  <a:cubicBezTo>
                    <a:pt x="34316" y="36337"/>
                    <a:pt x="33463" y="36539"/>
                    <a:pt x="32824" y="36606"/>
                  </a:cubicBezTo>
                  <a:lnTo>
                    <a:pt x="32824" y="36606"/>
                  </a:lnTo>
                  <a:cubicBezTo>
                    <a:pt x="31758" y="36674"/>
                    <a:pt x="31651" y="36943"/>
                    <a:pt x="31651" y="37550"/>
                  </a:cubicBezTo>
                  <a:lnTo>
                    <a:pt x="31651" y="37550"/>
                  </a:lnTo>
                  <a:cubicBezTo>
                    <a:pt x="31651" y="41797"/>
                    <a:pt x="31651" y="45977"/>
                    <a:pt x="31651" y="50224"/>
                  </a:cubicBezTo>
                  <a:lnTo>
                    <a:pt x="31651" y="50224"/>
                  </a:lnTo>
                  <a:cubicBezTo>
                    <a:pt x="31651" y="51842"/>
                    <a:pt x="31651" y="53528"/>
                    <a:pt x="31438" y="55078"/>
                  </a:cubicBezTo>
                  <a:lnTo>
                    <a:pt x="31438" y="55078"/>
                  </a:lnTo>
                  <a:cubicBezTo>
                    <a:pt x="31438" y="55348"/>
                    <a:pt x="31012" y="55752"/>
                    <a:pt x="31758" y="55820"/>
                  </a:cubicBezTo>
                  <a:lnTo>
                    <a:pt x="31758" y="55820"/>
                  </a:lnTo>
                  <a:cubicBezTo>
                    <a:pt x="32930" y="55820"/>
                    <a:pt x="33996" y="55752"/>
                    <a:pt x="35168" y="55685"/>
                  </a:cubicBezTo>
                  <a:lnTo>
                    <a:pt x="35168" y="55685"/>
                  </a:lnTo>
                  <a:cubicBezTo>
                    <a:pt x="35168" y="55685"/>
                    <a:pt x="35168" y="55483"/>
                    <a:pt x="35168" y="55348"/>
                  </a:cubicBezTo>
                  <a:lnTo>
                    <a:pt x="35168" y="55348"/>
                  </a:lnTo>
                  <a:cubicBezTo>
                    <a:pt x="35381" y="49146"/>
                    <a:pt x="35808" y="42876"/>
                    <a:pt x="36021" y="36808"/>
                  </a:cubicBezTo>
                  <a:lnTo>
                    <a:pt x="31225" y="35528"/>
                  </a:lnTo>
                  <a:close/>
                  <a:moveTo>
                    <a:pt x="117335" y="9303"/>
                  </a:moveTo>
                  <a:lnTo>
                    <a:pt x="117335" y="9303"/>
                  </a:lnTo>
                  <a:cubicBezTo>
                    <a:pt x="117015" y="5932"/>
                    <a:pt x="114884" y="3303"/>
                    <a:pt x="109662" y="1887"/>
                  </a:cubicBezTo>
                  <a:lnTo>
                    <a:pt x="109662" y="1887"/>
                  </a:lnTo>
                  <a:cubicBezTo>
                    <a:pt x="108383" y="1550"/>
                    <a:pt x="107104" y="1483"/>
                    <a:pt x="105932" y="1752"/>
                  </a:cubicBezTo>
                  <a:lnTo>
                    <a:pt x="105932" y="1752"/>
                  </a:lnTo>
                  <a:cubicBezTo>
                    <a:pt x="104760" y="1955"/>
                    <a:pt x="103907" y="2359"/>
                    <a:pt x="104014" y="3235"/>
                  </a:cubicBezTo>
                  <a:lnTo>
                    <a:pt x="104014" y="3235"/>
                  </a:lnTo>
                  <a:cubicBezTo>
                    <a:pt x="104120" y="3775"/>
                    <a:pt x="104440" y="4247"/>
                    <a:pt x="104653" y="4786"/>
                  </a:cubicBezTo>
                  <a:lnTo>
                    <a:pt x="104653" y="4786"/>
                  </a:lnTo>
                  <a:cubicBezTo>
                    <a:pt x="105293" y="7955"/>
                    <a:pt x="108703" y="9775"/>
                    <a:pt x="112753" y="11393"/>
                  </a:cubicBezTo>
                  <a:lnTo>
                    <a:pt x="112753" y="11393"/>
                  </a:lnTo>
                  <a:cubicBezTo>
                    <a:pt x="115204" y="12337"/>
                    <a:pt x="117548" y="11460"/>
                    <a:pt x="117335" y="9640"/>
                  </a:cubicBezTo>
                  <a:lnTo>
                    <a:pt x="117335" y="9640"/>
                  </a:lnTo>
                  <a:cubicBezTo>
                    <a:pt x="117335" y="9505"/>
                    <a:pt x="117335" y="9370"/>
                    <a:pt x="117335" y="9303"/>
                  </a:cubicBezTo>
                  <a:close/>
                  <a:moveTo>
                    <a:pt x="10976" y="34112"/>
                  </a:moveTo>
                  <a:lnTo>
                    <a:pt x="10976" y="34112"/>
                  </a:lnTo>
                  <a:cubicBezTo>
                    <a:pt x="13428" y="33977"/>
                    <a:pt x="15879" y="33505"/>
                    <a:pt x="17264" y="35191"/>
                  </a:cubicBezTo>
                  <a:lnTo>
                    <a:pt x="17264" y="35191"/>
                  </a:lnTo>
                  <a:cubicBezTo>
                    <a:pt x="18223" y="36337"/>
                    <a:pt x="17477" y="37752"/>
                    <a:pt x="15879" y="38629"/>
                  </a:cubicBezTo>
                  <a:lnTo>
                    <a:pt x="15879" y="38629"/>
                  </a:lnTo>
                  <a:cubicBezTo>
                    <a:pt x="14600" y="39168"/>
                    <a:pt x="11616" y="39168"/>
                    <a:pt x="10230" y="38629"/>
                  </a:cubicBezTo>
                  <a:lnTo>
                    <a:pt x="10230" y="38629"/>
                  </a:lnTo>
                  <a:cubicBezTo>
                    <a:pt x="8738" y="38022"/>
                    <a:pt x="8525" y="36674"/>
                    <a:pt x="9698" y="34651"/>
                  </a:cubicBezTo>
                  <a:lnTo>
                    <a:pt x="9698" y="34651"/>
                  </a:lnTo>
                  <a:cubicBezTo>
                    <a:pt x="8632" y="34719"/>
                    <a:pt x="7779" y="34988"/>
                    <a:pt x="7033" y="35325"/>
                  </a:cubicBezTo>
                  <a:lnTo>
                    <a:pt x="7033" y="35325"/>
                  </a:lnTo>
                  <a:cubicBezTo>
                    <a:pt x="5435" y="35932"/>
                    <a:pt x="4689" y="36808"/>
                    <a:pt x="4902" y="37955"/>
                  </a:cubicBezTo>
                  <a:lnTo>
                    <a:pt x="4902" y="37955"/>
                  </a:lnTo>
                  <a:cubicBezTo>
                    <a:pt x="4902" y="38831"/>
                    <a:pt x="5861" y="39640"/>
                    <a:pt x="6394" y="40651"/>
                  </a:cubicBezTo>
                  <a:lnTo>
                    <a:pt x="6394" y="40651"/>
                  </a:lnTo>
                  <a:cubicBezTo>
                    <a:pt x="6500" y="40853"/>
                    <a:pt x="6714" y="40921"/>
                    <a:pt x="7140" y="40988"/>
                  </a:cubicBezTo>
                  <a:lnTo>
                    <a:pt x="7140" y="40988"/>
                  </a:lnTo>
                  <a:cubicBezTo>
                    <a:pt x="8952" y="41325"/>
                    <a:pt x="10657" y="41191"/>
                    <a:pt x="11936" y="40382"/>
                  </a:cubicBezTo>
                  <a:lnTo>
                    <a:pt x="11936" y="40382"/>
                  </a:lnTo>
                  <a:cubicBezTo>
                    <a:pt x="12362" y="40112"/>
                    <a:pt x="12788" y="39977"/>
                    <a:pt x="13214" y="39910"/>
                  </a:cubicBezTo>
                  <a:lnTo>
                    <a:pt x="13214" y="39910"/>
                  </a:lnTo>
                  <a:cubicBezTo>
                    <a:pt x="18117" y="39101"/>
                    <a:pt x="22273" y="37213"/>
                    <a:pt x="26856" y="36202"/>
                  </a:cubicBezTo>
                  <a:lnTo>
                    <a:pt x="26856" y="36202"/>
                  </a:lnTo>
                  <a:cubicBezTo>
                    <a:pt x="27708" y="36000"/>
                    <a:pt x="27708" y="35865"/>
                    <a:pt x="27282" y="35528"/>
                  </a:cubicBezTo>
                  <a:lnTo>
                    <a:pt x="27282" y="35528"/>
                  </a:lnTo>
                  <a:cubicBezTo>
                    <a:pt x="26003" y="34449"/>
                    <a:pt x="25150" y="33303"/>
                    <a:pt x="24511" y="32022"/>
                  </a:cubicBezTo>
                  <a:lnTo>
                    <a:pt x="24511" y="32022"/>
                  </a:lnTo>
                  <a:cubicBezTo>
                    <a:pt x="24298" y="31348"/>
                    <a:pt x="24191" y="30741"/>
                    <a:pt x="23872" y="29932"/>
                  </a:cubicBezTo>
                  <a:lnTo>
                    <a:pt x="23872" y="29932"/>
                  </a:lnTo>
                  <a:cubicBezTo>
                    <a:pt x="19289" y="31146"/>
                    <a:pt x="15239" y="32764"/>
                    <a:pt x="10976" y="34112"/>
                  </a:cubicBezTo>
                  <a:close/>
                  <a:moveTo>
                    <a:pt x="11083" y="89393"/>
                  </a:moveTo>
                  <a:lnTo>
                    <a:pt x="11083" y="89393"/>
                  </a:lnTo>
                  <a:cubicBezTo>
                    <a:pt x="9165" y="94314"/>
                    <a:pt x="7140" y="99168"/>
                    <a:pt x="5008" y="103955"/>
                  </a:cubicBezTo>
                  <a:lnTo>
                    <a:pt x="5008" y="103955"/>
                  </a:lnTo>
                  <a:cubicBezTo>
                    <a:pt x="4582" y="104764"/>
                    <a:pt x="5115" y="105235"/>
                    <a:pt x="5861" y="105707"/>
                  </a:cubicBezTo>
                  <a:lnTo>
                    <a:pt x="5861" y="105707"/>
                  </a:lnTo>
                  <a:cubicBezTo>
                    <a:pt x="6820" y="106382"/>
                    <a:pt x="7992" y="106382"/>
                    <a:pt x="9378" y="106314"/>
                  </a:cubicBezTo>
                  <a:lnTo>
                    <a:pt x="9378" y="106314"/>
                  </a:lnTo>
                  <a:cubicBezTo>
                    <a:pt x="10657" y="106179"/>
                    <a:pt x="10657" y="105707"/>
                    <a:pt x="10870" y="105168"/>
                  </a:cubicBezTo>
                  <a:lnTo>
                    <a:pt x="10870" y="105168"/>
                  </a:lnTo>
                  <a:cubicBezTo>
                    <a:pt x="13001" y="100516"/>
                    <a:pt x="15133" y="95730"/>
                    <a:pt x="17158" y="91078"/>
                  </a:cubicBezTo>
                  <a:lnTo>
                    <a:pt x="17158" y="91078"/>
                  </a:lnTo>
                  <a:cubicBezTo>
                    <a:pt x="17371" y="90674"/>
                    <a:pt x="17371" y="90471"/>
                    <a:pt x="16518" y="90404"/>
                  </a:cubicBezTo>
                  <a:lnTo>
                    <a:pt x="16518" y="90404"/>
                  </a:lnTo>
                  <a:cubicBezTo>
                    <a:pt x="14600" y="90337"/>
                    <a:pt x="12895" y="90202"/>
                    <a:pt x="11083" y="89393"/>
                  </a:cubicBezTo>
                  <a:close/>
                  <a:moveTo>
                    <a:pt x="31119" y="100314"/>
                  </a:moveTo>
                  <a:lnTo>
                    <a:pt x="31012" y="100314"/>
                  </a:lnTo>
                  <a:lnTo>
                    <a:pt x="31012" y="100314"/>
                  </a:lnTo>
                  <a:cubicBezTo>
                    <a:pt x="31012" y="103078"/>
                    <a:pt x="31119" y="105775"/>
                    <a:pt x="31012" y="108471"/>
                  </a:cubicBezTo>
                  <a:lnTo>
                    <a:pt x="31012" y="108471"/>
                  </a:lnTo>
                  <a:cubicBezTo>
                    <a:pt x="31012" y="109146"/>
                    <a:pt x="31438" y="109348"/>
                    <a:pt x="32291" y="109483"/>
                  </a:cubicBezTo>
                  <a:lnTo>
                    <a:pt x="32291" y="109483"/>
                  </a:lnTo>
                  <a:cubicBezTo>
                    <a:pt x="33250" y="109752"/>
                    <a:pt x="34316" y="109887"/>
                    <a:pt x="35275" y="109820"/>
                  </a:cubicBezTo>
                  <a:lnTo>
                    <a:pt x="35275" y="109820"/>
                  </a:lnTo>
                  <a:cubicBezTo>
                    <a:pt x="36341" y="109820"/>
                    <a:pt x="36873" y="109483"/>
                    <a:pt x="36873" y="108808"/>
                  </a:cubicBezTo>
                  <a:lnTo>
                    <a:pt x="36873" y="108808"/>
                  </a:lnTo>
                  <a:cubicBezTo>
                    <a:pt x="37087" y="103280"/>
                    <a:pt x="37087" y="97617"/>
                    <a:pt x="37193" y="92089"/>
                  </a:cubicBezTo>
                  <a:lnTo>
                    <a:pt x="37193" y="92089"/>
                  </a:lnTo>
                  <a:cubicBezTo>
                    <a:pt x="37193" y="91617"/>
                    <a:pt x="36873" y="91483"/>
                    <a:pt x="36127" y="91483"/>
                  </a:cubicBezTo>
                  <a:lnTo>
                    <a:pt x="36127" y="91483"/>
                  </a:lnTo>
                  <a:cubicBezTo>
                    <a:pt x="34955" y="91550"/>
                    <a:pt x="33676" y="91617"/>
                    <a:pt x="32397" y="91550"/>
                  </a:cubicBezTo>
                  <a:lnTo>
                    <a:pt x="32397" y="91550"/>
                  </a:lnTo>
                  <a:cubicBezTo>
                    <a:pt x="31545" y="91415"/>
                    <a:pt x="31012" y="91483"/>
                    <a:pt x="31012" y="92157"/>
                  </a:cubicBezTo>
                  <a:lnTo>
                    <a:pt x="31012" y="92157"/>
                  </a:lnTo>
                  <a:cubicBezTo>
                    <a:pt x="31119" y="94853"/>
                    <a:pt x="31119" y="97617"/>
                    <a:pt x="31119" y="100314"/>
                  </a:cubicBezTo>
                  <a:close/>
                  <a:moveTo>
                    <a:pt x="61811" y="106382"/>
                  </a:moveTo>
                  <a:lnTo>
                    <a:pt x="61811" y="106382"/>
                  </a:lnTo>
                  <a:cubicBezTo>
                    <a:pt x="62664" y="106449"/>
                    <a:pt x="63410" y="106314"/>
                    <a:pt x="64262" y="106179"/>
                  </a:cubicBezTo>
                  <a:lnTo>
                    <a:pt x="64262" y="106179"/>
                  </a:lnTo>
                  <a:cubicBezTo>
                    <a:pt x="66181" y="105977"/>
                    <a:pt x="67246" y="105033"/>
                    <a:pt x="66607" y="103820"/>
                  </a:cubicBezTo>
                  <a:lnTo>
                    <a:pt x="66607" y="103820"/>
                  </a:lnTo>
                  <a:cubicBezTo>
                    <a:pt x="66074" y="102943"/>
                    <a:pt x="65328" y="102000"/>
                    <a:pt x="65008" y="101123"/>
                  </a:cubicBezTo>
                  <a:lnTo>
                    <a:pt x="65008" y="101123"/>
                  </a:lnTo>
                  <a:cubicBezTo>
                    <a:pt x="63516" y="97415"/>
                    <a:pt x="61385" y="93842"/>
                    <a:pt x="59786" y="90269"/>
                  </a:cubicBezTo>
                  <a:lnTo>
                    <a:pt x="59786" y="90269"/>
                  </a:lnTo>
                  <a:cubicBezTo>
                    <a:pt x="59680" y="90000"/>
                    <a:pt x="59467" y="89797"/>
                    <a:pt x="59040" y="90000"/>
                  </a:cubicBezTo>
                  <a:lnTo>
                    <a:pt x="59040" y="90000"/>
                  </a:lnTo>
                  <a:cubicBezTo>
                    <a:pt x="57548" y="90471"/>
                    <a:pt x="55950" y="90539"/>
                    <a:pt x="54245" y="90539"/>
                  </a:cubicBezTo>
                  <a:lnTo>
                    <a:pt x="54245" y="90539"/>
                  </a:lnTo>
                  <a:cubicBezTo>
                    <a:pt x="53285" y="90539"/>
                    <a:pt x="53179" y="90808"/>
                    <a:pt x="53392" y="91348"/>
                  </a:cubicBezTo>
                  <a:lnTo>
                    <a:pt x="53392" y="91348"/>
                  </a:lnTo>
                  <a:cubicBezTo>
                    <a:pt x="53925" y="92696"/>
                    <a:pt x="54564" y="94112"/>
                    <a:pt x="55204" y="95460"/>
                  </a:cubicBezTo>
                  <a:lnTo>
                    <a:pt x="55204" y="95460"/>
                  </a:lnTo>
                  <a:cubicBezTo>
                    <a:pt x="56589" y="98831"/>
                    <a:pt x="58934" y="102000"/>
                    <a:pt x="59786" y="105438"/>
                  </a:cubicBezTo>
                  <a:lnTo>
                    <a:pt x="59786" y="105438"/>
                  </a:lnTo>
                  <a:cubicBezTo>
                    <a:pt x="60106" y="106179"/>
                    <a:pt x="60639" y="106516"/>
                    <a:pt x="61811" y="106382"/>
                  </a:cubicBezTo>
                  <a:close/>
                  <a:moveTo>
                    <a:pt x="31012" y="74966"/>
                  </a:moveTo>
                  <a:lnTo>
                    <a:pt x="31012" y="74966"/>
                  </a:lnTo>
                  <a:cubicBezTo>
                    <a:pt x="31012" y="77595"/>
                    <a:pt x="31119" y="80292"/>
                    <a:pt x="31012" y="82988"/>
                  </a:cubicBezTo>
                  <a:lnTo>
                    <a:pt x="31012" y="82988"/>
                  </a:lnTo>
                  <a:cubicBezTo>
                    <a:pt x="31012" y="83460"/>
                    <a:pt x="31119" y="83662"/>
                    <a:pt x="32184" y="83595"/>
                  </a:cubicBezTo>
                  <a:lnTo>
                    <a:pt x="32184" y="83595"/>
                  </a:lnTo>
                  <a:cubicBezTo>
                    <a:pt x="33357" y="83528"/>
                    <a:pt x="34742" y="83662"/>
                    <a:pt x="36021" y="83460"/>
                  </a:cubicBezTo>
                  <a:lnTo>
                    <a:pt x="36021" y="83460"/>
                  </a:lnTo>
                  <a:cubicBezTo>
                    <a:pt x="36873" y="83325"/>
                    <a:pt x="37300" y="83191"/>
                    <a:pt x="37300" y="82584"/>
                  </a:cubicBezTo>
                  <a:lnTo>
                    <a:pt x="37300" y="82584"/>
                  </a:lnTo>
                  <a:cubicBezTo>
                    <a:pt x="37193" y="78741"/>
                    <a:pt x="37300" y="74764"/>
                    <a:pt x="37193" y="70853"/>
                  </a:cubicBezTo>
                  <a:lnTo>
                    <a:pt x="37193" y="70853"/>
                  </a:lnTo>
                  <a:cubicBezTo>
                    <a:pt x="37193" y="67685"/>
                    <a:pt x="37300" y="64584"/>
                    <a:pt x="37513" y="61550"/>
                  </a:cubicBezTo>
                  <a:lnTo>
                    <a:pt x="37513" y="61550"/>
                  </a:lnTo>
                  <a:cubicBezTo>
                    <a:pt x="37513" y="60943"/>
                    <a:pt x="37406" y="60741"/>
                    <a:pt x="36447" y="60808"/>
                  </a:cubicBezTo>
                  <a:lnTo>
                    <a:pt x="36447" y="60808"/>
                  </a:lnTo>
                  <a:cubicBezTo>
                    <a:pt x="35381" y="60808"/>
                    <a:pt x="34422" y="60741"/>
                    <a:pt x="33250" y="60876"/>
                  </a:cubicBezTo>
                  <a:lnTo>
                    <a:pt x="33250" y="60876"/>
                  </a:lnTo>
                  <a:cubicBezTo>
                    <a:pt x="32930" y="60943"/>
                    <a:pt x="32078" y="60404"/>
                    <a:pt x="31758" y="60808"/>
                  </a:cubicBezTo>
                  <a:lnTo>
                    <a:pt x="31758" y="60808"/>
                  </a:lnTo>
                  <a:cubicBezTo>
                    <a:pt x="31651" y="61146"/>
                    <a:pt x="31438" y="61483"/>
                    <a:pt x="31438" y="61820"/>
                  </a:cubicBezTo>
                  <a:lnTo>
                    <a:pt x="31438" y="61820"/>
                  </a:lnTo>
                  <a:cubicBezTo>
                    <a:pt x="31119" y="66269"/>
                    <a:pt x="31012" y="70651"/>
                    <a:pt x="31012" y="74966"/>
                  </a:cubicBezTo>
                  <a:close/>
                  <a:moveTo>
                    <a:pt x="51154" y="83460"/>
                  </a:moveTo>
                  <a:lnTo>
                    <a:pt x="51154" y="83460"/>
                  </a:lnTo>
                  <a:cubicBezTo>
                    <a:pt x="52113" y="83460"/>
                    <a:pt x="52966" y="83258"/>
                    <a:pt x="54671" y="82584"/>
                  </a:cubicBezTo>
                  <a:lnTo>
                    <a:pt x="54671" y="82584"/>
                  </a:lnTo>
                  <a:cubicBezTo>
                    <a:pt x="55737" y="82179"/>
                    <a:pt x="56056" y="81842"/>
                    <a:pt x="55523" y="81033"/>
                  </a:cubicBezTo>
                  <a:lnTo>
                    <a:pt x="55523" y="81033"/>
                  </a:lnTo>
                  <a:cubicBezTo>
                    <a:pt x="53392" y="77258"/>
                    <a:pt x="52113" y="73348"/>
                    <a:pt x="50301" y="69438"/>
                  </a:cubicBezTo>
                  <a:lnTo>
                    <a:pt x="50301" y="69438"/>
                  </a:lnTo>
                  <a:cubicBezTo>
                    <a:pt x="48809" y="66134"/>
                    <a:pt x="47637" y="62831"/>
                    <a:pt x="45825" y="59595"/>
                  </a:cubicBezTo>
                  <a:lnTo>
                    <a:pt x="45825" y="59595"/>
                  </a:lnTo>
                  <a:cubicBezTo>
                    <a:pt x="45612" y="59056"/>
                    <a:pt x="45079" y="58988"/>
                    <a:pt x="44120" y="59056"/>
                  </a:cubicBezTo>
                  <a:lnTo>
                    <a:pt x="44120" y="59056"/>
                  </a:lnTo>
                  <a:cubicBezTo>
                    <a:pt x="42841" y="59325"/>
                    <a:pt x="41563" y="59865"/>
                    <a:pt x="39857" y="59932"/>
                  </a:cubicBezTo>
                  <a:lnTo>
                    <a:pt x="39857" y="59932"/>
                  </a:lnTo>
                  <a:cubicBezTo>
                    <a:pt x="39538" y="59932"/>
                    <a:pt x="39325" y="60134"/>
                    <a:pt x="39644" y="60404"/>
                  </a:cubicBezTo>
                  <a:lnTo>
                    <a:pt x="39644" y="60404"/>
                  </a:lnTo>
                  <a:cubicBezTo>
                    <a:pt x="39751" y="60539"/>
                    <a:pt x="39857" y="60808"/>
                    <a:pt x="40071" y="61078"/>
                  </a:cubicBezTo>
                  <a:lnTo>
                    <a:pt x="40071" y="61078"/>
                  </a:lnTo>
                  <a:cubicBezTo>
                    <a:pt x="41776" y="64449"/>
                    <a:pt x="43268" y="67955"/>
                    <a:pt x="44653" y="71325"/>
                  </a:cubicBezTo>
                  <a:lnTo>
                    <a:pt x="44653" y="71325"/>
                  </a:lnTo>
                  <a:cubicBezTo>
                    <a:pt x="46252" y="75101"/>
                    <a:pt x="47850" y="78808"/>
                    <a:pt x="49662" y="82516"/>
                  </a:cubicBezTo>
                  <a:lnTo>
                    <a:pt x="49662" y="82516"/>
                  </a:lnTo>
                  <a:cubicBezTo>
                    <a:pt x="49982" y="82988"/>
                    <a:pt x="50301" y="83460"/>
                    <a:pt x="51154" y="83460"/>
                  </a:cubicBezTo>
                  <a:close/>
                  <a:moveTo>
                    <a:pt x="24511" y="59730"/>
                  </a:moveTo>
                  <a:lnTo>
                    <a:pt x="24511" y="59730"/>
                  </a:lnTo>
                  <a:cubicBezTo>
                    <a:pt x="23552" y="59460"/>
                    <a:pt x="23658" y="60337"/>
                    <a:pt x="23445" y="60808"/>
                  </a:cubicBezTo>
                  <a:lnTo>
                    <a:pt x="23445" y="60808"/>
                  </a:lnTo>
                  <a:cubicBezTo>
                    <a:pt x="22060" y="63775"/>
                    <a:pt x="20781" y="66674"/>
                    <a:pt x="19502" y="69707"/>
                  </a:cubicBezTo>
                  <a:lnTo>
                    <a:pt x="19502" y="69707"/>
                  </a:lnTo>
                  <a:cubicBezTo>
                    <a:pt x="17904" y="73550"/>
                    <a:pt x="16092" y="77460"/>
                    <a:pt x="14493" y="81303"/>
                  </a:cubicBezTo>
                  <a:lnTo>
                    <a:pt x="14493" y="81303"/>
                  </a:lnTo>
                  <a:cubicBezTo>
                    <a:pt x="14280" y="81910"/>
                    <a:pt x="14493" y="82112"/>
                    <a:pt x="15133" y="82382"/>
                  </a:cubicBezTo>
                  <a:lnTo>
                    <a:pt x="15133" y="82382"/>
                  </a:lnTo>
                  <a:cubicBezTo>
                    <a:pt x="16198" y="82988"/>
                    <a:pt x="17797" y="83056"/>
                    <a:pt x="19182" y="83258"/>
                  </a:cubicBezTo>
                  <a:lnTo>
                    <a:pt x="19182" y="83258"/>
                  </a:lnTo>
                  <a:cubicBezTo>
                    <a:pt x="20142" y="83325"/>
                    <a:pt x="20568" y="83191"/>
                    <a:pt x="20888" y="82382"/>
                  </a:cubicBezTo>
                  <a:lnTo>
                    <a:pt x="20888" y="82382"/>
                  </a:lnTo>
                  <a:cubicBezTo>
                    <a:pt x="23658" y="75775"/>
                    <a:pt x="26429" y="69101"/>
                    <a:pt x="29520" y="62561"/>
                  </a:cubicBezTo>
                  <a:lnTo>
                    <a:pt x="29520" y="62561"/>
                  </a:lnTo>
                  <a:cubicBezTo>
                    <a:pt x="29840" y="61955"/>
                    <a:pt x="30373" y="61550"/>
                    <a:pt x="29094" y="60808"/>
                  </a:cubicBezTo>
                  <a:lnTo>
                    <a:pt x="29094" y="60808"/>
                  </a:lnTo>
                  <a:cubicBezTo>
                    <a:pt x="27815" y="60000"/>
                    <a:pt x="26642" y="59865"/>
                    <a:pt x="24511" y="59730"/>
                  </a:cubicBezTo>
                  <a:close/>
                  <a:moveTo>
                    <a:pt x="86216" y="18404"/>
                  </a:moveTo>
                  <a:lnTo>
                    <a:pt x="86216" y="18404"/>
                  </a:lnTo>
                  <a:cubicBezTo>
                    <a:pt x="84298" y="16112"/>
                    <a:pt x="81740" y="13752"/>
                    <a:pt x="81740" y="10921"/>
                  </a:cubicBezTo>
                  <a:lnTo>
                    <a:pt x="81740" y="10921"/>
                  </a:lnTo>
                  <a:cubicBezTo>
                    <a:pt x="78863" y="11865"/>
                    <a:pt x="76198" y="12741"/>
                    <a:pt x="73641" y="13685"/>
                  </a:cubicBezTo>
                  <a:lnTo>
                    <a:pt x="73641" y="13685"/>
                  </a:lnTo>
                  <a:cubicBezTo>
                    <a:pt x="69911" y="14966"/>
                    <a:pt x="66500" y="16314"/>
                    <a:pt x="62877" y="17528"/>
                  </a:cubicBezTo>
                  <a:lnTo>
                    <a:pt x="62877" y="17528"/>
                  </a:lnTo>
                  <a:cubicBezTo>
                    <a:pt x="61705" y="17865"/>
                    <a:pt x="61385" y="18269"/>
                    <a:pt x="61705" y="19011"/>
                  </a:cubicBezTo>
                  <a:lnTo>
                    <a:pt x="61705" y="19011"/>
                  </a:lnTo>
                  <a:cubicBezTo>
                    <a:pt x="61918" y="19685"/>
                    <a:pt x="62131" y="20359"/>
                    <a:pt x="62557" y="21033"/>
                  </a:cubicBezTo>
                  <a:lnTo>
                    <a:pt x="62557" y="21033"/>
                  </a:lnTo>
                  <a:cubicBezTo>
                    <a:pt x="63303" y="21977"/>
                    <a:pt x="64582" y="22786"/>
                    <a:pt x="65435" y="23662"/>
                  </a:cubicBezTo>
                  <a:lnTo>
                    <a:pt x="65435" y="23662"/>
                  </a:lnTo>
                  <a:cubicBezTo>
                    <a:pt x="65754" y="24067"/>
                    <a:pt x="66500" y="24000"/>
                    <a:pt x="67140" y="23797"/>
                  </a:cubicBezTo>
                  <a:lnTo>
                    <a:pt x="67140" y="23797"/>
                  </a:lnTo>
                  <a:cubicBezTo>
                    <a:pt x="69484" y="23123"/>
                    <a:pt x="71829" y="22382"/>
                    <a:pt x="74174" y="21775"/>
                  </a:cubicBezTo>
                  <a:lnTo>
                    <a:pt x="74174" y="21775"/>
                  </a:lnTo>
                  <a:cubicBezTo>
                    <a:pt x="78330" y="20764"/>
                    <a:pt x="82380" y="19617"/>
                    <a:pt x="86216" y="18404"/>
                  </a:cubicBezTo>
                  <a:close/>
                  <a:moveTo>
                    <a:pt x="101243" y="2764"/>
                  </a:moveTo>
                  <a:lnTo>
                    <a:pt x="101243" y="2764"/>
                  </a:lnTo>
                  <a:cubicBezTo>
                    <a:pt x="101136" y="2764"/>
                    <a:pt x="101030" y="2764"/>
                    <a:pt x="100923" y="2764"/>
                  </a:cubicBezTo>
                  <a:lnTo>
                    <a:pt x="100923" y="2764"/>
                  </a:lnTo>
                  <a:cubicBezTo>
                    <a:pt x="95168" y="4516"/>
                    <a:pt x="89733" y="6674"/>
                    <a:pt x="84085" y="8426"/>
                  </a:cubicBezTo>
                  <a:lnTo>
                    <a:pt x="84085" y="8426"/>
                  </a:lnTo>
                  <a:cubicBezTo>
                    <a:pt x="83872" y="8561"/>
                    <a:pt x="83445" y="8629"/>
                    <a:pt x="83658" y="8831"/>
                  </a:cubicBezTo>
                  <a:lnTo>
                    <a:pt x="83658" y="8831"/>
                  </a:lnTo>
                  <a:cubicBezTo>
                    <a:pt x="83658" y="9640"/>
                    <a:pt x="83232" y="10449"/>
                    <a:pt x="83339" y="11258"/>
                  </a:cubicBezTo>
                  <a:lnTo>
                    <a:pt x="83339" y="11258"/>
                  </a:lnTo>
                  <a:cubicBezTo>
                    <a:pt x="83445" y="12876"/>
                    <a:pt x="84937" y="14224"/>
                    <a:pt x="86003" y="15640"/>
                  </a:cubicBezTo>
                  <a:lnTo>
                    <a:pt x="86003" y="15640"/>
                  </a:lnTo>
                  <a:cubicBezTo>
                    <a:pt x="86536" y="16449"/>
                    <a:pt x="87282" y="16921"/>
                    <a:pt x="88561" y="17460"/>
                  </a:cubicBezTo>
                  <a:lnTo>
                    <a:pt x="88561" y="17460"/>
                  </a:lnTo>
                  <a:cubicBezTo>
                    <a:pt x="89094" y="17730"/>
                    <a:pt x="89840" y="17932"/>
                    <a:pt x="90373" y="18337"/>
                  </a:cubicBezTo>
                  <a:lnTo>
                    <a:pt x="90373" y="18337"/>
                  </a:lnTo>
                  <a:cubicBezTo>
                    <a:pt x="90905" y="18674"/>
                    <a:pt x="91119" y="18606"/>
                    <a:pt x="91545" y="18404"/>
                  </a:cubicBezTo>
                  <a:lnTo>
                    <a:pt x="91545" y="18404"/>
                  </a:lnTo>
                  <a:cubicBezTo>
                    <a:pt x="93463" y="17797"/>
                    <a:pt x="95381" y="17191"/>
                    <a:pt x="97406" y="16584"/>
                  </a:cubicBezTo>
                  <a:lnTo>
                    <a:pt x="97406" y="16584"/>
                  </a:lnTo>
                  <a:cubicBezTo>
                    <a:pt x="102095" y="15370"/>
                    <a:pt x="106891" y="14022"/>
                    <a:pt x="111793" y="12674"/>
                  </a:cubicBezTo>
                  <a:lnTo>
                    <a:pt x="111793" y="12674"/>
                  </a:lnTo>
                  <a:cubicBezTo>
                    <a:pt x="105506" y="10382"/>
                    <a:pt x="101243" y="7415"/>
                    <a:pt x="101243" y="2764"/>
                  </a:cubicBezTo>
                  <a:lnTo>
                    <a:pt x="58934" y="17325"/>
                  </a:lnTo>
                  <a:lnTo>
                    <a:pt x="58934" y="17325"/>
                  </a:lnTo>
                  <a:cubicBezTo>
                    <a:pt x="58507" y="17528"/>
                    <a:pt x="57975" y="17662"/>
                    <a:pt x="57442" y="17797"/>
                  </a:cubicBezTo>
                  <a:lnTo>
                    <a:pt x="57442" y="17797"/>
                  </a:lnTo>
                  <a:cubicBezTo>
                    <a:pt x="50515" y="20292"/>
                    <a:pt x="43694" y="22719"/>
                    <a:pt x="36767" y="25146"/>
                  </a:cubicBezTo>
                  <a:lnTo>
                    <a:pt x="36767" y="25146"/>
                  </a:lnTo>
                  <a:cubicBezTo>
                    <a:pt x="35914" y="25483"/>
                    <a:pt x="35808" y="25887"/>
                    <a:pt x="35595" y="26359"/>
                  </a:cubicBezTo>
                  <a:lnTo>
                    <a:pt x="35595" y="26359"/>
                  </a:lnTo>
                  <a:cubicBezTo>
                    <a:pt x="35381" y="27910"/>
                    <a:pt x="36447" y="29258"/>
                    <a:pt x="37619" y="30539"/>
                  </a:cubicBezTo>
                  <a:lnTo>
                    <a:pt x="37619" y="30539"/>
                  </a:lnTo>
                  <a:cubicBezTo>
                    <a:pt x="38472" y="31213"/>
                    <a:pt x="39538" y="31617"/>
                    <a:pt x="40817" y="31887"/>
                  </a:cubicBezTo>
                  <a:lnTo>
                    <a:pt x="40817" y="31887"/>
                  </a:lnTo>
                  <a:cubicBezTo>
                    <a:pt x="41456" y="32022"/>
                    <a:pt x="41882" y="31483"/>
                    <a:pt x="42628" y="31348"/>
                  </a:cubicBezTo>
                  <a:lnTo>
                    <a:pt x="42628" y="31348"/>
                  </a:lnTo>
                  <a:cubicBezTo>
                    <a:pt x="43481" y="31213"/>
                    <a:pt x="44120" y="31078"/>
                    <a:pt x="44973" y="30876"/>
                  </a:cubicBezTo>
                  <a:lnTo>
                    <a:pt x="44973" y="30876"/>
                  </a:lnTo>
                  <a:cubicBezTo>
                    <a:pt x="47850" y="30539"/>
                    <a:pt x="50301" y="29797"/>
                    <a:pt x="52966" y="29123"/>
                  </a:cubicBezTo>
                  <a:lnTo>
                    <a:pt x="52966" y="29123"/>
                  </a:lnTo>
                  <a:cubicBezTo>
                    <a:pt x="55204" y="28584"/>
                    <a:pt x="57122" y="27707"/>
                    <a:pt x="59467" y="27168"/>
                  </a:cubicBezTo>
                  <a:lnTo>
                    <a:pt x="59467" y="27168"/>
                  </a:lnTo>
                  <a:cubicBezTo>
                    <a:pt x="61172" y="26696"/>
                    <a:pt x="62984" y="26224"/>
                    <a:pt x="64795" y="25752"/>
                  </a:cubicBezTo>
                  <a:lnTo>
                    <a:pt x="64795" y="25752"/>
                  </a:lnTo>
                  <a:cubicBezTo>
                    <a:pt x="65541" y="25483"/>
                    <a:pt x="65968" y="25213"/>
                    <a:pt x="65008" y="24808"/>
                  </a:cubicBezTo>
                  <a:lnTo>
                    <a:pt x="65008" y="24808"/>
                  </a:lnTo>
                  <a:cubicBezTo>
                    <a:pt x="63943" y="24404"/>
                    <a:pt x="62984" y="23932"/>
                    <a:pt x="62238" y="23258"/>
                  </a:cubicBezTo>
                  <a:lnTo>
                    <a:pt x="62238" y="23258"/>
                  </a:lnTo>
                  <a:cubicBezTo>
                    <a:pt x="60106" y="21640"/>
                    <a:pt x="58934" y="19685"/>
                    <a:pt x="59147" y="17528"/>
                  </a:cubicBezTo>
                  <a:lnTo>
                    <a:pt x="59147" y="17528"/>
                  </a:lnTo>
                  <a:cubicBezTo>
                    <a:pt x="59147" y="17460"/>
                    <a:pt x="59253" y="17460"/>
                    <a:pt x="59253" y="17325"/>
                  </a:cubicBezTo>
                  <a:lnTo>
                    <a:pt x="59253" y="17325"/>
                  </a:lnTo>
                  <a:cubicBezTo>
                    <a:pt x="59147" y="17325"/>
                    <a:pt x="59040" y="17325"/>
                    <a:pt x="58934" y="17325"/>
                  </a:cubicBezTo>
                  <a:lnTo>
                    <a:pt x="101243" y="2764"/>
                  </a:lnTo>
                  <a:close/>
                  <a:moveTo>
                    <a:pt x="68952" y="110561"/>
                  </a:moveTo>
                  <a:lnTo>
                    <a:pt x="68952" y="110561"/>
                  </a:lnTo>
                  <a:cubicBezTo>
                    <a:pt x="67140" y="111438"/>
                    <a:pt x="64795" y="111235"/>
                    <a:pt x="62664" y="111438"/>
                  </a:cubicBezTo>
                  <a:lnTo>
                    <a:pt x="62664" y="111438"/>
                  </a:lnTo>
                  <a:cubicBezTo>
                    <a:pt x="62984" y="113258"/>
                    <a:pt x="63410" y="113123"/>
                    <a:pt x="66181" y="112988"/>
                  </a:cubicBezTo>
                  <a:lnTo>
                    <a:pt x="66181" y="112988"/>
                  </a:lnTo>
                  <a:cubicBezTo>
                    <a:pt x="67886" y="112921"/>
                    <a:pt x="68952" y="112112"/>
                    <a:pt x="69271" y="110696"/>
                  </a:cubicBezTo>
                  <a:lnTo>
                    <a:pt x="69271" y="110696"/>
                  </a:lnTo>
                  <a:cubicBezTo>
                    <a:pt x="69378" y="110696"/>
                    <a:pt x="69484" y="110629"/>
                    <a:pt x="69378" y="110561"/>
                  </a:cubicBezTo>
                  <a:lnTo>
                    <a:pt x="69378" y="110561"/>
                  </a:lnTo>
                  <a:cubicBezTo>
                    <a:pt x="69271" y="110494"/>
                    <a:pt x="69058" y="110561"/>
                    <a:pt x="68952" y="110561"/>
                  </a:cubicBezTo>
                  <a:close/>
                  <a:moveTo>
                    <a:pt x="29307" y="66404"/>
                  </a:moveTo>
                  <a:lnTo>
                    <a:pt x="29307" y="66404"/>
                  </a:lnTo>
                  <a:cubicBezTo>
                    <a:pt x="26962" y="71797"/>
                    <a:pt x="24298" y="77056"/>
                    <a:pt x="22166" y="82382"/>
                  </a:cubicBezTo>
                  <a:lnTo>
                    <a:pt x="22166" y="82382"/>
                  </a:lnTo>
                  <a:cubicBezTo>
                    <a:pt x="21847" y="82853"/>
                    <a:pt x="21847" y="83056"/>
                    <a:pt x="22593" y="83258"/>
                  </a:cubicBezTo>
                  <a:lnTo>
                    <a:pt x="22593" y="83258"/>
                  </a:lnTo>
                  <a:cubicBezTo>
                    <a:pt x="23126" y="83393"/>
                    <a:pt x="23445" y="83662"/>
                    <a:pt x="23232" y="84000"/>
                  </a:cubicBezTo>
                  <a:lnTo>
                    <a:pt x="23232" y="84000"/>
                  </a:lnTo>
                  <a:cubicBezTo>
                    <a:pt x="22593" y="85820"/>
                    <a:pt x="22060" y="87573"/>
                    <a:pt x="20994" y="89325"/>
                  </a:cubicBezTo>
                  <a:lnTo>
                    <a:pt x="20994" y="89325"/>
                  </a:lnTo>
                  <a:cubicBezTo>
                    <a:pt x="20781" y="89797"/>
                    <a:pt x="20355" y="90337"/>
                    <a:pt x="19289" y="90404"/>
                  </a:cubicBezTo>
                  <a:lnTo>
                    <a:pt x="19289" y="90404"/>
                  </a:lnTo>
                  <a:cubicBezTo>
                    <a:pt x="18756" y="90471"/>
                    <a:pt x="18756" y="90808"/>
                    <a:pt x="18650" y="91078"/>
                  </a:cubicBezTo>
                  <a:lnTo>
                    <a:pt x="18650" y="91078"/>
                  </a:lnTo>
                  <a:cubicBezTo>
                    <a:pt x="16518" y="95932"/>
                    <a:pt x="14280" y="100853"/>
                    <a:pt x="12362" y="105775"/>
                  </a:cubicBezTo>
                  <a:lnTo>
                    <a:pt x="12362" y="105775"/>
                  </a:lnTo>
                  <a:cubicBezTo>
                    <a:pt x="11936" y="106719"/>
                    <a:pt x="11936" y="107865"/>
                    <a:pt x="11722" y="108876"/>
                  </a:cubicBezTo>
                  <a:lnTo>
                    <a:pt x="11722" y="108876"/>
                  </a:lnTo>
                  <a:cubicBezTo>
                    <a:pt x="11616" y="109483"/>
                    <a:pt x="11296" y="110157"/>
                    <a:pt x="10550" y="110561"/>
                  </a:cubicBezTo>
                  <a:lnTo>
                    <a:pt x="10550" y="110561"/>
                  </a:lnTo>
                  <a:cubicBezTo>
                    <a:pt x="9484" y="111168"/>
                    <a:pt x="9378" y="111977"/>
                    <a:pt x="9271" y="112651"/>
                  </a:cubicBezTo>
                  <a:lnTo>
                    <a:pt x="9271" y="112651"/>
                  </a:lnTo>
                  <a:cubicBezTo>
                    <a:pt x="9165" y="113393"/>
                    <a:pt x="8525" y="113730"/>
                    <a:pt x="7460" y="113730"/>
                  </a:cubicBezTo>
                  <a:lnTo>
                    <a:pt x="7460" y="113730"/>
                  </a:lnTo>
                  <a:cubicBezTo>
                    <a:pt x="6714" y="113797"/>
                    <a:pt x="6394" y="113797"/>
                    <a:pt x="6500" y="114471"/>
                  </a:cubicBezTo>
                  <a:lnTo>
                    <a:pt x="6500" y="114471"/>
                  </a:lnTo>
                  <a:cubicBezTo>
                    <a:pt x="6607" y="115348"/>
                    <a:pt x="5115" y="116022"/>
                    <a:pt x="3623" y="115685"/>
                  </a:cubicBezTo>
                  <a:lnTo>
                    <a:pt x="3623" y="115685"/>
                  </a:lnTo>
                  <a:cubicBezTo>
                    <a:pt x="3197" y="115617"/>
                    <a:pt x="2877" y="115617"/>
                    <a:pt x="2664" y="115550"/>
                  </a:cubicBezTo>
                  <a:lnTo>
                    <a:pt x="2664" y="115550"/>
                  </a:lnTo>
                  <a:cubicBezTo>
                    <a:pt x="1065" y="115280"/>
                    <a:pt x="639" y="114539"/>
                    <a:pt x="1385" y="113460"/>
                  </a:cubicBezTo>
                  <a:lnTo>
                    <a:pt x="1385" y="113460"/>
                  </a:lnTo>
                  <a:cubicBezTo>
                    <a:pt x="1598" y="113191"/>
                    <a:pt x="1705" y="112988"/>
                    <a:pt x="1172" y="112651"/>
                  </a:cubicBezTo>
                  <a:lnTo>
                    <a:pt x="1172" y="112651"/>
                  </a:lnTo>
                  <a:cubicBezTo>
                    <a:pt x="319" y="112112"/>
                    <a:pt x="0" y="111573"/>
                    <a:pt x="746" y="110764"/>
                  </a:cubicBezTo>
                  <a:lnTo>
                    <a:pt x="746" y="110764"/>
                  </a:lnTo>
                  <a:cubicBezTo>
                    <a:pt x="1598" y="109820"/>
                    <a:pt x="959" y="108741"/>
                    <a:pt x="1065" y="107730"/>
                  </a:cubicBezTo>
                  <a:lnTo>
                    <a:pt x="1065" y="107730"/>
                  </a:lnTo>
                  <a:cubicBezTo>
                    <a:pt x="1385" y="106584"/>
                    <a:pt x="1705" y="105640"/>
                    <a:pt x="2984" y="104764"/>
                  </a:cubicBezTo>
                  <a:lnTo>
                    <a:pt x="2984" y="104764"/>
                  </a:lnTo>
                  <a:cubicBezTo>
                    <a:pt x="3730" y="104224"/>
                    <a:pt x="3730" y="103415"/>
                    <a:pt x="4049" y="102674"/>
                  </a:cubicBezTo>
                  <a:lnTo>
                    <a:pt x="4049" y="102674"/>
                  </a:lnTo>
                  <a:cubicBezTo>
                    <a:pt x="5861" y="98359"/>
                    <a:pt x="7566" y="94112"/>
                    <a:pt x="9484" y="89730"/>
                  </a:cubicBezTo>
                  <a:lnTo>
                    <a:pt x="9484" y="89730"/>
                  </a:lnTo>
                  <a:cubicBezTo>
                    <a:pt x="9698" y="89123"/>
                    <a:pt x="10124" y="88719"/>
                    <a:pt x="9378" y="88179"/>
                  </a:cubicBezTo>
                  <a:lnTo>
                    <a:pt x="9378" y="88179"/>
                  </a:lnTo>
                  <a:cubicBezTo>
                    <a:pt x="8845" y="87910"/>
                    <a:pt x="9165" y="87505"/>
                    <a:pt x="9271" y="87168"/>
                  </a:cubicBezTo>
                  <a:lnTo>
                    <a:pt x="9271" y="87168"/>
                  </a:lnTo>
                  <a:cubicBezTo>
                    <a:pt x="9804" y="85415"/>
                    <a:pt x="10763" y="83730"/>
                    <a:pt x="11403" y="82044"/>
                  </a:cubicBezTo>
                  <a:lnTo>
                    <a:pt x="11403" y="82044"/>
                  </a:lnTo>
                  <a:cubicBezTo>
                    <a:pt x="11509" y="81707"/>
                    <a:pt x="11722" y="81370"/>
                    <a:pt x="12149" y="81370"/>
                  </a:cubicBezTo>
                  <a:lnTo>
                    <a:pt x="12149" y="81370"/>
                  </a:lnTo>
                  <a:cubicBezTo>
                    <a:pt x="13108" y="81303"/>
                    <a:pt x="13108" y="80831"/>
                    <a:pt x="13428" y="80494"/>
                  </a:cubicBezTo>
                  <a:lnTo>
                    <a:pt x="13428" y="80494"/>
                  </a:lnTo>
                  <a:cubicBezTo>
                    <a:pt x="16198" y="73617"/>
                    <a:pt x="19289" y="66943"/>
                    <a:pt x="22166" y="60134"/>
                  </a:cubicBezTo>
                  <a:lnTo>
                    <a:pt x="22166" y="60134"/>
                  </a:lnTo>
                  <a:cubicBezTo>
                    <a:pt x="22380" y="59528"/>
                    <a:pt x="22380" y="58988"/>
                    <a:pt x="23445" y="58786"/>
                  </a:cubicBezTo>
                  <a:lnTo>
                    <a:pt x="23445" y="58786"/>
                  </a:lnTo>
                  <a:cubicBezTo>
                    <a:pt x="23872" y="58584"/>
                    <a:pt x="23658" y="58314"/>
                    <a:pt x="23765" y="58044"/>
                  </a:cubicBezTo>
                  <a:lnTo>
                    <a:pt x="23765" y="58044"/>
                  </a:lnTo>
                  <a:cubicBezTo>
                    <a:pt x="24404" y="56764"/>
                    <a:pt x="25257" y="56292"/>
                    <a:pt x="27388" y="56224"/>
                  </a:cubicBezTo>
                  <a:lnTo>
                    <a:pt x="27388" y="56224"/>
                  </a:lnTo>
                  <a:cubicBezTo>
                    <a:pt x="27815" y="56224"/>
                    <a:pt x="28134" y="56224"/>
                    <a:pt x="28454" y="56224"/>
                  </a:cubicBezTo>
                  <a:lnTo>
                    <a:pt x="28454" y="56224"/>
                  </a:lnTo>
                  <a:cubicBezTo>
                    <a:pt x="29413" y="56157"/>
                    <a:pt x="29946" y="55887"/>
                    <a:pt x="29946" y="55146"/>
                  </a:cubicBezTo>
                  <a:lnTo>
                    <a:pt x="29946" y="55146"/>
                  </a:lnTo>
                  <a:cubicBezTo>
                    <a:pt x="29946" y="53191"/>
                    <a:pt x="30053" y="51168"/>
                    <a:pt x="30053" y="49146"/>
                  </a:cubicBezTo>
                  <a:lnTo>
                    <a:pt x="30053" y="49146"/>
                  </a:lnTo>
                  <a:cubicBezTo>
                    <a:pt x="30053" y="46584"/>
                    <a:pt x="30159" y="43955"/>
                    <a:pt x="30159" y="41393"/>
                  </a:cubicBezTo>
                  <a:lnTo>
                    <a:pt x="30159" y="41393"/>
                  </a:lnTo>
                  <a:cubicBezTo>
                    <a:pt x="30159" y="39977"/>
                    <a:pt x="29840" y="38629"/>
                    <a:pt x="30053" y="37280"/>
                  </a:cubicBezTo>
                  <a:lnTo>
                    <a:pt x="30053" y="37280"/>
                  </a:lnTo>
                  <a:cubicBezTo>
                    <a:pt x="30053" y="36741"/>
                    <a:pt x="29307" y="36606"/>
                    <a:pt x="28561" y="36808"/>
                  </a:cubicBezTo>
                  <a:lnTo>
                    <a:pt x="28561" y="36808"/>
                  </a:lnTo>
                  <a:cubicBezTo>
                    <a:pt x="26962" y="37348"/>
                    <a:pt x="25577" y="37955"/>
                    <a:pt x="23872" y="38426"/>
                  </a:cubicBezTo>
                  <a:lnTo>
                    <a:pt x="23872" y="38426"/>
                  </a:lnTo>
                  <a:cubicBezTo>
                    <a:pt x="21634" y="39101"/>
                    <a:pt x="19289" y="39910"/>
                    <a:pt x="16944" y="40382"/>
                  </a:cubicBezTo>
                  <a:lnTo>
                    <a:pt x="16944" y="40382"/>
                  </a:lnTo>
                  <a:cubicBezTo>
                    <a:pt x="15239" y="40719"/>
                    <a:pt x="13428" y="40786"/>
                    <a:pt x="12255" y="41662"/>
                  </a:cubicBezTo>
                  <a:lnTo>
                    <a:pt x="12255" y="41662"/>
                  </a:lnTo>
                  <a:cubicBezTo>
                    <a:pt x="10870" y="42606"/>
                    <a:pt x="9591" y="42202"/>
                    <a:pt x="8099" y="42067"/>
                  </a:cubicBezTo>
                  <a:lnTo>
                    <a:pt x="8099" y="42067"/>
                  </a:lnTo>
                  <a:cubicBezTo>
                    <a:pt x="7566" y="42000"/>
                    <a:pt x="7140" y="42000"/>
                    <a:pt x="6607" y="42067"/>
                  </a:cubicBezTo>
                  <a:lnTo>
                    <a:pt x="6607" y="42067"/>
                  </a:lnTo>
                  <a:cubicBezTo>
                    <a:pt x="3197" y="42674"/>
                    <a:pt x="639" y="41460"/>
                    <a:pt x="213" y="39303"/>
                  </a:cubicBezTo>
                  <a:lnTo>
                    <a:pt x="213" y="39303"/>
                  </a:lnTo>
                  <a:cubicBezTo>
                    <a:pt x="106" y="38157"/>
                    <a:pt x="959" y="37348"/>
                    <a:pt x="2344" y="36876"/>
                  </a:cubicBezTo>
                  <a:lnTo>
                    <a:pt x="2344" y="36876"/>
                  </a:lnTo>
                  <a:cubicBezTo>
                    <a:pt x="3623" y="36539"/>
                    <a:pt x="4049" y="35797"/>
                    <a:pt x="4689" y="35325"/>
                  </a:cubicBezTo>
                  <a:lnTo>
                    <a:pt x="4689" y="35325"/>
                  </a:lnTo>
                  <a:cubicBezTo>
                    <a:pt x="5328" y="34853"/>
                    <a:pt x="5968" y="34516"/>
                    <a:pt x="6714" y="34382"/>
                  </a:cubicBezTo>
                  <a:lnTo>
                    <a:pt x="6714" y="34382"/>
                  </a:lnTo>
                  <a:cubicBezTo>
                    <a:pt x="9271" y="33707"/>
                    <a:pt x="11296" y="32831"/>
                    <a:pt x="13534" y="32022"/>
                  </a:cubicBezTo>
                  <a:lnTo>
                    <a:pt x="13534" y="32022"/>
                  </a:lnTo>
                  <a:cubicBezTo>
                    <a:pt x="15879" y="31280"/>
                    <a:pt x="18330" y="30606"/>
                    <a:pt x="20568" y="29797"/>
                  </a:cubicBezTo>
                  <a:lnTo>
                    <a:pt x="20568" y="29797"/>
                  </a:lnTo>
                  <a:cubicBezTo>
                    <a:pt x="19715" y="28584"/>
                    <a:pt x="18543" y="29191"/>
                    <a:pt x="17158" y="29595"/>
                  </a:cubicBezTo>
                  <a:lnTo>
                    <a:pt x="17158" y="29595"/>
                  </a:lnTo>
                  <a:cubicBezTo>
                    <a:pt x="14813" y="30269"/>
                    <a:pt x="12468" y="31078"/>
                    <a:pt x="10230" y="31752"/>
                  </a:cubicBezTo>
                  <a:lnTo>
                    <a:pt x="10230" y="31752"/>
                  </a:lnTo>
                  <a:cubicBezTo>
                    <a:pt x="9271" y="32157"/>
                    <a:pt x="8099" y="32224"/>
                    <a:pt x="6820" y="32224"/>
                  </a:cubicBezTo>
                  <a:lnTo>
                    <a:pt x="6820" y="32224"/>
                  </a:lnTo>
                  <a:cubicBezTo>
                    <a:pt x="5968" y="32224"/>
                    <a:pt x="4582" y="31280"/>
                    <a:pt x="4262" y="30404"/>
                  </a:cubicBezTo>
                  <a:lnTo>
                    <a:pt x="4262" y="30404"/>
                  </a:lnTo>
                  <a:cubicBezTo>
                    <a:pt x="4049" y="29730"/>
                    <a:pt x="4156" y="29056"/>
                    <a:pt x="5328" y="28786"/>
                  </a:cubicBezTo>
                  <a:lnTo>
                    <a:pt x="5328" y="28786"/>
                  </a:lnTo>
                  <a:cubicBezTo>
                    <a:pt x="7460" y="28382"/>
                    <a:pt x="9271" y="27573"/>
                    <a:pt x="11083" y="26898"/>
                  </a:cubicBezTo>
                  <a:lnTo>
                    <a:pt x="11083" y="26898"/>
                  </a:lnTo>
                  <a:cubicBezTo>
                    <a:pt x="14813" y="25752"/>
                    <a:pt x="18223" y="24337"/>
                    <a:pt x="21740" y="23056"/>
                  </a:cubicBezTo>
                  <a:lnTo>
                    <a:pt x="21740" y="23056"/>
                  </a:lnTo>
                  <a:cubicBezTo>
                    <a:pt x="26323" y="21438"/>
                    <a:pt x="30692" y="19685"/>
                    <a:pt x="35275" y="18134"/>
                  </a:cubicBezTo>
                  <a:lnTo>
                    <a:pt x="35275" y="18134"/>
                  </a:lnTo>
                  <a:cubicBezTo>
                    <a:pt x="36127" y="17797"/>
                    <a:pt x="37087" y="17865"/>
                    <a:pt x="37726" y="18269"/>
                  </a:cubicBezTo>
                  <a:lnTo>
                    <a:pt x="37726" y="18269"/>
                  </a:lnTo>
                  <a:cubicBezTo>
                    <a:pt x="40817" y="19550"/>
                    <a:pt x="40710" y="21573"/>
                    <a:pt x="37513" y="22584"/>
                  </a:cubicBezTo>
                  <a:lnTo>
                    <a:pt x="37513" y="22584"/>
                  </a:lnTo>
                  <a:cubicBezTo>
                    <a:pt x="33676" y="23932"/>
                    <a:pt x="29626" y="25348"/>
                    <a:pt x="25790" y="26696"/>
                  </a:cubicBezTo>
                  <a:lnTo>
                    <a:pt x="25790" y="26696"/>
                  </a:lnTo>
                  <a:cubicBezTo>
                    <a:pt x="24618" y="27033"/>
                    <a:pt x="24404" y="27303"/>
                    <a:pt x="25364" y="27910"/>
                  </a:cubicBezTo>
                  <a:lnTo>
                    <a:pt x="25364" y="27910"/>
                  </a:lnTo>
                  <a:cubicBezTo>
                    <a:pt x="27175" y="26764"/>
                    <a:pt x="29626" y="26426"/>
                    <a:pt x="31758" y="25820"/>
                  </a:cubicBezTo>
                  <a:lnTo>
                    <a:pt x="31758" y="25820"/>
                  </a:lnTo>
                  <a:cubicBezTo>
                    <a:pt x="34955" y="24808"/>
                    <a:pt x="37726" y="23662"/>
                    <a:pt x="40817" y="22651"/>
                  </a:cubicBezTo>
                  <a:lnTo>
                    <a:pt x="40817" y="22651"/>
                  </a:lnTo>
                  <a:cubicBezTo>
                    <a:pt x="47211" y="20426"/>
                    <a:pt x="53605" y="18134"/>
                    <a:pt x="59786" y="15842"/>
                  </a:cubicBezTo>
                  <a:lnTo>
                    <a:pt x="59786" y="15842"/>
                  </a:lnTo>
                  <a:cubicBezTo>
                    <a:pt x="60639" y="15573"/>
                    <a:pt x="60959" y="15438"/>
                    <a:pt x="61598" y="15977"/>
                  </a:cubicBezTo>
                  <a:lnTo>
                    <a:pt x="61598" y="15977"/>
                  </a:lnTo>
                  <a:cubicBezTo>
                    <a:pt x="62344" y="16516"/>
                    <a:pt x="63197" y="16516"/>
                    <a:pt x="64369" y="16112"/>
                  </a:cubicBezTo>
                  <a:lnTo>
                    <a:pt x="64369" y="16112"/>
                  </a:lnTo>
                  <a:cubicBezTo>
                    <a:pt x="67779" y="14629"/>
                    <a:pt x="71509" y="13415"/>
                    <a:pt x="75239" y="12134"/>
                  </a:cubicBezTo>
                  <a:lnTo>
                    <a:pt x="75239" y="12134"/>
                  </a:lnTo>
                  <a:cubicBezTo>
                    <a:pt x="77264" y="11460"/>
                    <a:pt x="79076" y="10786"/>
                    <a:pt x="81207" y="10179"/>
                  </a:cubicBezTo>
                  <a:lnTo>
                    <a:pt x="81207" y="10179"/>
                  </a:lnTo>
                  <a:cubicBezTo>
                    <a:pt x="81740" y="10112"/>
                    <a:pt x="81634" y="9910"/>
                    <a:pt x="81634" y="9707"/>
                  </a:cubicBezTo>
                  <a:lnTo>
                    <a:pt x="81634" y="9707"/>
                  </a:lnTo>
                  <a:cubicBezTo>
                    <a:pt x="81314" y="8561"/>
                    <a:pt x="82486" y="8022"/>
                    <a:pt x="83872" y="7483"/>
                  </a:cubicBezTo>
                  <a:lnTo>
                    <a:pt x="83872" y="7483"/>
                  </a:lnTo>
                  <a:cubicBezTo>
                    <a:pt x="89413" y="5595"/>
                    <a:pt x="94849" y="3573"/>
                    <a:pt x="100603" y="1820"/>
                  </a:cubicBezTo>
                  <a:lnTo>
                    <a:pt x="100603" y="1820"/>
                  </a:lnTo>
                  <a:cubicBezTo>
                    <a:pt x="101989" y="1348"/>
                    <a:pt x="103374" y="943"/>
                    <a:pt x="104760" y="539"/>
                  </a:cubicBezTo>
                  <a:lnTo>
                    <a:pt x="104760" y="539"/>
                  </a:lnTo>
                  <a:cubicBezTo>
                    <a:pt x="107104" y="0"/>
                    <a:pt x="109555" y="134"/>
                    <a:pt x="111474" y="943"/>
                  </a:cubicBezTo>
                  <a:lnTo>
                    <a:pt x="111474" y="943"/>
                  </a:lnTo>
                  <a:cubicBezTo>
                    <a:pt x="115204" y="2359"/>
                    <a:pt x="118188" y="4247"/>
                    <a:pt x="119147" y="6943"/>
                  </a:cubicBezTo>
                  <a:lnTo>
                    <a:pt x="119147" y="6943"/>
                  </a:lnTo>
                  <a:cubicBezTo>
                    <a:pt x="119893" y="8764"/>
                    <a:pt x="119467" y="10651"/>
                    <a:pt x="118188" y="12269"/>
                  </a:cubicBezTo>
                  <a:lnTo>
                    <a:pt x="118188" y="12269"/>
                  </a:lnTo>
                  <a:cubicBezTo>
                    <a:pt x="117548" y="13078"/>
                    <a:pt x="116056" y="13280"/>
                    <a:pt x="114777" y="13617"/>
                  </a:cubicBezTo>
                  <a:lnTo>
                    <a:pt x="114777" y="13617"/>
                  </a:lnTo>
                  <a:cubicBezTo>
                    <a:pt x="112753" y="14089"/>
                    <a:pt x="110621" y="14494"/>
                    <a:pt x="108596" y="15033"/>
                  </a:cubicBezTo>
                  <a:lnTo>
                    <a:pt x="108596" y="15033"/>
                  </a:lnTo>
                  <a:cubicBezTo>
                    <a:pt x="106145" y="15775"/>
                    <a:pt x="103801" y="16449"/>
                    <a:pt x="101563" y="17460"/>
                  </a:cubicBezTo>
                  <a:lnTo>
                    <a:pt x="101563" y="17460"/>
                  </a:lnTo>
                  <a:cubicBezTo>
                    <a:pt x="99538" y="18202"/>
                    <a:pt x="97193" y="18674"/>
                    <a:pt x="94849" y="19213"/>
                  </a:cubicBezTo>
                  <a:lnTo>
                    <a:pt x="94849" y="19213"/>
                  </a:lnTo>
                  <a:cubicBezTo>
                    <a:pt x="93889" y="19483"/>
                    <a:pt x="93037" y="19685"/>
                    <a:pt x="91971" y="19955"/>
                  </a:cubicBezTo>
                  <a:lnTo>
                    <a:pt x="91971" y="19955"/>
                  </a:lnTo>
                  <a:cubicBezTo>
                    <a:pt x="91012" y="20292"/>
                    <a:pt x="90159" y="20224"/>
                    <a:pt x="89307" y="19752"/>
                  </a:cubicBezTo>
                  <a:lnTo>
                    <a:pt x="89307" y="19752"/>
                  </a:lnTo>
                  <a:cubicBezTo>
                    <a:pt x="88028" y="19078"/>
                    <a:pt x="86856" y="19213"/>
                    <a:pt x="85364" y="19617"/>
                  </a:cubicBezTo>
                  <a:lnTo>
                    <a:pt x="85364" y="19617"/>
                  </a:lnTo>
                  <a:cubicBezTo>
                    <a:pt x="80461" y="21303"/>
                    <a:pt x="75239" y="22584"/>
                    <a:pt x="70017" y="23797"/>
                  </a:cubicBezTo>
                  <a:lnTo>
                    <a:pt x="70017" y="23797"/>
                  </a:lnTo>
                  <a:cubicBezTo>
                    <a:pt x="69484" y="24000"/>
                    <a:pt x="69058" y="24269"/>
                    <a:pt x="69058" y="24606"/>
                  </a:cubicBezTo>
                  <a:lnTo>
                    <a:pt x="69058" y="24606"/>
                  </a:lnTo>
                  <a:cubicBezTo>
                    <a:pt x="69058" y="25146"/>
                    <a:pt x="68632" y="25685"/>
                    <a:pt x="67673" y="25955"/>
                  </a:cubicBezTo>
                  <a:lnTo>
                    <a:pt x="67673" y="25955"/>
                  </a:lnTo>
                  <a:cubicBezTo>
                    <a:pt x="65435" y="26494"/>
                    <a:pt x="63303" y="27235"/>
                    <a:pt x="61065" y="27842"/>
                  </a:cubicBezTo>
                  <a:lnTo>
                    <a:pt x="61065" y="27842"/>
                  </a:lnTo>
                  <a:cubicBezTo>
                    <a:pt x="58188" y="28651"/>
                    <a:pt x="55417" y="29528"/>
                    <a:pt x="52539" y="30404"/>
                  </a:cubicBezTo>
                  <a:lnTo>
                    <a:pt x="52539" y="30404"/>
                  </a:lnTo>
                  <a:cubicBezTo>
                    <a:pt x="50941" y="30943"/>
                    <a:pt x="49236" y="31280"/>
                    <a:pt x="47424" y="31685"/>
                  </a:cubicBezTo>
                  <a:lnTo>
                    <a:pt x="47424" y="31685"/>
                  </a:lnTo>
                  <a:cubicBezTo>
                    <a:pt x="46252" y="31820"/>
                    <a:pt x="45399" y="32157"/>
                    <a:pt x="44227" y="32292"/>
                  </a:cubicBezTo>
                  <a:lnTo>
                    <a:pt x="44227" y="32292"/>
                  </a:lnTo>
                  <a:cubicBezTo>
                    <a:pt x="43481" y="32561"/>
                    <a:pt x="42628" y="32696"/>
                    <a:pt x="42522" y="33303"/>
                  </a:cubicBezTo>
                  <a:lnTo>
                    <a:pt x="42522" y="33303"/>
                  </a:lnTo>
                  <a:cubicBezTo>
                    <a:pt x="42522" y="33910"/>
                    <a:pt x="41669" y="34314"/>
                    <a:pt x="40923" y="34314"/>
                  </a:cubicBezTo>
                  <a:lnTo>
                    <a:pt x="40923" y="34314"/>
                  </a:lnTo>
                  <a:cubicBezTo>
                    <a:pt x="39644" y="34382"/>
                    <a:pt x="39005" y="34853"/>
                    <a:pt x="38046" y="35056"/>
                  </a:cubicBezTo>
                  <a:lnTo>
                    <a:pt x="38046" y="35056"/>
                  </a:lnTo>
                  <a:cubicBezTo>
                    <a:pt x="37513" y="35258"/>
                    <a:pt x="37513" y="35528"/>
                    <a:pt x="37513" y="35865"/>
                  </a:cubicBezTo>
                  <a:lnTo>
                    <a:pt x="37513" y="35865"/>
                  </a:lnTo>
                  <a:cubicBezTo>
                    <a:pt x="37406" y="39775"/>
                    <a:pt x="37406" y="43617"/>
                    <a:pt x="37193" y="47528"/>
                  </a:cubicBezTo>
                  <a:lnTo>
                    <a:pt x="37193" y="47528"/>
                  </a:lnTo>
                  <a:cubicBezTo>
                    <a:pt x="36873" y="50022"/>
                    <a:pt x="37193" y="52651"/>
                    <a:pt x="36660" y="55146"/>
                  </a:cubicBezTo>
                  <a:lnTo>
                    <a:pt x="36660" y="55146"/>
                  </a:lnTo>
                  <a:cubicBezTo>
                    <a:pt x="36554" y="55685"/>
                    <a:pt x="36660" y="55887"/>
                    <a:pt x="37619" y="55955"/>
                  </a:cubicBezTo>
                  <a:lnTo>
                    <a:pt x="37619" y="55955"/>
                  </a:lnTo>
                  <a:cubicBezTo>
                    <a:pt x="39431" y="56089"/>
                    <a:pt x="41136" y="56224"/>
                    <a:pt x="42948" y="56696"/>
                  </a:cubicBezTo>
                  <a:lnTo>
                    <a:pt x="42948" y="56696"/>
                  </a:lnTo>
                  <a:cubicBezTo>
                    <a:pt x="43587" y="56966"/>
                    <a:pt x="44227" y="57101"/>
                    <a:pt x="44547" y="57573"/>
                  </a:cubicBezTo>
                  <a:lnTo>
                    <a:pt x="44547" y="57573"/>
                  </a:lnTo>
                  <a:cubicBezTo>
                    <a:pt x="44973" y="57977"/>
                    <a:pt x="45293" y="58314"/>
                    <a:pt x="46145" y="58314"/>
                  </a:cubicBezTo>
                  <a:lnTo>
                    <a:pt x="46145" y="58314"/>
                  </a:lnTo>
                  <a:cubicBezTo>
                    <a:pt x="46678" y="58314"/>
                    <a:pt x="46891" y="58584"/>
                    <a:pt x="47211" y="58853"/>
                  </a:cubicBezTo>
                  <a:lnTo>
                    <a:pt x="47211" y="58853"/>
                  </a:lnTo>
                  <a:cubicBezTo>
                    <a:pt x="49236" y="62898"/>
                    <a:pt x="50834" y="66943"/>
                    <a:pt x="52539" y="70988"/>
                  </a:cubicBezTo>
                  <a:lnTo>
                    <a:pt x="52539" y="70988"/>
                  </a:lnTo>
                  <a:cubicBezTo>
                    <a:pt x="53818" y="73820"/>
                    <a:pt x="54884" y="76719"/>
                    <a:pt x="56376" y="79550"/>
                  </a:cubicBezTo>
                  <a:lnTo>
                    <a:pt x="56376" y="79550"/>
                  </a:lnTo>
                  <a:cubicBezTo>
                    <a:pt x="56696" y="80157"/>
                    <a:pt x="56696" y="80898"/>
                    <a:pt x="58081" y="81033"/>
                  </a:cubicBezTo>
                  <a:lnTo>
                    <a:pt x="58081" y="81033"/>
                  </a:lnTo>
                  <a:cubicBezTo>
                    <a:pt x="58827" y="81168"/>
                    <a:pt x="58934" y="81842"/>
                    <a:pt x="59040" y="82112"/>
                  </a:cubicBezTo>
                  <a:lnTo>
                    <a:pt x="59040" y="82112"/>
                  </a:lnTo>
                  <a:cubicBezTo>
                    <a:pt x="59147" y="83730"/>
                    <a:pt x="60426" y="85213"/>
                    <a:pt x="60959" y="86764"/>
                  </a:cubicBezTo>
                  <a:lnTo>
                    <a:pt x="60959" y="86764"/>
                  </a:lnTo>
                  <a:cubicBezTo>
                    <a:pt x="61065" y="87370"/>
                    <a:pt x="61172" y="87910"/>
                    <a:pt x="61065" y="88382"/>
                  </a:cubicBezTo>
                  <a:lnTo>
                    <a:pt x="61065" y="88382"/>
                  </a:lnTo>
                  <a:cubicBezTo>
                    <a:pt x="60746" y="89056"/>
                    <a:pt x="61065" y="89662"/>
                    <a:pt x="61278" y="90269"/>
                  </a:cubicBezTo>
                  <a:lnTo>
                    <a:pt x="61278" y="90269"/>
                  </a:lnTo>
                  <a:cubicBezTo>
                    <a:pt x="63303" y="94179"/>
                    <a:pt x="65222" y="97955"/>
                    <a:pt x="66927" y="101730"/>
                  </a:cubicBezTo>
                  <a:lnTo>
                    <a:pt x="66927" y="101730"/>
                  </a:lnTo>
                  <a:cubicBezTo>
                    <a:pt x="67566" y="102943"/>
                    <a:pt x="68099" y="104224"/>
                    <a:pt x="69271" y="105303"/>
                  </a:cubicBezTo>
                  <a:lnTo>
                    <a:pt x="69271" y="105303"/>
                  </a:lnTo>
                  <a:cubicBezTo>
                    <a:pt x="69804" y="106044"/>
                    <a:pt x="69698" y="107056"/>
                    <a:pt x="69911" y="107932"/>
                  </a:cubicBezTo>
                  <a:lnTo>
                    <a:pt x="69911" y="107932"/>
                  </a:lnTo>
                  <a:cubicBezTo>
                    <a:pt x="70017" y="108606"/>
                    <a:pt x="70337" y="109415"/>
                    <a:pt x="70870" y="110157"/>
                  </a:cubicBezTo>
                  <a:lnTo>
                    <a:pt x="70870" y="110157"/>
                  </a:lnTo>
                  <a:cubicBezTo>
                    <a:pt x="71190" y="110764"/>
                    <a:pt x="71190" y="111573"/>
                    <a:pt x="70337" y="112179"/>
                  </a:cubicBezTo>
                  <a:lnTo>
                    <a:pt x="70337" y="112179"/>
                  </a:lnTo>
                  <a:cubicBezTo>
                    <a:pt x="70017" y="112382"/>
                    <a:pt x="70230" y="112584"/>
                    <a:pt x="70337" y="112786"/>
                  </a:cubicBezTo>
                  <a:lnTo>
                    <a:pt x="70337" y="112786"/>
                  </a:lnTo>
                  <a:cubicBezTo>
                    <a:pt x="70870" y="113528"/>
                    <a:pt x="70230" y="114202"/>
                    <a:pt x="69271" y="114674"/>
                  </a:cubicBezTo>
                  <a:lnTo>
                    <a:pt x="69271" y="114674"/>
                  </a:lnTo>
                  <a:cubicBezTo>
                    <a:pt x="68099" y="115146"/>
                    <a:pt x="66927" y="115348"/>
                    <a:pt x="65754" y="114808"/>
                  </a:cubicBezTo>
                  <a:lnTo>
                    <a:pt x="65754" y="114808"/>
                  </a:lnTo>
                  <a:cubicBezTo>
                    <a:pt x="65008" y="114539"/>
                    <a:pt x="64262" y="114269"/>
                    <a:pt x="63197" y="114134"/>
                  </a:cubicBezTo>
                  <a:lnTo>
                    <a:pt x="63197" y="114134"/>
                  </a:lnTo>
                  <a:cubicBezTo>
                    <a:pt x="62344" y="113932"/>
                    <a:pt x="61705" y="113595"/>
                    <a:pt x="61385" y="112988"/>
                  </a:cubicBezTo>
                  <a:lnTo>
                    <a:pt x="61385" y="112988"/>
                  </a:lnTo>
                  <a:cubicBezTo>
                    <a:pt x="60426" y="110561"/>
                    <a:pt x="59253" y="108067"/>
                    <a:pt x="58294" y="105573"/>
                  </a:cubicBezTo>
                  <a:lnTo>
                    <a:pt x="58294" y="105573"/>
                  </a:lnTo>
                  <a:cubicBezTo>
                    <a:pt x="56483" y="100651"/>
                    <a:pt x="53285" y="95932"/>
                    <a:pt x="51687" y="91078"/>
                  </a:cubicBezTo>
                  <a:lnTo>
                    <a:pt x="51687" y="91078"/>
                  </a:lnTo>
                  <a:cubicBezTo>
                    <a:pt x="51474" y="90337"/>
                    <a:pt x="50408" y="90000"/>
                    <a:pt x="50195" y="89325"/>
                  </a:cubicBezTo>
                  <a:lnTo>
                    <a:pt x="50195" y="89325"/>
                  </a:lnTo>
                  <a:cubicBezTo>
                    <a:pt x="49662" y="87775"/>
                    <a:pt x="48383" y="86359"/>
                    <a:pt x="48383" y="84876"/>
                  </a:cubicBezTo>
                  <a:lnTo>
                    <a:pt x="48383" y="84876"/>
                  </a:lnTo>
                  <a:cubicBezTo>
                    <a:pt x="48383" y="82179"/>
                    <a:pt x="46571" y="79887"/>
                    <a:pt x="45612" y="77460"/>
                  </a:cubicBezTo>
                  <a:lnTo>
                    <a:pt x="45612" y="77460"/>
                  </a:lnTo>
                  <a:cubicBezTo>
                    <a:pt x="44547" y="74898"/>
                    <a:pt x="43481" y="72471"/>
                    <a:pt x="42415" y="69910"/>
                  </a:cubicBezTo>
                  <a:lnTo>
                    <a:pt x="42415" y="69910"/>
                  </a:lnTo>
                  <a:cubicBezTo>
                    <a:pt x="41563" y="67617"/>
                    <a:pt x="40390" y="65325"/>
                    <a:pt x="39431" y="63033"/>
                  </a:cubicBezTo>
                  <a:lnTo>
                    <a:pt x="39431" y="63033"/>
                  </a:lnTo>
                  <a:cubicBezTo>
                    <a:pt x="39431" y="62966"/>
                    <a:pt x="39218" y="62898"/>
                    <a:pt x="38792" y="62831"/>
                  </a:cubicBezTo>
                  <a:lnTo>
                    <a:pt x="38792" y="62831"/>
                  </a:lnTo>
                  <a:cubicBezTo>
                    <a:pt x="38792" y="64314"/>
                    <a:pt x="38898" y="65797"/>
                    <a:pt x="38792" y="67213"/>
                  </a:cubicBezTo>
                  <a:lnTo>
                    <a:pt x="38792" y="67213"/>
                  </a:lnTo>
                  <a:cubicBezTo>
                    <a:pt x="38792" y="72337"/>
                    <a:pt x="38792" y="77258"/>
                    <a:pt x="38898" y="82247"/>
                  </a:cubicBezTo>
                  <a:lnTo>
                    <a:pt x="38898" y="82247"/>
                  </a:lnTo>
                  <a:cubicBezTo>
                    <a:pt x="38898" y="82921"/>
                    <a:pt x="39218" y="83595"/>
                    <a:pt x="39644" y="84337"/>
                  </a:cubicBezTo>
                  <a:lnTo>
                    <a:pt x="39644" y="84337"/>
                  </a:lnTo>
                  <a:cubicBezTo>
                    <a:pt x="40177" y="85213"/>
                    <a:pt x="40177" y="86224"/>
                    <a:pt x="40284" y="87303"/>
                  </a:cubicBezTo>
                  <a:lnTo>
                    <a:pt x="40284" y="87303"/>
                  </a:lnTo>
                  <a:cubicBezTo>
                    <a:pt x="40390" y="87977"/>
                    <a:pt x="40177" y="88786"/>
                    <a:pt x="40390" y="89460"/>
                  </a:cubicBezTo>
                  <a:lnTo>
                    <a:pt x="40390" y="89460"/>
                  </a:lnTo>
                  <a:cubicBezTo>
                    <a:pt x="40603" y="90000"/>
                    <a:pt x="40390" y="90471"/>
                    <a:pt x="39644" y="90741"/>
                  </a:cubicBezTo>
                  <a:lnTo>
                    <a:pt x="39644" y="90741"/>
                  </a:lnTo>
                  <a:cubicBezTo>
                    <a:pt x="38792" y="91011"/>
                    <a:pt x="38792" y="91415"/>
                    <a:pt x="38685" y="91820"/>
                  </a:cubicBezTo>
                  <a:lnTo>
                    <a:pt x="38685" y="91820"/>
                  </a:lnTo>
                  <a:cubicBezTo>
                    <a:pt x="38579" y="97415"/>
                    <a:pt x="38579" y="102943"/>
                    <a:pt x="38579" y="108471"/>
                  </a:cubicBezTo>
                  <a:lnTo>
                    <a:pt x="38579" y="108471"/>
                  </a:lnTo>
                  <a:cubicBezTo>
                    <a:pt x="38579" y="109550"/>
                    <a:pt x="38792" y="110696"/>
                    <a:pt x="38898" y="111775"/>
                  </a:cubicBezTo>
                  <a:lnTo>
                    <a:pt x="38898" y="111775"/>
                  </a:lnTo>
                  <a:cubicBezTo>
                    <a:pt x="39005" y="113325"/>
                    <a:pt x="38472" y="114808"/>
                    <a:pt x="38579" y="116426"/>
                  </a:cubicBezTo>
                  <a:lnTo>
                    <a:pt x="38579" y="116426"/>
                  </a:lnTo>
                  <a:cubicBezTo>
                    <a:pt x="38579" y="116629"/>
                    <a:pt x="38472" y="116898"/>
                    <a:pt x="39005" y="117033"/>
                  </a:cubicBezTo>
                  <a:lnTo>
                    <a:pt x="39005" y="117033"/>
                  </a:lnTo>
                  <a:cubicBezTo>
                    <a:pt x="39857" y="117370"/>
                    <a:pt x="39644" y="117707"/>
                    <a:pt x="38898" y="117977"/>
                  </a:cubicBezTo>
                  <a:lnTo>
                    <a:pt x="38898" y="117977"/>
                  </a:lnTo>
                  <a:cubicBezTo>
                    <a:pt x="38579" y="118044"/>
                    <a:pt x="38152" y="118112"/>
                    <a:pt x="37619" y="118112"/>
                  </a:cubicBezTo>
                  <a:lnTo>
                    <a:pt x="37619" y="118112"/>
                  </a:lnTo>
                  <a:cubicBezTo>
                    <a:pt x="36873" y="118112"/>
                    <a:pt x="36660" y="118247"/>
                    <a:pt x="36660" y="118786"/>
                  </a:cubicBezTo>
                  <a:lnTo>
                    <a:pt x="36660" y="118786"/>
                  </a:lnTo>
                  <a:cubicBezTo>
                    <a:pt x="36660" y="119595"/>
                    <a:pt x="35595" y="119932"/>
                    <a:pt x="33889" y="119932"/>
                  </a:cubicBezTo>
                  <a:lnTo>
                    <a:pt x="33889" y="119932"/>
                  </a:lnTo>
                  <a:cubicBezTo>
                    <a:pt x="32504" y="119932"/>
                    <a:pt x="31438" y="119393"/>
                    <a:pt x="31438" y="118719"/>
                  </a:cubicBezTo>
                  <a:lnTo>
                    <a:pt x="31438" y="118719"/>
                  </a:lnTo>
                  <a:cubicBezTo>
                    <a:pt x="31438" y="118314"/>
                    <a:pt x="31119" y="118247"/>
                    <a:pt x="30692" y="118044"/>
                  </a:cubicBezTo>
                  <a:lnTo>
                    <a:pt x="30692" y="118044"/>
                  </a:lnTo>
                  <a:cubicBezTo>
                    <a:pt x="29520" y="117910"/>
                    <a:pt x="28987" y="117505"/>
                    <a:pt x="29094" y="116696"/>
                  </a:cubicBezTo>
                  <a:lnTo>
                    <a:pt x="29094" y="116696"/>
                  </a:lnTo>
                  <a:cubicBezTo>
                    <a:pt x="29626" y="114876"/>
                    <a:pt x="28561" y="113123"/>
                    <a:pt x="28880" y="111235"/>
                  </a:cubicBezTo>
                  <a:lnTo>
                    <a:pt x="28880" y="111235"/>
                  </a:lnTo>
                  <a:cubicBezTo>
                    <a:pt x="30159" y="104966"/>
                    <a:pt x="29094" y="98629"/>
                    <a:pt x="29520" y="92426"/>
                  </a:cubicBezTo>
                  <a:lnTo>
                    <a:pt x="29520" y="92426"/>
                  </a:lnTo>
                  <a:cubicBezTo>
                    <a:pt x="29520" y="91685"/>
                    <a:pt x="29626" y="90876"/>
                    <a:pt x="28667" y="90269"/>
                  </a:cubicBezTo>
                  <a:lnTo>
                    <a:pt x="28667" y="90269"/>
                  </a:lnTo>
                  <a:cubicBezTo>
                    <a:pt x="28454" y="90067"/>
                    <a:pt x="28454" y="89662"/>
                    <a:pt x="28454" y="89191"/>
                  </a:cubicBezTo>
                  <a:lnTo>
                    <a:pt x="28454" y="89191"/>
                  </a:lnTo>
                  <a:cubicBezTo>
                    <a:pt x="28241" y="87640"/>
                    <a:pt x="28028" y="86022"/>
                    <a:pt x="28667" y="84471"/>
                  </a:cubicBezTo>
                  <a:lnTo>
                    <a:pt x="28667" y="84471"/>
                  </a:lnTo>
                  <a:cubicBezTo>
                    <a:pt x="30266" y="80629"/>
                    <a:pt x="29094" y="76719"/>
                    <a:pt x="29413" y="72808"/>
                  </a:cubicBezTo>
                  <a:lnTo>
                    <a:pt x="29413" y="72808"/>
                  </a:lnTo>
                  <a:cubicBezTo>
                    <a:pt x="29626" y="70786"/>
                    <a:pt x="29520" y="68696"/>
                    <a:pt x="29520" y="66674"/>
                  </a:cubicBezTo>
                  <a:lnTo>
                    <a:pt x="29520" y="66674"/>
                  </a:lnTo>
                  <a:cubicBezTo>
                    <a:pt x="29840" y="66404"/>
                    <a:pt x="29840" y="66202"/>
                    <a:pt x="29626" y="65865"/>
                  </a:cubicBezTo>
                  <a:lnTo>
                    <a:pt x="29626" y="65865"/>
                  </a:lnTo>
                  <a:cubicBezTo>
                    <a:pt x="29520" y="66134"/>
                    <a:pt x="29413" y="66269"/>
                    <a:pt x="29307" y="664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" name="Shape 113"/>
            <p:cNvGrpSpPr/>
            <p:nvPr/>
          </p:nvGrpSpPr>
          <p:grpSpPr>
            <a:xfrm>
              <a:off x="8553796" y="2378217"/>
              <a:ext cx="640628" cy="230085"/>
              <a:chOff x="4186883" y="2113420"/>
              <a:chExt cx="338093" cy="121428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4307120" y="2166990"/>
                <a:ext cx="48810" cy="50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5642" y="97173"/>
                    </a:moveTo>
                    <a:lnTo>
                      <a:pt x="55642" y="97173"/>
                    </a:lnTo>
                    <a:cubicBezTo>
                      <a:pt x="42905" y="115434"/>
                      <a:pt x="30167" y="116739"/>
                      <a:pt x="16089" y="100434"/>
                    </a:cubicBezTo>
                    <a:lnTo>
                      <a:pt x="16089" y="100434"/>
                    </a:lnTo>
                    <a:cubicBezTo>
                      <a:pt x="2681" y="84130"/>
                      <a:pt x="0" y="54130"/>
                      <a:pt x="10055" y="35869"/>
                    </a:cubicBezTo>
                    <a:lnTo>
                      <a:pt x="10055" y="35869"/>
                    </a:lnTo>
                    <a:cubicBezTo>
                      <a:pt x="14078" y="28043"/>
                      <a:pt x="16089" y="20869"/>
                      <a:pt x="20111" y="13043"/>
                    </a:cubicBezTo>
                    <a:lnTo>
                      <a:pt x="20111" y="13043"/>
                    </a:lnTo>
                    <a:cubicBezTo>
                      <a:pt x="23463" y="8478"/>
                      <a:pt x="27486" y="4565"/>
                      <a:pt x="30837" y="0"/>
                    </a:cubicBezTo>
                    <a:lnTo>
                      <a:pt x="30837" y="0"/>
                    </a:lnTo>
                    <a:cubicBezTo>
                      <a:pt x="32849" y="652"/>
                      <a:pt x="34189" y="652"/>
                      <a:pt x="35530" y="1304"/>
                    </a:cubicBezTo>
                    <a:lnTo>
                      <a:pt x="35530" y="1304"/>
                    </a:lnTo>
                    <a:cubicBezTo>
                      <a:pt x="34189" y="9130"/>
                      <a:pt x="34860" y="17608"/>
                      <a:pt x="30837" y="24782"/>
                    </a:cubicBezTo>
                    <a:lnTo>
                      <a:pt x="30837" y="24782"/>
                    </a:lnTo>
                    <a:cubicBezTo>
                      <a:pt x="23463" y="39130"/>
                      <a:pt x="15418" y="53478"/>
                      <a:pt x="18770" y="71086"/>
                    </a:cubicBezTo>
                    <a:lnTo>
                      <a:pt x="18770" y="71086"/>
                    </a:lnTo>
                    <a:cubicBezTo>
                      <a:pt x="19441" y="75000"/>
                      <a:pt x="20111" y="78913"/>
                      <a:pt x="22793" y="81521"/>
                    </a:cubicBezTo>
                    <a:lnTo>
                      <a:pt x="22793" y="81521"/>
                    </a:lnTo>
                    <a:cubicBezTo>
                      <a:pt x="26815" y="85434"/>
                      <a:pt x="32178" y="90000"/>
                      <a:pt x="35530" y="92608"/>
                    </a:cubicBezTo>
                    <a:lnTo>
                      <a:pt x="35530" y="92608"/>
                    </a:lnTo>
                    <a:cubicBezTo>
                      <a:pt x="38882" y="88695"/>
                      <a:pt x="42905" y="84782"/>
                      <a:pt x="44245" y="80217"/>
                    </a:cubicBezTo>
                    <a:lnTo>
                      <a:pt x="44245" y="80217"/>
                    </a:lnTo>
                    <a:cubicBezTo>
                      <a:pt x="47597" y="69130"/>
                      <a:pt x="48938" y="57391"/>
                      <a:pt x="51620" y="46304"/>
                    </a:cubicBezTo>
                    <a:lnTo>
                      <a:pt x="51620" y="46304"/>
                    </a:lnTo>
                    <a:cubicBezTo>
                      <a:pt x="52290" y="44347"/>
                      <a:pt x="51620" y="41086"/>
                      <a:pt x="53631" y="39782"/>
                    </a:cubicBezTo>
                    <a:lnTo>
                      <a:pt x="53631" y="39782"/>
                    </a:lnTo>
                    <a:cubicBezTo>
                      <a:pt x="54972" y="35869"/>
                      <a:pt x="57653" y="32608"/>
                      <a:pt x="60335" y="30000"/>
                    </a:cubicBezTo>
                    <a:lnTo>
                      <a:pt x="60335" y="30000"/>
                    </a:lnTo>
                    <a:cubicBezTo>
                      <a:pt x="61675" y="32608"/>
                      <a:pt x="65698" y="36521"/>
                      <a:pt x="65698" y="39782"/>
                    </a:cubicBezTo>
                    <a:lnTo>
                      <a:pt x="65698" y="39782"/>
                    </a:lnTo>
                    <a:cubicBezTo>
                      <a:pt x="67039" y="51521"/>
                      <a:pt x="65698" y="62608"/>
                      <a:pt x="67039" y="74347"/>
                    </a:cubicBezTo>
                    <a:lnTo>
                      <a:pt x="67039" y="74347"/>
                    </a:lnTo>
                    <a:cubicBezTo>
                      <a:pt x="67039" y="81521"/>
                      <a:pt x="67039" y="90000"/>
                      <a:pt x="77094" y="93260"/>
                    </a:cubicBezTo>
                    <a:lnTo>
                      <a:pt x="77094" y="93260"/>
                    </a:lnTo>
                    <a:cubicBezTo>
                      <a:pt x="84469" y="95869"/>
                      <a:pt x="88491" y="93913"/>
                      <a:pt x="92513" y="87391"/>
                    </a:cubicBezTo>
                    <a:lnTo>
                      <a:pt x="92513" y="87391"/>
                    </a:lnTo>
                    <a:cubicBezTo>
                      <a:pt x="102569" y="67173"/>
                      <a:pt x="106592" y="47608"/>
                      <a:pt x="97877" y="26086"/>
                    </a:cubicBezTo>
                    <a:lnTo>
                      <a:pt x="97877" y="26086"/>
                    </a:lnTo>
                    <a:cubicBezTo>
                      <a:pt x="95865" y="20869"/>
                      <a:pt x="89162" y="12391"/>
                      <a:pt x="98547" y="9130"/>
                    </a:cubicBezTo>
                    <a:lnTo>
                      <a:pt x="98547" y="9130"/>
                    </a:lnTo>
                    <a:cubicBezTo>
                      <a:pt x="108603" y="5869"/>
                      <a:pt x="109944" y="15652"/>
                      <a:pt x="111955" y="22826"/>
                    </a:cubicBezTo>
                    <a:lnTo>
                      <a:pt x="111955" y="22826"/>
                    </a:lnTo>
                    <a:cubicBezTo>
                      <a:pt x="119329" y="44347"/>
                      <a:pt x="116648" y="65869"/>
                      <a:pt x="109944" y="87391"/>
                    </a:cubicBezTo>
                    <a:lnTo>
                      <a:pt x="109944" y="87391"/>
                    </a:lnTo>
                    <a:cubicBezTo>
                      <a:pt x="101229" y="114782"/>
                      <a:pt x="75754" y="119347"/>
                      <a:pt x="55642" y="9717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440453" y="2139610"/>
                <a:ext cx="45238" cy="4285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9285" y="30573"/>
                    </a:moveTo>
                    <a:lnTo>
                      <a:pt x="29285" y="30573"/>
                    </a:lnTo>
                    <a:cubicBezTo>
                      <a:pt x="17857" y="31337"/>
                      <a:pt x="10000" y="32101"/>
                      <a:pt x="1428" y="32866"/>
                    </a:cubicBezTo>
                    <a:lnTo>
                      <a:pt x="1428" y="32866"/>
                    </a:lnTo>
                    <a:cubicBezTo>
                      <a:pt x="714" y="32101"/>
                      <a:pt x="714" y="30573"/>
                      <a:pt x="0" y="29044"/>
                    </a:cubicBezTo>
                    <a:lnTo>
                      <a:pt x="0" y="29044"/>
                    </a:lnTo>
                    <a:cubicBezTo>
                      <a:pt x="2142" y="26751"/>
                      <a:pt x="3571" y="23694"/>
                      <a:pt x="7142" y="21401"/>
                    </a:cubicBezTo>
                    <a:lnTo>
                      <a:pt x="7142" y="21401"/>
                    </a:lnTo>
                    <a:cubicBezTo>
                      <a:pt x="14285" y="16815"/>
                      <a:pt x="21428" y="11464"/>
                      <a:pt x="29285" y="8407"/>
                    </a:cubicBezTo>
                    <a:lnTo>
                      <a:pt x="29285" y="8407"/>
                    </a:lnTo>
                    <a:cubicBezTo>
                      <a:pt x="32857" y="6878"/>
                      <a:pt x="40000" y="9171"/>
                      <a:pt x="45000" y="9171"/>
                    </a:cubicBezTo>
                    <a:lnTo>
                      <a:pt x="45000" y="9171"/>
                    </a:lnTo>
                    <a:cubicBezTo>
                      <a:pt x="59285" y="6878"/>
                      <a:pt x="74285" y="3057"/>
                      <a:pt x="89285" y="764"/>
                    </a:cubicBezTo>
                    <a:lnTo>
                      <a:pt x="89285" y="764"/>
                    </a:lnTo>
                    <a:cubicBezTo>
                      <a:pt x="93571" y="0"/>
                      <a:pt x="97857" y="3057"/>
                      <a:pt x="102857" y="4585"/>
                    </a:cubicBezTo>
                    <a:lnTo>
                      <a:pt x="102857" y="4585"/>
                    </a:lnTo>
                    <a:cubicBezTo>
                      <a:pt x="100714" y="8407"/>
                      <a:pt x="98571" y="12993"/>
                      <a:pt x="96428" y="17579"/>
                    </a:cubicBezTo>
                    <a:lnTo>
                      <a:pt x="96428" y="17579"/>
                    </a:lnTo>
                    <a:cubicBezTo>
                      <a:pt x="90000" y="28280"/>
                      <a:pt x="82142" y="38216"/>
                      <a:pt x="78571" y="48917"/>
                    </a:cubicBezTo>
                    <a:lnTo>
                      <a:pt x="78571" y="48917"/>
                    </a:lnTo>
                    <a:cubicBezTo>
                      <a:pt x="75714" y="61910"/>
                      <a:pt x="77857" y="74904"/>
                      <a:pt x="79285" y="88662"/>
                    </a:cubicBezTo>
                    <a:lnTo>
                      <a:pt x="79285" y="88662"/>
                    </a:lnTo>
                    <a:cubicBezTo>
                      <a:pt x="79285" y="91719"/>
                      <a:pt x="87142" y="96305"/>
                      <a:pt x="89285" y="95541"/>
                    </a:cubicBezTo>
                    <a:lnTo>
                      <a:pt x="89285" y="95541"/>
                    </a:lnTo>
                    <a:cubicBezTo>
                      <a:pt x="93571" y="94012"/>
                      <a:pt x="96428" y="88662"/>
                      <a:pt x="98571" y="84076"/>
                    </a:cubicBezTo>
                    <a:lnTo>
                      <a:pt x="98571" y="84076"/>
                    </a:lnTo>
                    <a:cubicBezTo>
                      <a:pt x="101428" y="80254"/>
                      <a:pt x="102857" y="72611"/>
                      <a:pt x="104285" y="72611"/>
                    </a:cubicBezTo>
                    <a:lnTo>
                      <a:pt x="104285" y="72611"/>
                    </a:lnTo>
                    <a:cubicBezTo>
                      <a:pt x="110000" y="73375"/>
                      <a:pt x="115714" y="76433"/>
                      <a:pt x="117142" y="79490"/>
                    </a:cubicBezTo>
                    <a:lnTo>
                      <a:pt x="117142" y="79490"/>
                    </a:lnTo>
                    <a:cubicBezTo>
                      <a:pt x="119285" y="83312"/>
                      <a:pt x="118571" y="91719"/>
                      <a:pt x="116428" y="94012"/>
                    </a:cubicBezTo>
                    <a:lnTo>
                      <a:pt x="116428" y="94012"/>
                    </a:lnTo>
                    <a:cubicBezTo>
                      <a:pt x="111428" y="100127"/>
                      <a:pt x="104285" y="105477"/>
                      <a:pt x="97857" y="109299"/>
                    </a:cubicBezTo>
                    <a:lnTo>
                      <a:pt x="97857" y="109299"/>
                    </a:lnTo>
                    <a:cubicBezTo>
                      <a:pt x="82142" y="119235"/>
                      <a:pt x="63571" y="103949"/>
                      <a:pt x="61428" y="81783"/>
                    </a:cubicBezTo>
                    <a:lnTo>
                      <a:pt x="61428" y="81783"/>
                    </a:lnTo>
                    <a:cubicBezTo>
                      <a:pt x="60714" y="59617"/>
                      <a:pt x="62142" y="50445"/>
                      <a:pt x="75000" y="18343"/>
                    </a:cubicBezTo>
                    <a:lnTo>
                      <a:pt x="75000" y="18343"/>
                    </a:lnTo>
                    <a:cubicBezTo>
                      <a:pt x="63571" y="21401"/>
                      <a:pt x="53571" y="22929"/>
                      <a:pt x="41428" y="24458"/>
                    </a:cubicBezTo>
                    <a:lnTo>
                      <a:pt x="41428" y="24458"/>
                    </a:lnTo>
                    <a:cubicBezTo>
                      <a:pt x="42142" y="47388"/>
                      <a:pt x="44285" y="68025"/>
                      <a:pt x="45000" y="89426"/>
                    </a:cubicBezTo>
                    <a:lnTo>
                      <a:pt x="45000" y="89426"/>
                    </a:lnTo>
                    <a:cubicBezTo>
                      <a:pt x="45000" y="90191"/>
                      <a:pt x="45714" y="92484"/>
                      <a:pt x="45714" y="93248"/>
                    </a:cubicBezTo>
                    <a:lnTo>
                      <a:pt x="45714" y="93248"/>
                    </a:lnTo>
                    <a:cubicBezTo>
                      <a:pt x="45000" y="98598"/>
                      <a:pt x="43571" y="103184"/>
                      <a:pt x="41428" y="108535"/>
                    </a:cubicBezTo>
                    <a:lnTo>
                      <a:pt x="41428" y="108535"/>
                    </a:lnTo>
                    <a:cubicBezTo>
                      <a:pt x="40714" y="108535"/>
                      <a:pt x="35714" y="109299"/>
                      <a:pt x="35000" y="107770"/>
                    </a:cubicBezTo>
                    <a:lnTo>
                      <a:pt x="35000" y="107770"/>
                    </a:lnTo>
                    <a:cubicBezTo>
                      <a:pt x="32142" y="103184"/>
                      <a:pt x="29285" y="98598"/>
                      <a:pt x="29285" y="93248"/>
                    </a:cubicBezTo>
                    <a:lnTo>
                      <a:pt x="29285" y="93248"/>
                    </a:lnTo>
                    <a:cubicBezTo>
                      <a:pt x="27857" y="72611"/>
                      <a:pt x="29285" y="51974"/>
                      <a:pt x="29285" y="3057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4286883" y="2113420"/>
                <a:ext cx="24999" cy="10714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681" y="1809"/>
                    </a:moveTo>
                    <a:lnTo>
                      <a:pt x="118681" y="1809"/>
                    </a:lnTo>
                    <a:cubicBezTo>
                      <a:pt x="104175" y="3919"/>
                      <a:pt x="94945" y="5427"/>
                      <a:pt x="84395" y="6331"/>
                    </a:cubicBezTo>
                    <a:lnTo>
                      <a:pt x="84395" y="6331"/>
                    </a:lnTo>
                    <a:cubicBezTo>
                      <a:pt x="52747" y="9648"/>
                      <a:pt x="44835" y="15678"/>
                      <a:pt x="42197" y="22914"/>
                    </a:cubicBezTo>
                    <a:lnTo>
                      <a:pt x="42197" y="22914"/>
                    </a:lnTo>
                    <a:cubicBezTo>
                      <a:pt x="35604" y="38894"/>
                      <a:pt x="31648" y="54572"/>
                      <a:pt x="26373" y="70854"/>
                    </a:cubicBezTo>
                    <a:lnTo>
                      <a:pt x="26373" y="70854"/>
                    </a:lnTo>
                    <a:cubicBezTo>
                      <a:pt x="25054" y="81105"/>
                      <a:pt x="26373" y="91959"/>
                      <a:pt x="29010" y="102814"/>
                    </a:cubicBezTo>
                    <a:lnTo>
                      <a:pt x="29010" y="102814"/>
                    </a:lnTo>
                    <a:cubicBezTo>
                      <a:pt x="29010" y="109145"/>
                      <a:pt x="46153" y="112160"/>
                      <a:pt x="72527" y="111256"/>
                    </a:cubicBezTo>
                    <a:lnTo>
                      <a:pt x="72527" y="111256"/>
                    </a:lnTo>
                    <a:cubicBezTo>
                      <a:pt x="76483" y="110954"/>
                      <a:pt x="83076" y="112763"/>
                      <a:pt x="88351" y="113668"/>
                    </a:cubicBezTo>
                    <a:lnTo>
                      <a:pt x="88351" y="113668"/>
                    </a:lnTo>
                    <a:cubicBezTo>
                      <a:pt x="84395" y="115175"/>
                      <a:pt x="79120" y="117587"/>
                      <a:pt x="72527" y="118190"/>
                    </a:cubicBezTo>
                    <a:lnTo>
                      <a:pt x="72527" y="118190"/>
                    </a:lnTo>
                    <a:cubicBezTo>
                      <a:pt x="44835" y="119698"/>
                      <a:pt x="6593" y="113969"/>
                      <a:pt x="5274" y="106733"/>
                    </a:cubicBezTo>
                    <a:lnTo>
                      <a:pt x="5274" y="106733"/>
                    </a:lnTo>
                    <a:cubicBezTo>
                      <a:pt x="2637" y="92562"/>
                      <a:pt x="2637" y="78391"/>
                      <a:pt x="0" y="63919"/>
                    </a:cubicBezTo>
                    <a:lnTo>
                      <a:pt x="0" y="63919"/>
                    </a:lnTo>
                    <a:cubicBezTo>
                      <a:pt x="0" y="59698"/>
                      <a:pt x="2637" y="54874"/>
                      <a:pt x="3956" y="50653"/>
                    </a:cubicBezTo>
                    <a:lnTo>
                      <a:pt x="3956" y="50653"/>
                    </a:lnTo>
                    <a:cubicBezTo>
                      <a:pt x="10549" y="38894"/>
                      <a:pt x="14505" y="26834"/>
                      <a:pt x="23736" y="14773"/>
                    </a:cubicBezTo>
                    <a:lnTo>
                      <a:pt x="23736" y="14773"/>
                    </a:lnTo>
                    <a:cubicBezTo>
                      <a:pt x="30329" y="5728"/>
                      <a:pt x="72527" y="0"/>
                      <a:pt x="118681" y="180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Shape 117"/>
              <p:cNvSpPr/>
              <p:nvPr/>
            </p:nvSpPr>
            <p:spPr>
              <a:xfrm>
                <a:off x="4501167" y="2132467"/>
                <a:ext cx="23809" cy="7857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620" y="67576"/>
                    </a:moveTo>
                    <a:lnTo>
                      <a:pt x="118620" y="67576"/>
                    </a:lnTo>
                    <a:cubicBezTo>
                      <a:pt x="115862" y="78225"/>
                      <a:pt x="111724" y="89283"/>
                      <a:pt x="107586" y="99931"/>
                    </a:cubicBezTo>
                    <a:lnTo>
                      <a:pt x="107586" y="99931"/>
                    </a:lnTo>
                    <a:cubicBezTo>
                      <a:pt x="100689" y="110170"/>
                      <a:pt x="67586" y="118771"/>
                      <a:pt x="31724" y="119180"/>
                    </a:cubicBezTo>
                    <a:lnTo>
                      <a:pt x="31724" y="119180"/>
                    </a:lnTo>
                    <a:cubicBezTo>
                      <a:pt x="26206" y="119590"/>
                      <a:pt x="20689" y="117542"/>
                      <a:pt x="13793" y="116723"/>
                    </a:cubicBezTo>
                    <a:lnTo>
                      <a:pt x="13793" y="116723"/>
                    </a:lnTo>
                    <a:cubicBezTo>
                      <a:pt x="16551" y="114675"/>
                      <a:pt x="17931" y="111399"/>
                      <a:pt x="23448" y="110989"/>
                    </a:cubicBezTo>
                    <a:lnTo>
                      <a:pt x="23448" y="110989"/>
                    </a:lnTo>
                    <a:cubicBezTo>
                      <a:pt x="77241" y="108532"/>
                      <a:pt x="85517" y="97064"/>
                      <a:pt x="84137" y="83959"/>
                    </a:cubicBezTo>
                    <a:lnTo>
                      <a:pt x="84137" y="83959"/>
                    </a:lnTo>
                    <a:cubicBezTo>
                      <a:pt x="82758" y="61433"/>
                      <a:pt x="80000" y="38498"/>
                      <a:pt x="77241" y="15972"/>
                    </a:cubicBezTo>
                    <a:lnTo>
                      <a:pt x="77241" y="15972"/>
                    </a:lnTo>
                    <a:cubicBezTo>
                      <a:pt x="75862" y="10238"/>
                      <a:pt x="56551" y="9419"/>
                      <a:pt x="38620" y="9829"/>
                    </a:cubicBezTo>
                    <a:lnTo>
                      <a:pt x="38620" y="9829"/>
                    </a:lnTo>
                    <a:cubicBezTo>
                      <a:pt x="26206" y="10238"/>
                      <a:pt x="5517" y="9419"/>
                      <a:pt x="4137" y="7781"/>
                    </a:cubicBezTo>
                    <a:lnTo>
                      <a:pt x="4137" y="7781"/>
                    </a:lnTo>
                    <a:cubicBezTo>
                      <a:pt x="0" y="2047"/>
                      <a:pt x="22068" y="3276"/>
                      <a:pt x="33103" y="2866"/>
                    </a:cubicBezTo>
                    <a:lnTo>
                      <a:pt x="33103" y="2866"/>
                    </a:lnTo>
                    <a:cubicBezTo>
                      <a:pt x="71724" y="0"/>
                      <a:pt x="100689" y="5733"/>
                      <a:pt x="106206" y="18020"/>
                    </a:cubicBezTo>
                    <a:lnTo>
                      <a:pt x="106206" y="18020"/>
                    </a:lnTo>
                    <a:cubicBezTo>
                      <a:pt x="111724" y="34402"/>
                      <a:pt x="113103" y="50784"/>
                      <a:pt x="118620" y="6757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4446406" y="2197943"/>
                <a:ext cx="30952" cy="3690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6106" y="29117"/>
                    </a:moveTo>
                    <a:lnTo>
                      <a:pt x="36106" y="29117"/>
                    </a:lnTo>
                    <a:cubicBezTo>
                      <a:pt x="46725" y="30882"/>
                      <a:pt x="53097" y="32647"/>
                      <a:pt x="59469" y="32647"/>
                    </a:cubicBezTo>
                    <a:lnTo>
                      <a:pt x="59469" y="32647"/>
                    </a:lnTo>
                    <a:cubicBezTo>
                      <a:pt x="62654" y="32647"/>
                      <a:pt x="65840" y="30882"/>
                      <a:pt x="69026" y="29117"/>
                    </a:cubicBezTo>
                    <a:lnTo>
                      <a:pt x="69026" y="29117"/>
                    </a:lnTo>
                    <a:cubicBezTo>
                      <a:pt x="70088" y="26470"/>
                      <a:pt x="70088" y="22058"/>
                      <a:pt x="70088" y="22058"/>
                    </a:cubicBezTo>
                    <a:lnTo>
                      <a:pt x="70088" y="22058"/>
                    </a:lnTo>
                    <a:cubicBezTo>
                      <a:pt x="65840" y="20294"/>
                      <a:pt x="61592" y="18529"/>
                      <a:pt x="57345" y="20294"/>
                    </a:cubicBezTo>
                    <a:lnTo>
                      <a:pt x="57345" y="20294"/>
                    </a:lnTo>
                    <a:cubicBezTo>
                      <a:pt x="52035" y="22058"/>
                      <a:pt x="45663" y="24705"/>
                      <a:pt x="36106" y="29117"/>
                    </a:cubicBezTo>
                    <a:close/>
                    <a:moveTo>
                      <a:pt x="52035" y="43235"/>
                    </a:moveTo>
                    <a:lnTo>
                      <a:pt x="52035" y="43235"/>
                    </a:lnTo>
                    <a:cubicBezTo>
                      <a:pt x="47787" y="44117"/>
                      <a:pt x="43539" y="46764"/>
                      <a:pt x="40353" y="45882"/>
                    </a:cubicBezTo>
                    <a:lnTo>
                      <a:pt x="40353" y="45882"/>
                    </a:lnTo>
                    <a:cubicBezTo>
                      <a:pt x="32920" y="42352"/>
                      <a:pt x="22300" y="39705"/>
                      <a:pt x="18053" y="34411"/>
                    </a:cubicBezTo>
                    <a:lnTo>
                      <a:pt x="18053" y="34411"/>
                    </a:lnTo>
                    <a:cubicBezTo>
                      <a:pt x="14867" y="30882"/>
                      <a:pt x="20176" y="22058"/>
                      <a:pt x="24424" y="16764"/>
                    </a:cubicBezTo>
                    <a:lnTo>
                      <a:pt x="24424" y="16764"/>
                    </a:lnTo>
                    <a:cubicBezTo>
                      <a:pt x="36106" y="3529"/>
                      <a:pt x="54159" y="0"/>
                      <a:pt x="73274" y="2647"/>
                    </a:cubicBezTo>
                    <a:lnTo>
                      <a:pt x="73274" y="2647"/>
                    </a:lnTo>
                    <a:cubicBezTo>
                      <a:pt x="92389" y="5294"/>
                      <a:pt x="99823" y="23823"/>
                      <a:pt x="84955" y="39705"/>
                    </a:cubicBezTo>
                    <a:lnTo>
                      <a:pt x="84955" y="39705"/>
                    </a:lnTo>
                    <a:cubicBezTo>
                      <a:pt x="70088" y="57352"/>
                      <a:pt x="52035" y="74117"/>
                      <a:pt x="35044" y="90000"/>
                    </a:cubicBezTo>
                    <a:lnTo>
                      <a:pt x="35044" y="90000"/>
                    </a:lnTo>
                    <a:cubicBezTo>
                      <a:pt x="32920" y="92647"/>
                      <a:pt x="31858" y="94411"/>
                      <a:pt x="27610" y="97058"/>
                    </a:cubicBezTo>
                    <a:lnTo>
                      <a:pt x="27610" y="97058"/>
                    </a:lnTo>
                    <a:cubicBezTo>
                      <a:pt x="55221" y="95294"/>
                      <a:pt x="78584" y="92647"/>
                      <a:pt x="103008" y="91764"/>
                    </a:cubicBezTo>
                    <a:lnTo>
                      <a:pt x="103008" y="91764"/>
                    </a:lnTo>
                    <a:cubicBezTo>
                      <a:pt x="108318" y="90000"/>
                      <a:pt x="113628" y="94411"/>
                      <a:pt x="118938" y="96176"/>
                    </a:cubicBezTo>
                    <a:lnTo>
                      <a:pt x="118938" y="96176"/>
                    </a:lnTo>
                    <a:cubicBezTo>
                      <a:pt x="115752" y="100588"/>
                      <a:pt x="112566" y="109411"/>
                      <a:pt x="107256" y="109411"/>
                    </a:cubicBezTo>
                    <a:lnTo>
                      <a:pt x="107256" y="109411"/>
                    </a:lnTo>
                    <a:cubicBezTo>
                      <a:pt x="80707" y="112941"/>
                      <a:pt x="52035" y="116470"/>
                      <a:pt x="24424" y="118235"/>
                    </a:cubicBezTo>
                    <a:lnTo>
                      <a:pt x="24424" y="118235"/>
                    </a:lnTo>
                    <a:cubicBezTo>
                      <a:pt x="16991" y="119117"/>
                      <a:pt x="5309" y="116470"/>
                      <a:pt x="3185" y="112058"/>
                    </a:cubicBezTo>
                    <a:lnTo>
                      <a:pt x="3185" y="112058"/>
                    </a:lnTo>
                    <a:cubicBezTo>
                      <a:pt x="0" y="106764"/>
                      <a:pt x="3185" y="97058"/>
                      <a:pt x="6371" y="93529"/>
                    </a:cubicBezTo>
                    <a:lnTo>
                      <a:pt x="6371" y="93529"/>
                    </a:lnTo>
                    <a:cubicBezTo>
                      <a:pt x="20176" y="76764"/>
                      <a:pt x="36106" y="60882"/>
                      <a:pt x="52035" y="432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4238073" y="2166990"/>
                <a:ext cx="27381" cy="392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0396" y="27755"/>
                    </a:moveTo>
                    <a:lnTo>
                      <a:pt x="40396" y="27755"/>
                    </a:lnTo>
                    <a:cubicBezTo>
                      <a:pt x="45148" y="21224"/>
                      <a:pt x="51089" y="16326"/>
                      <a:pt x="58217" y="11428"/>
                    </a:cubicBezTo>
                    <a:lnTo>
                      <a:pt x="58217" y="11428"/>
                    </a:lnTo>
                    <a:cubicBezTo>
                      <a:pt x="67722" y="2448"/>
                      <a:pt x="80792" y="0"/>
                      <a:pt x="95049" y="3265"/>
                    </a:cubicBezTo>
                    <a:lnTo>
                      <a:pt x="95049" y="3265"/>
                    </a:lnTo>
                    <a:cubicBezTo>
                      <a:pt x="111683" y="6530"/>
                      <a:pt x="118811" y="13877"/>
                      <a:pt x="118811" y="25306"/>
                    </a:cubicBezTo>
                    <a:lnTo>
                      <a:pt x="118811" y="25306"/>
                    </a:lnTo>
                    <a:cubicBezTo>
                      <a:pt x="117623" y="52244"/>
                      <a:pt x="117623" y="79183"/>
                      <a:pt x="115247" y="106938"/>
                    </a:cubicBezTo>
                    <a:lnTo>
                      <a:pt x="115247" y="106938"/>
                    </a:lnTo>
                    <a:cubicBezTo>
                      <a:pt x="114059" y="111020"/>
                      <a:pt x="105742" y="115102"/>
                      <a:pt x="99801" y="119183"/>
                    </a:cubicBezTo>
                    <a:lnTo>
                      <a:pt x="99801" y="119183"/>
                    </a:lnTo>
                    <a:cubicBezTo>
                      <a:pt x="97425" y="115102"/>
                      <a:pt x="90297" y="108571"/>
                      <a:pt x="90297" y="103673"/>
                    </a:cubicBezTo>
                    <a:lnTo>
                      <a:pt x="90297" y="103673"/>
                    </a:lnTo>
                    <a:cubicBezTo>
                      <a:pt x="90297" y="79183"/>
                      <a:pt x="92673" y="55510"/>
                      <a:pt x="93861" y="30204"/>
                    </a:cubicBezTo>
                    <a:lnTo>
                      <a:pt x="93861" y="30204"/>
                    </a:lnTo>
                    <a:cubicBezTo>
                      <a:pt x="93861" y="26122"/>
                      <a:pt x="90297" y="22857"/>
                      <a:pt x="87920" y="18775"/>
                    </a:cubicBezTo>
                    <a:lnTo>
                      <a:pt x="87920" y="18775"/>
                    </a:lnTo>
                    <a:cubicBezTo>
                      <a:pt x="81980" y="21224"/>
                      <a:pt x="76039" y="22857"/>
                      <a:pt x="71287" y="26122"/>
                    </a:cubicBezTo>
                    <a:lnTo>
                      <a:pt x="71287" y="26122"/>
                    </a:lnTo>
                    <a:cubicBezTo>
                      <a:pt x="47524" y="43265"/>
                      <a:pt x="46336" y="66938"/>
                      <a:pt x="41584" y="89795"/>
                    </a:cubicBezTo>
                    <a:lnTo>
                      <a:pt x="41584" y="89795"/>
                    </a:lnTo>
                    <a:cubicBezTo>
                      <a:pt x="40396" y="95510"/>
                      <a:pt x="30891" y="100408"/>
                      <a:pt x="27326" y="105306"/>
                    </a:cubicBezTo>
                    <a:lnTo>
                      <a:pt x="27326" y="105306"/>
                    </a:lnTo>
                    <a:cubicBezTo>
                      <a:pt x="22574" y="99591"/>
                      <a:pt x="16633" y="93877"/>
                      <a:pt x="16633" y="88163"/>
                    </a:cubicBezTo>
                    <a:lnTo>
                      <a:pt x="16633" y="88163"/>
                    </a:lnTo>
                    <a:cubicBezTo>
                      <a:pt x="16633" y="72653"/>
                      <a:pt x="19009" y="56326"/>
                      <a:pt x="20198" y="40000"/>
                    </a:cubicBezTo>
                    <a:lnTo>
                      <a:pt x="20198" y="40000"/>
                    </a:lnTo>
                    <a:cubicBezTo>
                      <a:pt x="20198" y="36734"/>
                      <a:pt x="13069" y="34285"/>
                      <a:pt x="10693" y="31836"/>
                    </a:cubicBezTo>
                    <a:lnTo>
                      <a:pt x="10693" y="31836"/>
                    </a:lnTo>
                    <a:cubicBezTo>
                      <a:pt x="5940" y="26122"/>
                      <a:pt x="3564" y="20408"/>
                      <a:pt x="0" y="16326"/>
                    </a:cubicBezTo>
                    <a:lnTo>
                      <a:pt x="0" y="16326"/>
                    </a:lnTo>
                    <a:cubicBezTo>
                      <a:pt x="9504" y="16326"/>
                      <a:pt x="19009" y="13061"/>
                      <a:pt x="26138" y="15510"/>
                    </a:cubicBezTo>
                    <a:lnTo>
                      <a:pt x="26138" y="15510"/>
                    </a:lnTo>
                    <a:cubicBezTo>
                      <a:pt x="30891" y="17142"/>
                      <a:pt x="35643" y="22857"/>
                      <a:pt x="40396" y="2775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4358311" y="2152705"/>
                <a:ext cx="28571" cy="58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7714" y="1116"/>
                    </a:moveTo>
                    <a:lnTo>
                      <a:pt x="77714" y="1116"/>
                    </a:lnTo>
                    <a:cubicBezTo>
                      <a:pt x="73142" y="16744"/>
                      <a:pt x="70857" y="31813"/>
                      <a:pt x="68571" y="48558"/>
                    </a:cubicBezTo>
                    <a:lnTo>
                      <a:pt x="68571" y="48558"/>
                    </a:lnTo>
                    <a:cubicBezTo>
                      <a:pt x="84571" y="45209"/>
                      <a:pt x="94857" y="51348"/>
                      <a:pt x="94857" y="56930"/>
                    </a:cubicBezTo>
                    <a:lnTo>
                      <a:pt x="94857" y="56930"/>
                    </a:lnTo>
                    <a:cubicBezTo>
                      <a:pt x="94857" y="60279"/>
                      <a:pt x="78857" y="63627"/>
                      <a:pt x="69714" y="66976"/>
                    </a:cubicBezTo>
                    <a:lnTo>
                      <a:pt x="69714" y="66976"/>
                    </a:lnTo>
                    <a:cubicBezTo>
                      <a:pt x="68571" y="66418"/>
                      <a:pt x="65142" y="65302"/>
                      <a:pt x="64000" y="64744"/>
                    </a:cubicBezTo>
                    <a:lnTo>
                      <a:pt x="64000" y="64744"/>
                    </a:lnTo>
                    <a:cubicBezTo>
                      <a:pt x="61714" y="74232"/>
                      <a:pt x="59428" y="84279"/>
                      <a:pt x="60571" y="92651"/>
                    </a:cubicBezTo>
                    <a:lnTo>
                      <a:pt x="60571" y="92651"/>
                    </a:lnTo>
                    <a:cubicBezTo>
                      <a:pt x="60571" y="97116"/>
                      <a:pt x="68571" y="102139"/>
                      <a:pt x="75428" y="104930"/>
                    </a:cubicBezTo>
                    <a:lnTo>
                      <a:pt x="75428" y="104930"/>
                    </a:lnTo>
                    <a:cubicBezTo>
                      <a:pt x="80000" y="106604"/>
                      <a:pt x="92571" y="102139"/>
                      <a:pt x="98285" y="101023"/>
                    </a:cubicBezTo>
                    <a:lnTo>
                      <a:pt x="98285" y="101023"/>
                    </a:lnTo>
                    <a:cubicBezTo>
                      <a:pt x="106285" y="100465"/>
                      <a:pt x="112000" y="99348"/>
                      <a:pt x="117714" y="98232"/>
                    </a:cubicBezTo>
                    <a:lnTo>
                      <a:pt x="117714" y="98232"/>
                    </a:lnTo>
                    <a:cubicBezTo>
                      <a:pt x="117714" y="102139"/>
                      <a:pt x="118857" y="107162"/>
                      <a:pt x="115428" y="109395"/>
                    </a:cubicBezTo>
                    <a:lnTo>
                      <a:pt x="115428" y="109395"/>
                    </a:lnTo>
                    <a:cubicBezTo>
                      <a:pt x="104000" y="116093"/>
                      <a:pt x="89142" y="119441"/>
                      <a:pt x="70857" y="117209"/>
                    </a:cubicBezTo>
                    <a:lnTo>
                      <a:pt x="70857" y="117209"/>
                    </a:lnTo>
                    <a:cubicBezTo>
                      <a:pt x="51428" y="114418"/>
                      <a:pt x="36571" y="103813"/>
                      <a:pt x="34285" y="93767"/>
                    </a:cubicBezTo>
                    <a:lnTo>
                      <a:pt x="34285" y="93767"/>
                    </a:lnTo>
                    <a:cubicBezTo>
                      <a:pt x="34285" y="89302"/>
                      <a:pt x="36571" y="84837"/>
                      <a:pt x="36571" y="79255"/>
                    </a:cubicBezTo>
                    <a:lnTo>
                      <a:pt x="36571" y="79255"/>
                    </a:lnTo>
                    <a:cubicBezTo>
                      <a:pt x="37714" y="74790"/>
                      <a:pt x="38857" y="70325"/>
                      <a:pt x="38857" y="66976"/>
                    </a:cubicBezTo>
                    <a:lnTo>
                      <a:pt x="38857" y="66976"/>
                    </a:lnTo>
                    <a:cubicBezTo>
                      <a:pt x="26285" y="63627"/>
                      <a:pt x="16000" y="60837"/>
                      <a:pt x="0" y="56372"/>
                    </a:cubicBezTo>
                    <a:lnTo>
                      <a:pt x="0" y="56372"/>
                    </a:lnTo>
                    <a:cubicBezTo>
                      <a:pt x="17142" y="53023"/>
                      <a:pt x="28571" y="51348"/>
                      <a:pt x="42285" y="48558"/>
                    </a:cubicBezTo>
                    <a:lnTo>
                      <a:pt x="42285" y="48558"/>
                    </a:lnTo>
                    <a:cubicBezTo>
                      <a:pt x="51428" y="32930"/>
                      <a:pt x="43428" y="13953"/>
                      <a:pt x="68571" y="0"/>
                    </a:cubicBezTo>
                    <a:lnTo>
                      <a:pt x="68571" y="0"/>
                    </a:lnTo>
                    <a:cubicBezTo>
                      <a:pt x="70857" y="0"/>
                      <a:pt x="74285" y="558"/>
                      <a:pt x="77714" y="11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4186883" y="2165800"/>
                <a:ext cx="28571" cy="4285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5555" y="26250"/>
                    </a:moveTo>
                    <a:lnTo>
                      <a:pt x="105555" y="26250"/>
                    </a:lnTo>
                    <a:cubicBezTo>
                      <a:pt x="71111" y="11250"/>
                      <a:pt x="43333" y="15000"/>
                      <a:pt x="28888" y="37500"/>
                    </a:cubicBezTo>
                    <a:lnTo>
                      <a:pt x="28888" y="37500"/>
                    </a:lnTo>
                    <a:cubicBezTo>
                      <a:pt x="42222" y="39750"/>
                      <a:pt x="53333" y="41250"/>
                      <a:pt x="65555" y="41250"/>
                    </a:cubicBezTo>
                    <a:lnTo>
                      <a:pt x="65555" y="41250"/>
                    </a:lnTo>
                    <a:cubicBezTo>
                      <a:pt x="84444" y="42000"/>
                      <a:pt x="101111" y="46500"/>
                      <a:pt x="110000" y="58500"/>
                    </a:cubicBezTo>
                    <a:lnTo>
                      <a:pt x="110000" y="58500"/>
                    </a:lnTo>
                    <a:cubicBezTo>
                      <a:pt x="118888" y="72000"/>
                      <a:pt x="117777" y="85500"/>
                      <a:pt x="101111" y="95250"/>
                    </a:cubicBezTo>
                    <a:lnTo>
                      <a:pt x="101111" y="95250"/>
                    </a:lnTo>
                    <a:cubicBezTo>
                      <a:pt x="87777" y="103500"/>
                      <a:pt x="70000" y="111000"/>
                      <a:pt x="52222" y="116250"/>
                    </a:cubicBezTo>
                    <a:lnTo>
                      <a:pt x="52222" y="116250"/>
                    </a:lnTo>
                    <a:cubicBezTo>
                      <a:pt x="37777" y="119250"/>
                      <a:pt x="17777" y="109500"/>
                      <a:pt x="20000" y="99000"/>
                    </a:cubicBezTo>
                    <a:lnTo>
                      <a:pt x="20000" y="99000"/>
                    </a:lnTo>
                    <a:cubicBezTo>
                      <a:pt x="20000" y="95250"/>
                      <a:pt x="27777" y="88500"/>
                      <a:pt x="33333" y="87000"/>
                    </a:cubicBezTo>
                    <a:lnTo>
                      <a:pt x="33333" y="87000"/>
                    </a:lnTo>
                    <a:cubicBezTo>
                      <a:pt x="44444" y="84750"/>
                      <a:pt x="47777" y="88500"/>
                      <a:pt x="44444" y="95250"/>
                    </a:cubicBezTo>
                    <a:lnTo>
                      <a:pt x="44444" y="95250"/>
                    </a:lnTo>
                    <a:cubicBezTo>
                      <a:pt x="43333" y="96000"/>
                      <a:pt x="54444" y="100500"/>
                      <a:pt x="55555" y="99000"/>
                    </a:cubicBezTo>
                    <a:lnTo>
                      <a:pt x="55555" y="99000"/>
                    </a:lnTo>
                    <a:cubicBezTo>
                      <a:pt x="67777" y="94500"/>
                      <a:pt x="81111" y="88500"/>
                      <a:pt x="88888" y="81750"/>
                    </a:cubicBezTo>
                    <a:lnTo>
                      <a:pt x="88888" y="81750"/>
                    </a:lnTo>
                    <a:cubicBezTo>
                      <a:pt x="98888" y="71250"/>
                      <a:pt x="90000" y="60000"/>
                      <a:pt x="71111" y="57000"/>
                    </a:cubicBezTo>
                    <a:lnTo>
                      <a:pt x="71111" y="57000"/>
                    </a:lnTo>
                    <a:cubicBezTo>
                      <a:pt x="55555" y="55500"/>
                      <a:pt x="42222" y="55500"/>
                      <a:pt x="28888" y="52500"/>
                    </a:cubicBezTo>
                    <a:lnTo>
                      <a:pt x="28888" y="52500"/>
                    </a:lnTo>
                    <a:cubicBezTo>
                      <a:pt x="5555" y="48750"/>
                      <a:pt x="0" y="34500"/>
                      <a:pt x="14444" y="21750"/>
                    </a:cubicBezTo>
                    <a:lnTo>
                      <a:pt x="14444" y="21750"/>
                    </a:lnTo>
                    <a:cubicBezTo>
                      <a:pt x="31111" y="6750"/>
                      <a:pt x="54444" y="0"/>
                      <a:pt x="83333" y="3750"/>
                    </a:cubicBezTo>
                    <a:lnTo>
                      <a:pt x="83333" y="3750"/>
                    </a:lnTo>
                    <a:cubicBezTo>
                      <a:pt x="100000" y="6000"/>
                      <a:pt x="107777" y="12750"/>
                      <a:pt x="105555" y="2625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4401168" y="2169372"/>
                <a:ext cx="32142" cy="3095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8571" y="73274"/>
                    </a:moveTo>
                    <a:lnTo>
                      <a:pt x="68571" y="73274"/>
                    </a:lnTo>
                    <a:cubicBezTo>
                      <a:pt x="68571" y="86017"/>
                      <a:pt x="71596" y="94513"/>
                      <a:pt x="69579" y="103008"/>
                    </a:cubicBezTo>
                    <a:lnTo>
                      <a:pt x="69579" y="103008"/>
                    </a:lnTo>
                    <a:cubicBezTo>
                      <a:pt x="68571" y="108318"/>
                      <a:pt x="64537" y="113628"/>
                      <a:pt x="60504" y="118938"/>
                    </a:cubicBezTo>
                    <a:lnTo>
                      <a:pt x="60504" y="118938"/>
                    </a:lnTo>
                    <a:cubicBezTo>
                      <a:pt x="56470" y="113628"/>
                      <a:pt x="48403" y="110442"/>
                      <a:pt x="47394" y="106194"/>
                    </a:cubicBezTo>
                    <a:lnTo>
                      <a:pt x="47394" y="106194"/>
                    </a:lnTo>
                    <a:cubicBezTo>
                      <a:pt x="45378" y="94513"/>
                      <a:pt x="46386" y="84955"/>
                      <a:pt x="46386" y="73274"/>
                    </a:cubicBezTo>
                    <a:lnTo>
                      <a:pt x="46386" y="73274"/>
                    </a:lnTo>
                    <a:cubicBezTo>
                      <a:pt x="34285" y="72212"/>
                      <a:pt x="24201" y="71150"/>
                      <a:pt x="14117" y="67964"/>
                    </a:cubicBezTo>
                    <a:lnTo>
                      <a:pt x="14117" y="67964"/>
                    </a:lnTo>
                    <a:cubicBezTo>
                      <a:pt x="8067" y="65840"/>
                      <a:pt x="5042" y="59469"/>
                      <a:pt x="0" y="56283"/>
                    </a:cubicBezTo>
                    <a:lnTo>
                      <a:pt x="0" y="56283"/>
                    </a:lnTo>
                    <a:cubicBezTo>
                      <a:pt x="6050" y="52035"/>
                      <a:pt x="11092" y="46725"/>
                      <a:pt x="17142" y="45663"/>
                    </a:cubicBezTo>
                    <a:lnTo>
                      <a:pt x="17142" y="45663"/>
                    </a:lnTo>
                    <a:cubicBezTo>
                      <a:pt x="25210" y="43539"/>
                      <a:pt x="34285" y="44601"/>
                      <a:pt x="46386" y="44601"/>
                    </a:cubicBezTo>
                    <a:lnTo>
                      <a:pt x="46386" y="44601"/>
                    </a:lnTo>
                    <a:cubicBezTo>
                      <a:pt x="45378" y="35044"/>
                      <a:pt x="43361" y="25486"/>
                      <a:pt x="43361" y="16991"/>
                    </a:cubicBezTo>
                    <a:lnTo>
                      <a:pt x="43361" y="16991"/>
                    </a:lnTo>
                    <a:cubicBezTo>
                      <a:pt x="43361" y="11681"/>
                      <a:pt x="46386" y="4247"/>
                      <a:pt x="48403" y="0"/>
                    </a:cubicBezTo>
                    <a:lnTo>
                      <a:pt x="48403" y="0"/>
                    </a:lnTo>
                    <a:cubicBezTo>
                      <a:pt x="53445" y="2123"/>
                      <a:pt x="62521" y="4247"/>
                      <a:pt x="64537" y="8495"/>
                    </a:cubicBezTo>
                    <a:lnTo>
                      <a:pt x="64537" y="8495"/>
                    </a:lnTo>
                    <a:cubicBezTo>
                      <a:pt x="67563" y="19115"/>
                      <a:pt x="67563" y="32920"/>
                      <a:pt x="69579" y="45663"/>
                    </a:cubicBezTo>
                    <a:lnTo>
                      <a:pt x="69579" y="45663"/>
                    </a:lnTo>
                    <a:cubicBezTo>
                      <a:pt x="80672" y="46725"/>
                      <a:pt x="92773" y="49911"/>
                      <a:pt x="104873" y="53097"/>
                    </a:cubicBezTo>
                    <a:lnTo>
                      <a:pt x="104873" y="53097"/>
                    </a:lnTo>
                    <a:cubicBezTo>
                      <a:pt x="109915" y="55221"/>
                      <a:pt x="113949" y="61592"/>
                      <a:pt x="118991" y="65840"/>
                    </a:cubicBezTo>
                    <a:lnTo>
                      <a:pt x="118991" y="65840"/>
                    </a:lnTo>
                    <a:cubicBezTo>
                      <a:pt x="113949" y="69026"/>
                      <a:pt x="107899" y="74336"/>
                      <a:pt x="101848" y="74336"/>
                    </a:cubicBezTo>
                    <a:lnTo>
                      <a:pt x="101848" y="74336"/>
                    </a:lnTo>
                    <a:cubicBezTo>
                      <a:pt x="91764" y="76460"/>
                      <a:pt x="80672" y="74336"/>
                      <a:pt x="68571" y="7327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4435691" y="2181276"/>
                <a:ext cx="57143" cy="1071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7042" y="58536"/>
                    </a:moveTo>
                    <a:lnTo>
                      <a:pt x="107042" y="58536"/>
                    </a:lnTo>
                    <a:cubicBezTo>
                      <a:pt x="90704" y="73170"/>
                      <a:pt x="74929" y="84878"/>
                      <a:pt x="58028" y="96585"/>
                    </a:cubicBezTo>
                    <a:lnTo>
                      <a:pt x="58028" y="96585"/>
                    </a:lnTo>
                    <a:cubicBezTo>
                      <a:pt x="41690" y="105365"/>
                      <a:pt x="25352" y="111219"/>
                      <a:pt x="8450" y="117073"/>
                    </a:cubicBezTo>
                    <a:lnTo>
                      <a:pt x="8450" y="117073"/>
                    </a:lnTo>
                    <a:cubicBezTo>
                      <a:pt x="6197" y="117073"/>
                      <a:pt x="2816" y="102439"/>
                      <a:pt x="0" y="90731"/>
                    </a:cubicBezTo>
                    <a:lnTo>
                      <a:pt x="0" y="90731"/>
                    </a:lnTo>
                    <a:cubicBezTo>
                      <a:pt x="2816" y="81951"/>
                      <a:pt x="5633" y="64390"/>
                      <a:pt x="7887" y="61463"/>
                    </a:cubicBezTo>
                    <a:lnTo>
                      <a:pt x="7887" y="61463"/>
                    </a:lnTo>
                    <a:cubicBezTo>
                      <a:pt x="39436" y="40975"/>
                      <a:pt x="70985" y="23414"/>
                      <a:pt x="101971" y="5853"/>
                    </a:cubicBezTo>
                    <a:lnTo>
                      <a:pt x="101971" y="5853"/>
                    </a:lnTo>
                    <a:cubicBezTo>
                      <a:pt x="103098" y="2926"/>
                      <a:pt x="105352" y="0"/>
                      <a:pt x="106478" y="2926"/>
                    </a:cubicBezTo>
                    <a:lnTo>
                      <a:pt x="106478" y="2926"/>
                    </a:lnTo>
                    <a:cubicBezTo>
                      <a:pt x="110985" y="14634"/>
                      <a:pt x="114929" y="23414"/>
                      <a:pt x="119436" y="32195"/>
                    </a:cubicBezTo>
                    <a:lnTo>
                      <a:pt x="119436" y="32195"/>
                    </a:lnTo>
                    <a:cubicBezTo>
                      <a:pt x="115492" y="46829"/>
                      <a:pt x="112676" y="58536"/>
                      <a:pt x="109295" y="73170"/>
                    </a:cubicBezTo>
                    <a:lnTo>
                      <a:pt x="109295" y="73170"/>
                    </a:lnTo>
                    <a:cubicBezTo>
                      <a:pt x="108732" y="67317"/>
                      <a:pt x="108169" y="64390"/>
                      <a:pt x="107042" y="5853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Shape 124"/>
              <p:cNvSpPr/>
              <p:nvPr/>
            </p:nvSpPr>
            <p:spPr>
              <a:xfrm>
                <a:off x="4223788" y="2170562"/>
                <a:ext cx="7143" cy="33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857" y="0"/>
                    </a:moveTo>
                    <a:lnTo>
                      <a:pt x="72857" y="0"/>
                    </a:lnTo>
                    <a:cubicBezTo>
                      <a:pt x="89999" y="11803"/>
                      <a:pt x="107142" y="21639"/>
                      <a:pt x="111428" y="31475"/>
                    </a:cubicBezTo>
                    <a:lnTo>
                      <a:pt x="111428" y="31475"/>
                    </a:lnTo>
                    <a:cubicBezTo>
                      <a:pt x="115714" y="57049"/>
                      <a:pt x="115714" y="81639"/>
                      <a:pt x="111428" y="107213"/>
                    </a:cubicBezTo>
                    <a:lnTo>
                      <a:pt x="111428" y="107213"/>
                    </a:lnTo>
                    <a:cubicBezTo>
                      <a:pt x="111428" y="111147"/>
                      <a:pt x="77142" y="116065"/>
                      <a:pt x="59999" y="119016"/>
                    </a:cubicBezTo>
                    <a:lnTo>
                      <a:pt x="59999" y="119016"/>
                    </a:lnTo>
                    <a:cubicBezTo>
                      <a:pt x="42857" y="115081"/>
                      <a:pt x="25714" y="109180"/>
                      <a:pt x="25714" y="103278"/>
                    </a:cubicBezTo>
                    <a:lnTo>
                      <a:pt x="25714" y="103278"/>
                    </a:lnTo>
                    <a:cubicBezTo>
                      <a:pt x="21428" y="82622"/>
                      <a:pt x="25714" y="61967"/>
                      <a:pt x="29999" y="40327"/>
                    </a:cubicBezTo>
                    <a:lnTo>
                      <a:pt x="29999" y="40327"/>
                    </a:lnTo>
                    <a:cubicBezTo>
                      <a:pt x="29999" y="28524"/>
                      <a:pt x="0" y="12786"/>
                      <a:pt x="72857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4224978" y="2153895"/>
                <a:ext cx="11905" cy="95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272" y="74594"/>
                    </a:moveTo>
                    <a:lnTo>
                      <a:pt x="117272" y="74594"/>
                    </a:lnTo>
                    <a:cubicBezTo>
                      <a:pt x="95454" y="87567"/>
                      <a:pt x="76363" y="116756"/>
                      <a:pt x="62727" y="113513"/>
                    </a:cubicBezTo>
                    <a:lnTo>
                      <a:pt x="62727" y="113513"/>
                    </a:lnTo>
                    <a:cubicBezTo>
                      <a:pt x="38181" y="103783"/>
                      <a:pt x="19090" y="81081"/>
                      <a:pt x="0" y="58378"/>
                    </a:cubicBezTo>
                    <a:lnTo>
                      <a:pt x="0" y="58378"/>
                    </a:lnTo>
                    <a:cubicBezTo>
                      <a:pt x="16363" y="35675"/>
                      <a:pt x="32727" y="0"/>
                      <a:pt x="49090" y="0"/>
                    </a:cubicBezTo>
                    <a:lnTo>
                      <a:pt x="49090" y="0"/>
                    </a:lnTo>
                    <a:cubicBezTo>
                      <a:pt x="70909" y="0"/>
                      <a:pt x="92727" y="29189"/>
                      <a:pt x="117272" y="45405"/>
                    </a:cubicBezTo>
                    <a:lnTo>
                      <a:pt x="117272" y="45405"/>
                    </a:lnTo>
                    <a:cubicBezTo>
                      <a:pt x="117272" y="55135"/>
                      <a:pt x="117272" y="64864"/>
                      <a:pt x="117272" y="7459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" name="Shape 126"/>
            <p:cNvGrpSpPr/>
            <p:nvPr/>
          </p:nvGrpSpPr>
          <p:grpSpPr>
            <a:xfrm>
              <a:off x="7831380" y="3031442"/>
              <a:ext cx="581659" cy="564855"/>
              <a:chOff x="7827286" y="3097670"/>
              <a:chExt cx="535712" cy="520236"/>
            </a:xfrm>
          </p:grpSpPr>
          <p:sp>
            <p:nvSpPr>
              <p:cNvPr id="127" name="Shape 127"/>
              <p:cNvSpPr/>
              <p:nvPr/>
            </p:nvSpPr>
            <p:spPr>
              <a:xfrm>
                <a:off x="7832048" y="3158384"/>
                <a:ext cx="530950" cy="35714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0461"/>
                    </a:moveTo>
                    <a:lnTo>
                      <a:pt x="244" y="110098"/>
                    </a:lnTo>
                    <a:lnTo>
                      <a:pt x="57619" y="34337"/>
                    </a:lnTo>
                    <a:lnTo>
                      <a:pt x="57619" y="34337"/>
                    </a:lnTo>
                    <a:cubicBezTo>
                      <a:pt x="57619" y="34337"/>
                      <a:pt x="69033" y="15897"/>
                      <a:pt x="77151" y="12172"/>
                    </a:cubicBezTo>
                    <a:lnTo>
                      <a:pt x="77151" y="12172"/>
                    </a:lnTo>
                    <a:cubicBezTo>
                      <a:pt x="85147" y="8448"/>
                      <a:pt x="101505" y="5087"/>
                      <a:pt x="108585" y="2543"/>
                    </a:cubicBezTo>
                    <a:lnTo>
                      <a:pt x="108585" y="2543"/>
                    </a:lnTo>
                    <a:cubicBezTo>
                      <a:pt x="115605" y="90"/>
                      <a:pt x="118229" y="0"/>
                      <a:pt x="119206" y="6086"/>
                    </a:cubicBezTo>
                    <a:lnTo>
                      <a:pt x="119206" y="6086"/>
                    </a:lnTo>
                    <a:cubicBezTo>
                      <a:pt x="119206" y="6086"/>
                      <a:pt x="119938" y="12899"/>
                      <a:pt x="115605" y="14534"/>
                    </a:cubicBezTo>
                    <a:lnTo>
                      <a:pt x="115605" y="14534"/>
                    </a:lnTo>
                    <a:cubicBezTo>
                      <a:pt x="111393" y="16078"/>
                      <a:pt x="80081" y="15352"/>
                      <a:pt x="75564" y="18531"/>
                    </a:cubicBezTo>
                    <a:lnTo>
                      <a:pt x="75564" y="18531"/>
                    </a:lnTo>
                    <a:cubicBezTo>
                      <a:pt x="71169" y="21619"/>
                      <a:pt x="11475" y="113005"/>
                      <a:pt x="7141" y="119454"/>
                    </a:cubicBezTo>
                    <a:lnTo>
                      <a:pt x="7141" y="119454"/>
                    </a:lnTo>
                    <a:cubicBezTo>
                      <a:pt x="7019" y="119818"/>
                      <a:pt x="6958" y="119909"/>
                      <a:pt x="6958" y="119909"/>
                    </a:cubicBezTo>
                    <a:lnTo>
                      <a:pt x="0" y="11046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x="7883238" y="3101242"/>
                <a:ext cx="379760" cy="51666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1459" y="0"/>
                    </a:moveTo>
                    <a:lnTo>
                      <a:pt x="111202" y="125"/>
                    </a:lnTo>
                    <a:lnTo>
                      <a:pt x="36213" y="56581"/>
                    </a:lnTo>
                    <a:lnTo>
                      <a:pt x="36213" y="56581"/>
                    </a:lnTo>
                    <a:cubicBezTo>
                      <a:pt x="36213" y="56581"/>
                      <a:pt x="18192" y="67746"/>
                      <a:pt x="14177" y="75901"/>
                    </a:cubicBezTo>
                    <a:lnTo>
                      <a:pt x="14177" y="75901"/>
                    </a:lnTo>
                    <a:cubicBezTo>
                      <a:pt x="10163" y="84056"/>
                      <a:pt x="5807" y="100742"/>
                      <a:pt x="3074" y="107893"/>
                    </a:cubicBezTo>
                    <a:lnTo>
                      <a:pt x="3074" y="107893"/>
                    </a:lnTo>
                    <a:cubicBezTo>
                      <a:pt x="256" y="115044"/>
                      <a:pt x="0" y="117679"/>
                      <a:pt x="5637" y="118933"/>
                    </a:cubicBezTo>
                    <a:lnTo>
                      <a:pt x="5637" y="118933"/>
                    </a:lnTo>
                    <a:cubicBezTo>
                      <a:pt x="5637" y="118933"/>
                      <a:pt x="12042" y="119937"/>
                      <a:pt x="13836" y="115608"/>
                    </a:cubicBezTo>
                    <a:lnTo>
                      <a:pt x="13836" y="115608"/>
                    </a:lnTo>
                    <a:cubicBezTo>
                      <a:pt x="15715" y="111217"/>
                      <a:pt x="16911" y="79100"/>
                      <a:pt x="20327" y="74521"/>
                    </a:cubicBezTo>
                    <a:lnTo>
                      <a:pt x="20327" y="74521"/>
                    </a:lnTo>
                    <a:cubicBezTo>
                      <a:pt x="23402" y="70130"/>
                      <a:pt x="113081" y="11730"/>
                      <a:pt x="119572" y="7652"/>
                    </a:cubicBezTo>
                    <a:lnTo>
                      <a:pt x="119572" y="7652"/>
                    </a:lnTo>
                    <a:cubicBezTo>
                      <a:pt x="119829" y="7401"/>
                      <a:pt x="119914" y="7339"/>
                      <a:pt x="119914" y="7339"/>
                    </a:cubicBezTo>
                    <a:lnTo>
                      <a:pt x="111459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7827286" y="3097670"/>
                <a:ext cx="480950" cy="46904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394" y="31604"/>
                    </a:moveTo>
                    <a:lnTo>
                      <a:pt x="112394" y="31604"/>
                    </a:lnTo>
                    <a:cubicBezTo>
                      <a:pt x="112731" y="36434"/>
                      <a:pt x="108424" y="45060"/>
                      <a:pt x="100482" y="52098"/>
                    </a:cubicBezTo>
                    <a:lnTo>
                      <a:pt x="100482" y="52098"/>
                    </a:lnTo>
                    <a:cubicBezTo>
                      <a:pt x="92406" y="59137"/>
                      <a:pt x="76590" y="66866"/>
                      <a:pt x="64677" y="45681"/>
                    </a:cubicBezTo>
                    <a:lnTo>
                      <a:pt x="64677" y="45681"/>
                    </a:lnTo>
                    <a:cubicBezTo>
                      <a:pt x="64677" y="45681"/>
                      <a:pt x="61648" y="37745"/>
                      <a:pt x="70061" y="28499"/>
                    </a:cubicBezTo>
                    <a:lnTo>
                      <a:pt x="70061" y="28499"/>
                    </a:lnTo>
                    <a:cubicBezTo>
                      <a:pt x="78541" y="19252"/>
                      <a:pt x="90252" y="8694"/>
                      <a:pt x="96915" y="12351"/>
                    </a:cubicBezTo>
                    <a:lnTo>
                      <a:pt x="96915" y="12351"/>
                    </a:lnTo>
                    <a:cubicBezTo>
                      <a:pt x="103645" y="15940"/>
                      <a:pt x="111991" y="26774"/>
                      <a:pt x="112394" y="31604"/>
                    </a:cubicBezTo>
                    <a:close/>
                    <a:moveTo>
                      <a:pt x="50745" y="100747"/>
                    </a:moveTo>
                    <a:lnTo>
                      <a:pt x="50745" y="100747"/>
                    </a:lnTo>
                    <a:cubicBezTo>
                      <a:pt x="43544" y="108614"/>
                      <a:pt x="34795" y="112616"/>
                      <a:pt x="30151" y="111995"/>
                    </a:cubicBezTo>
                    <a:lnTo>
                      <a:pt x="30151" y="111995"/>
                    </a:lnTo>
                    <a:cubicBezTo>
                      <a:pt x="25507" y="111374"/>
                      <a:pt x="15344" y="102265"/>
                      <a:pt x="12181" y="95296"/>
                    </a:cubicBezTo>
                    <a:lnTo>
                      <a:pt x="12181" y="95296"/>
                    </a:lnTo>
                    <a:cubicBezTo>
                      <a:pt x="8883" y="88257"/>
                      <a:pt x="19719" y="76871"/>
                      <a:pt x="29141" y="68591"/>
                    </a:cubicBezTo>
                    <a:lnTo>
                      <a:pt x="29141" y="68591"/>
                    </a:lnTo>
                    <a:cubicBezTo>
                      <a:pt x="38564" y="60310"/>
                      <a:pt x="46034" y="63829"/>
                      <a:pt x="46034" y="63829"/>
                    </a:cubicBezTo>
                    <a:lnTo>
                      <a:pt x="46034" y="63829"/>
                    </a:lnTo>
                    <a:cubicBezTo>
                      <a:pt x="66225" y="77009"/>
                      <a:pt x="58014" y="92811"/>
                      <a:pt x="50745" y="100747"/>
                    </a:cubicBezTo>
                    <a:close/>
                    <a:moveTo>
                      <a:pt x="84464" y="11040"/>
                    </a:moveTo>
                    <a:lnTo>
                      <a:pt x="84464" y="11040"/>
                    </a:lnTo>
                    <a:cubicBezTo>
                      <a:pt x="73224" y="18217"/>
                      <a:pt x="62187" y="29603"/>
                      <a:pt x="58418" y="36710"/>
                    </a:cubicBezTo>
                    <a:lnTo>
                      <a:pt x="58418" y="36710"/>
                    </a:lnTo>
                    <a:cubicBezTo>
                      <a:pt x="55322" y="42369"/>
                      <a:pt x="51217" y="46992"/>
                      <a:pt x="49669" y="48579"/>
                    </a:cubicBezTo>
                    <a:lnTo>
                      <a:pt x="49669" y="48579"/>
                    </a:lnTo>
                    <a:cubicBezTo>
                      <a:pt x="48053" y="50097"/>
                      <a:pt x="43409" y="54100"/>
                      <a:pt x="37689" y="56929"/>
                    </a:cubicBezTo>
                    <a:lnTo>
                      <a:pt x="37689" y="56929"/>
                    </a:lnTo>
                    <a:cubicBezTo>
                      <a:pt x="30555" y="60517"/>
                      <a:pt x="18979" y="71351"/>
                      <a:pt x="11441" y="82461"/>
                    </a:cubicBezTo>
                    <a:lnTo>
                      <a:pt x="11441" y="82461"/>
                    </a:lnTo>
                    <a:cubicBezTo>
                      <a:pt x="3903" y="93640"/>
                      <a:pt x="0" y="99160"/>
                      <a:pt x="0" y="99160"/>
                    </a:cubicBezTo>
                    <a:lnTo>
                      <a:pt x="7874" y="107717"/>
                    </a:lnTo>
                    <a:lnTo>
                      <a:pt x="7874" y="107717"/>
                    </a:lnTo>
                    <a:cubicBezTo>
                      <a:pt x="7874" y="107717"/>
                      <a:pt x="12518" y="108476"/>
                      <a:pt x="19719" y="111788"/>
                    </a:cubicBezTo>
                    <a:lnTo>
                      <a:pt x="19719" y="111788"/>
                    </a:lnTo>
                    <a:cubicBezTo>
                      <a:pt x="26920" y="115031"/>
                      <a:pt x="33247" y="119930"/>
                      <a:pt x="46640" y="108959"/>
                    </a:cubicBezTo>
                    <a:lnTo>
                      <a:pt x="46640" y="108959"/>
                    </a:lnTo>
                    <a:cubicBezTo>
                      <a:pt x="59966" y="98056"/>
                      <a:pt x="70600" y="84531"/>
                      <a:pt x="54043" y="62587"/>
                    </a:cubicBezTo>
                    <a:lnTo>
                      <a:pt x="54043" y="62587"/>
                    </a:lnTo>
                    <a:cubicBezTo>
                      <a:pt x="54043" y="62587"/>
                      <a:pt x="51957" y="58861"/>
                      <a:pt x="55457" y="55204"/>
                    </a:cubicBezTo>
                    <a:lnTo>
                      <a:pt x="55457" y="55204"/>
                    </a:lnTo>
                    <a:cubicBezTo>
                      <a:pt x="55524" y="55135"/>
                      <a:pt x="55524" y="54997"/>
                      <a:pt x="55659" y="54928"/>
                    </a:cubicBezTo>
                    <a:lnTo>
                      <a:pt x="55659" y="54928"/>
                    </a:lnTo>
                    <a:cubicBezTo>
                      <a:pt x="55726" y="54928"/>
                      <a:pt x="55793" y="54859"/>
                      <a:pt x="55860" y="54790"/>
                    </a:cubicBezTo>
                    <a:lnTo>
                      <a:pt x="55860" y="54790"/>
                    </a:lnTo>
                    <a:cubicBezTo>
                      <a:pt x="59562" y="51477"/>
                      <a:pt x="63062" y="53755"/>
                      <a:pt x="63062" y="53755"/>
                    </a:cubicBezTo>
                    <a:lnTo>
                      <a:pt x="63062" y="53755"/>
                    </a:lnTo>
                    <a:cubicBezTo>
                      <a:pt x="83724" y="71627"/>
                      <a:pt x="97453" y="61483"/>
                      <a:pt x="108693" y="48303"/>
                    </a:cubicBezTo>
                    <a:lnTo>
                      <a:pt x="108693" y="48303"/>
                    </a:lnTo>
                    <a:cubicBezTo>
                      <a:pt x="119932" y="35123"/>
                      <a:pt x="115490" y="28361"/>
                      <a:pt x="112596" y="20908"/>
                    </a:cubicBezTo>
                    <a:lnTo>
                      <a:pt x="112596" y="20908"/>
                    </a:lnTo>
                    <a:cubicBezTo>
                      <a:pt x="109702" y="13387"/>
                      <a:pt x="109231" y="8556"/>
                      <a:pt x="109231" y="8556"/>
                    </a:cubicBezTo>
                    <a:lnTo>
                      <a:pt x="101222" y="0"/>
                    </a:lnTo>
                    <a:lnTo>
                      <a:pt x="101222" y="0"/>
                    </a:lnTo>
                    <a:cubicBezTo>
                      <a:pt x="101222" y="0"/>
                      <a:pt x="95703" y="3933"/>
                      <a:pt x="84464" y="110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>
              <a:off x="8575010" y="2689599"/>
              <a:ext cx="712209" cy="697990"/>
              <a:chOff x="8493949" y="2520292"/>
              <a:chExt cx="655949" cy="642854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8493949" y="2671482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63" y="119825"/>
                    </a:moveTo>
                    <a:lnTo>
                      <a:pt x="119815" y="91661"/>
                    </a:lnTo>
                    <a:lnTo>
                      <a:pt x="119815" y="30962"/>
                    </a:lnTo>
                    <a:lnTo>
                      <a:pt x="58343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9263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8683233" y="2671482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986" y="119825"/>
                    </a:moveTo>
                    <a:lnTo>
                      <a:pt x="119815" y="91661"/>
                    </a:lnTo>
                    <a:lnTo>
                      <a:pt x="119815" y="30962"/>
                    </a:lnTo>
                    <a:lnTo>
                      <a:pt x="58248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8986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8586806" y="2520292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170" y="119825"/>
                    </a:moveTo>
                    <a:lnTo>
                      <a:pt x="119815" y="91528"/>
                    </a:lnTo>
                    <a:lnTo>
                      <a:pt x="119815" y="30742"/>
                    </a:lnTo>
                    <a:lnTo>
                      <a:pt x="58248" y="0"/>
                    </a:lnTo>
                    <a:lnTo>
                      <a:pt x="0" y="31091"/>
                    </a:lnTo>
                    <a:lnTo>
                      <a:pt x="0" y="91528"/>
                    </a:lnTo>
                    <a:lnTo>
                      <a:pt x="59170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8493949" y="2977433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63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343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9263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8683233" y="2977433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986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248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8986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8586806" y="2826243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170" y="119825"/>
                    </a:moveTo>
                    <a:lnTo>
                      <a:pt x="119815" y="91528"/>
                    </a:lnTo>
                    <a:lnTo>
                      <a:pt x="119815" y="30742"/>
                    </a:lnTo>
                    <a:lnTo>
                      <a:pt x="58248" y="0"/>
                    </a:lnTo>
                    <a:lnTo>
                      <a:pt x="0" y="30917"/>
                    </a:lnTo>
                    <a:lnTo>
                      <a:pt x="0" y="91528"/>
                    </a:lnTo>
                    <a:lnTo>
                      <a:pt x="59170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8785615" y="2829815"/>
                <a:ext cx="174999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61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523" y="0"/>
                    </a:lnTo>
                    <a:lnTo>
                      <a:pt x="0" y="30962"/>
                    </a:lnTo>
                    <a:lnTo>
                      <a:pt x="0" y="91661"/>
                    </a:lnTo>
                    <a:lnTo>
                      <a:pt x="59261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8973708" y="2829815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63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343" y="0"/>
                    </a:lnTo>
                    <a:lnTo>
                      <a:pt x="0" y="30962"/>
                    </a:lnTo>
                    <a:lnTo>
                      <a:pt x="0" y="91661"/>
                    </a:lnTo>
                    <a:lnTo>
                      <a:pt x="59263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8877280" y="2678624"/>
                <a:ext cx="174999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076" y="119825"/>
                    </a:moveTo>
                    <a:lnTo>
                      <a:pt x="119815" y="91528"/>
                    </a:lnTo>
                    <a:lnTo>
                      <a:pt x="119815" y="30742"/>
                    </a:lnTo>
                    <a:lnTo>
                      <a:pt x="58523" y="0"/>
                    </a:lnTo>
                    <a:lnTo>
                      <a:pt x="0" y="31266"/>
                    </a:lnTo>
                    <a:lnTo>
                      <a:pt x="0" y="91528"/>
                    </a:lnTo>
                    <a:lnTo>
                      <a:pt x="59076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" name="Shape 140"/>
            <p:cNvGrpSpPr/>
            <p:nvPr/>
          </p:nvGrpSpPr>
          <p:grpSpPr>
            <a:xfrm>
              <a:off x="8234012" y="3472720"/>
              <a:ext cx="802689" cy="665676"/>
              <a:chOff x="8285617" y="3309574"/>
              <a:chExt cx="739282" cy="613092"/>
            </a:xfrm>
          </p:grpSpPr>
          <p:sp>
            <p:nvSpPr>
              <p:cNvPr id="141" name="Shape 141"/>
              <p:cNvSpPr/>
              <p:nvPr/>
            </p:nvSpPr>
            <p:spPr>
              <a:xfrm>
                <a:off x="8285617" y="3447668"/>
                <a:ext cx="435712" cy="47499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8681"/>
                    </a:moveTo>
                    <a:lnTo>
                      <a:pt x="44730" y="119931"/>
                    </a:lnTo>
                    <a:lnTo>
                      <a:pt x="44730" y="119931"/>
                    </a:lnTo>
                    <a:cubicBezTo>
                      <a:pt x="44730" y="119931"/>
                      <a:pt x="80173" y="74087"/>
                      <a:pt x="119925" y="80773"/>
                    </a:cubicBezTo>
                    <a:lnTo>
                      <a:pt x="81287" y="10574"/>
                    </a:lnTo>
                    <a:lnTo>
                      <a:pt x="81287" y="10574"/>
                    </a:lnTo>
                    <a:cubicBezTo>
                      <a:pt x="81287" y="10574"/>
                      <a:pt x="35517" y="0"/>
                      <a:pt x="0" y="38681"/>
                    </a:cubicBezTo>
                  </a:path>
                </a:pathLst>
              </a:custGeom>
              <a:solidFill>
                <a:schemeClr val="accent1"/>
              </a:solidFill>
              <a:ln w="212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Shape 142"/>
              <p:cNvSpPr/>
              <p:nvPr/>
            </p:nvSpPr>
            <p:spPr>
              <a:xfrm>
                <a:off x="8597520" y="3309574"/>
                <a:ext cx="427379" cy="44999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4289" y="0"/>
                    </a:moveTo>
                    <a:lnTo>
                      <a:pt x="119924" y="85734"/>
                    </a:lnTo>
                    <a:lnTo>
                      <a:pt x="119924" y="85734"/>
                    </a:lnTo>
                    <a:cubicBezTo>
                      <a:pt x="119924" y="85734"/>
                      <a:pt x="57384" y="84727"/>
                      <a:pt x="39494" y="119928"/>
                    </a:cubicBezTo>
                    <a:lnTo>
                      <a:pt x="0" y="45782"/>
                    </a:lnTo>
                    <a:lnTo>
                      <a:pt x="0" y="45782"/>
                    </a:lnTo>
                    <a:cubicBezTo>
                      <a:pt x="0" y="45782"/>
                      <a:pt x="18117" y="3527"/>
                      <a:pt x="74289" y="0"/>
                    </a:cubicBezTo>
                  </a:path>
                </a:pathLst>
              </a:custGeom>
              <a:solidFill>
                <a:schemeClr val="accent1"/>
              </a:solidFill>
              <a:ln w="212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" name="Shape 143"/>
            <p:cNvGrpSpPr/>
            <p:nvPr/>
          </p:nvGrpSpPr>
          <p:grpSpPr>
            <a:xfrm>
              <a:off x="8814040" y="572535"/>
              <a:ext cx="376140" cy="657921"/>
              <a:chOff x="8878470" y="702444"/>
              <a:chExt cx="346427" cy="605950"/>
            </a:xfrm>
          </p:grpSpPr>
          <p:sp>
            <p:nvSpPr>
              <p:cNvPr id="144" name="Shape 144"/>
              <p:cNvSpPr/>
              <p:nvPr/>
            </p:nvSpPr>
            <p:spPr>
              <a:xfrm>
                <a:off x="9048708" y="702444"/>
                <a:ext cx="176190" cy="845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788" y="104331"/>
                    </a:moveTo>
                    <a:lnTo>
                      <a:pt x="117788" y="104331"/>
                    </a:lnTo>
                    <a:cubicBezTo>
                      <a:pt x="116129" y="114649"/>
                      <a:pt x="110414" y="119617"/>
                      <a:pt x="105806" y="116178"/>
                    </a:cubicBezTo>
                    <a:lnTo>
                      <a:pt x="7557" y="40509"/>
                    </a:lnTo>
                    <a:lnTo>
                      <a:pt x="7557" y="40509"/>
                    </a:lnTo>
                    <a:cubicBezTo>
                      <a:pt x="2580" y="37070"/>
                      <a:pt x="0" y="25222"/>
                      <a:pt x="2027" y="15668"/>
                    </a:cubicBezTo>
                    <a:lnTo>
                      <a:pt x="2027" y="15668"/>
                    </a:lnTo>
                    <a:cubicBezTo>
                      <a:pt x="3686" y="5350"/>
                      <a:pt x="9400" y="0"/>
                      <a:pt x="14009" y="3439"/>
                    </a:cubicBezTo>
                    <a:lnTo>
                      <a:pt x="112073" y="78726"/>
                    </a:lnTo>
                    <a:lnTo>
                      <a:pt x="112073" y="78726"/>
                    </a:lnTo>
                    <a:cubicBezTo>
                      <a:pt x="117235" y="82929"/>
                      <a:pt x="119815" y="94012"/>
                      <a:pt x="117788" y="10433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Shape 145"/>
              <p:cNvSpPr/>
              <p:nvPr/>
            </p:nvSpPr>
            <p:spPr>
              <a:xfrm>
                <a:off x="8878470" y="720302"/>
                <a:ext cx="324999" cy="58809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00" y="9577"/>
                    </a:moveTo>
                    <a:lnTo>
                      <a:pt x="52437" y="110256"/>
                    </a:lnTo>
                    <a:lnTo>
                      <a:pt x="52437" y="110256"/>
                    </a:lnTo>
                    <a:cubicBezTo>
                      <a:pt x="48258" y="116642"/>
                      <a:pt x="35323" y="119944"/>
                      <a:pt x="23781" y="117577"/>
                    </a:cubicBezTo>
                    <a:lnTo>
                      <a:pt x="17611" y="116256"/>
                    </a:lnTo>
                    <a:lnTo>
                      <a:pt x="17611" y="116256"/>
                    </a:lnTo>
                    <a:cubicBezTo>
                      <a:pt x="5970" y="113944"/>
                      <a:pt x="0" y="106733"/>
                      <a:pt x="4278" y="100348"/>
                    </a:cubicBezTo>
                    <a:lnTo>
                      <a:pt x="71442" y="0"/>
                    </a:lnTo>
                    <a:lnTo>
                      <a:pt x="119900" y="9577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6" name="Shape 146"/>
            <p:cNvSpPr/>
            <p:nvPr/>
          </p:nvSpPr>
          <p:spPr>
            <a:xfrm>
              <a:off x="8116699" y="4197389"/>
              <a:ext cx="465327" cy="44335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944" y="54285"/>
                  </a:moveTo>
                  <a:lnTo>
                    <a:pt x="21007" y="31349"/>
                  </a:lnTo>
                  <a:lnTo>
                    <a:pt x="21007" y="31349"/>
                  </a:lnTo>
                  <a:cubicBezTo>
                    <a:pt x="20403" y="31190"/>
                    <a:pt x="19949" y="30396"/>
                    <a:pt x="20176" y="29761"/>
                  </a:cubicBezTo>
                  <a:lnTo>
                    <a:pt x="20176" y="29761"/>
                  </a:lnTo>
                  <a:cubicBezTo>
                    <a:pt x="20327" y="29126"/>
                    <a:pt x="21007" y="28730"/>
                    <a:pt x="21687" y="28809"/>
                  </a:cubicBezTo>
                  <a:lnTo>
                    <a:pt x="106549" y="51825"/>
                  </a:lnTo>
                  <a:lnTo>
                    <a:pt x="106549" y="51825"/>
                  </a:lnTo>
                  <a:cubicBezTo>
                    <a:pt x="107229" y="52063"/>
                    <a:pt x="107682" y="52698"/>
                    <a:pt x="107455" y="53333"/>
                  </a:cubicBezTo>
                  <a:lnTo>
                    <a:pt x="107455" y="53333"/>
                  </a:lnTo>
                  <a:cubicBezTo>
                    <a:pt x="107304" y="53968"/>
                    <a:pt x="106624" y="54444"/>
                    <a:pt x="105944" y="54285"/>
                  </a:cubicBezTo>
                  <a:close/>
                  <a:moveTo>
                    <a:pt x="102770" y="67380"/>
                  </a:moveTo>
                  <a:lnTo>
                    <a:pt x="17833" y="44444"/>
                  </a:lnTo>
                  <a:lnTo>
                    <a:pt x="17833" y="44444"/>
                  </a:lnTo>
                  <a:cubicBezTo>
                    <a:pt x="17229" y="44285"/>
                    <a:pt x="16775" y="43650"/>
                    <a:pt x="16926" y="42857"/>
                  </a:cubicBezTo>
                  <a:lnTo>
                    <a:pt x="16926" y="42857"/>
                  </a:lnTo>
                  <a:cubicBezTo>
                    <a:pt x="17153" y="42222"/>
                    <a:pt x="17758" y="41825"/>
                    <a:pt x="18438" y="42063"/>
                  </a:cubicBezTo>
                  <a:lnTo>
                    <a:pt x="103375" y="65000"/>
                  </a:lnTo>
                  <a:lnTo>
                    <a:pt x="103375" y="65000"/>
                  </a:lnTo>
                  <a:cubicBezTo>
                    <a:pt x="103979" y="65158"/>
                    <a:pt x="104357" y="65793"/>
                    <a:pt x="104282" y="66507"/>
                  </a:cubicBezTo>
                  <a:lnTo>
                    <a:pt x="104282" y="66507"/>
                  </a:lnTo>
                  <a:cubicBezTo>
                    <a:pt x="104130" y="67222"/>
                    <a:pt x="103375" y="67619"/>
                    <a:pt x="102770" y="67380"/>
                  </a:cubicBezTo>
                  <a:close/>
                  <a:moveTo>
                    <a:pt x="99596" y="80555"/>
                  </a:moveTo>
                  <a:lnTo>
                    <a:pt x="14508" y="57619"/>
                  </a:lnTo>
                  <a:lnTo>
                    <a:pt x="14508" y="57619"/>
                  </a:lnTo>
                  <a:cubicBezTo>
                    <a:pt x="13904" y="57460"/>
                    <a:pt x="13526" y="56825"/>
                    <a:pt x="13753" y="56031"/>
                  </a:cubicBezTo>
                  <a:lnTo>
                    <a:pt x="13753" y="56031"/>
                  </a:lnTo>
                  <a:cubicBezTo>
                    <a:pt x="13904" y="55396"/>
                    <a:pt x="14508" y="55000"/>
                    <a:pt x="15188" y="55238"/>
                  </a:cubicBezTo>
                  <a:lnTo>
                    <a:pt x="100125" y="78174"/>
                  </a:lnTo>
                  <a:lnTo>
                    <a:pt x="100125" y="78174"/>
                  </a:lnTo>
                  <a:cubicBezTo>
                    <a:pt x="100806" y="78333"/>
                    <a:pt x="101183" y="78968"/>
                    <a:pt x="101032" y="79682"/>
                  </a:cubicBezTo>
                  <a:lnTo>
                    <a:pt x="101032" y="79682"/>
                  </a:lnTo>
                  <a:cubicBezTo>
                    <a:pt x="100806" y="80317"/>
                    <a:pt x="100201" y="80714"/>
                    <a:pt x="99596" y="80555"/>
                  </a:cubicBezTo>
                  <a:close/>
                  <a:moveTo>
                    <a:pt x="96272" y="93730"/>
                  </a:moveTo>
                  <a:lnTo>
                    <a:pt x="11335" y="70793"/>
                  </a:lnTo>
                  <a:lnTo>
                    <a:pt x="11335" y="70793"/>
                  </a:lnTo>
                  <a:cubicBezTo>
                    <a:pt x="10730" y="70555"/>
                    <a:pt x="10352" y="69920"/>
                    <a:pt x="10428" y="69285"/>
                  </a:cubicBezTo>
                  <a:lnTo>
                    <a:pt x="10428" y="69285"/>
                  </a:lnTo>
                  <a:cubicBezTo>
                    <a:pt x="10654" y="68492"/>
                    <a:pt x="11335" y="68174"/>
                    <a:pt x="11939" y="68333"/>
                  </a:cubicBezTo>
                  <a:lnTo>
                    <a:pt x="96952" y="91269"/>
                  </a:lnTo>
                  <a:lnTo>
                    <a:pt x="96952" y="91269"/>
                  </a:lnTo>
                  <a:cubicBezTo>
                    <a:pt x="97481" y="91428"/>
                    <a:pt x="98010" y="92142"/>
                    <a:pt x="97783" y="92857"/>
                  </a:cubicBezTo>
                  <a:lnTo>
                    <a:pt x="97783" y="92857"/>
                  </a:lnTo>
                  <a:cubicBezTo>
                    <a:pt x="97632" y="93492"/>
                    <a:pt x="97027" y="93888"/>
                    <a:pt x="96272" y="93730"/>
                  </a:cubicBezTo>
                  <a:close/>
                  <a:moveTo>
                    <a:pt x="113350" y="24761"/>
                  </a:moveTo>
                  <a:lnTo>
                    <a:pt x="113350" y="24761"/>
                  </a:lnTo>
                  <a:cubicBezTo>
                    <a:pt x="114030" y="25952"/>
                    <a:pt x="114256" y="27380"/>
                    <a:pt x="113954" y="28888"/>
                  </a:cubicBezTo>
                  <a:lnTo>
                    <a:pt x="113954" y="28888"/>
                  </a:lnTo>
                  <a:cubicBezTo>
                    <a:pt x="113123" y="31825"/>
                    <a:pt x="110327" y="33571"/>
                    <a:pt x="107607" y="32857"/>
                  </a:cubicBezTo>
                  <a:lnTo>
                    <a:pt x="107607" y="32857"/>
                  </a:lnTo>
                  <a:cubicBezTo>
                    <a:pt x="104735" y="32063"/>
                    <a:pt x="103073" y="29126"/>
                    <a:pt x="103753" y="26111"/>
                  </a:cubicBezTo>
                  <a:lnTo>
                    <a:pt x="103753" y="26111"/>
                  </a:lnTo>
                  <a:cubicBezTo>
                    <a:pt x="104130" y="24761"/>
                    <a:pt x="104962" y="23492"/>
                    <a:pt x="106171" y="22777"/>
                  </a:cubicBezTo>
                  <a:lnTo>
                    <a:pt x="97858" y="20634"/>
                  </a:lnTo>
                  <a:lnTo>
                    <a:pt x="97858" y="20634"/>
                  </a:lnTo>
                  <a:cubicBezTo>
                    <a:pt x="98614" y="21746"/>
                    <a:pt x="98841" y="23253"/>
                    <a:pt x="98539" y="24761"/>
                  </a:cubicBezTo>
                  <a:lnTo>
                    <a:pt x="98539" y="24761"/>
                  </a:lnTo>
                  <a:cubicBezTo>
                    <a:pt x="97783" y="27698"/>
                    <a:pt x="94911" y="29365"/>
                    <a:pt x="92115" y="28650"/>
                  </a:cubicBezTo>
                  <a:lnTo>
                    <a:pt x="92115" y="28650"/>
                  </a:lnTo>
                  <a:cubicBezTo>
                    <a:pt x="89319" y="27936"/>
                    <a:pt x="87657" y="24920"/>
                    <a:pt x="88337" y="21984"/>
                  </a:cubicBezTo>
                  <a:lnTo>
                    <a:pt x="88337" y="21984"/>
                  </a:lnTo>
                  <a:cubicBezTo>
                    <a:pt x="88715" y="20476"/>
                    <a:pt x="89622" y="19285"/>
                    <a:pt x="90831" y="18650"/>
                  </a:cubicBezTo>
                  <a:lnTo>
                    <a:pt x="82367" y="16428"/>
                  </a:lnTo>
                  <a:lnTo>
                    <a:pt x="82367" y="16428"/>
                  </a:lnTo>
                  <a:cubicBezTo>
                    <a:pt x="83047" y="17539"/>
                    <a:pt x="83350" y="19047"/>
                    <a:pt x="82972" y="20476"/>
                  </a:cubicBezTo>
                  <a:lnTo>
                    <a:pt x="82972" y="20476"/>
                  </a:lnTo>
                  <a:cubicBezTo>
                    <a:pt x="82216" y="23412"/>
                    <a:pt x="79345" y="25158"/>
                    <a:pt x="76624" y="24444"/>
                  </a:cubicBezTo>
                  <a:lnTo>
                    <a:pt x="76624" y="24444"/>
                  </a:lnTo>
                  <a:cubicBezTo>
                    <a:pt x="73753" y="23650"/>
                    <a:pt x="72166" y="20714"/>
                    <a:pt x="72846" y="17777"/>
                  </a:cubicBezTo>
                  <a:lnTo>
                    <a:pt x="72846" y="17777"/>
                  </a:lnTo>
                  <a:cubicBezTo>
                    <a:pt x="73224" y="16349"/>
                    <a:pt x="74130" y="15158"/>
                    <a:pt x="75264" y="14444"/>
                  </a:cubicBezTo>
                  <a:lnTo>
                    <a:pt x="66952" y="12222"/>
                  </a:lnTo>
                  <a:lnTo>
                    <a:pt x="66952" y="12222"/>
                  </a:lnTo>
                  <a:cubicBezTo>
                    <a:pt x="67632" y="13492"/>
                    <a:pt x="67858" y="14920"/>
                    <a:pt x="67556" y="16349"/>
                  </a:cubicBezTo>
                  <a:lnTo>
                    <a:pt x="67556" y="16349"/>
                  </a:lnTo>
                  <a:cubicBezTo>
                    <a:pt x="66801" y="19285"/>
                    <a:pt x="64005" y="21111"/>
                    <a:pt x="61133" y="20317"/>
                  </a:cubicBezTo>
                  <a:lnTo>
                    <a:pt x="61133" y="20317"/>
                  </a:lnTo>
                  <a:cubicBezTo>
                    <a:pt x="58413" y="19523"/>
                    <a:pt x="56750" y="16507"/>
                    <a:pt x="57430" y="13650"/>
                  </a:cubicBezTo>
                  <a:lnTo>
                    <a:pt x="57430" y="13650"/>
                  </a:lnTo>
                  <a:cubicBezTo>
                    <a:pt x="57732" y="12142"/>
                    <a:pt x="58639" y="10952"/>
                    <a:pt x="59848" y="10317"/>
                  </a:cubicBezTo>
                  <a:lnTo>
                    <a:pt x="51536" y="8015"/>
                  </a:lnTo>
                  <a:lnTo>
                    <a:pt x="51536" y="8015"/>
                  </a:lnTo>
                  <a:cubicBezTo>
                    <a:pt x="52216" y="9206"/>
                    <a:pt x="52443" y="10714"/>
                    <a:pt x="52065" y="12222"/>
                  </a:cubicBezTo>
                  <a:lnTo>
                    <a:pt x="52065" y="12222"/>
                  </a:lnTo>
                  <a:cubicBezTo>
                    <a:pt x="51385" y="15158"/>
                    <a:pt x="48513" y="16904"/>
                    <a:pt x="45717" y="16111"/>
                  </a:cubicBezTo>
                  <a:lnTo>
                    <a:pt x="45717" y="16111"/>
                  </a:lnTo>
                  <a:cubicBezTo>
                    <a:pt x="42921" y="15396"/>
                    <a:pt x="41259" y="12380"/>
                    <a:pt x="41939" y="9444"/>
                  </a:cubicBezTo>
                  <a:lnTo>
                    <a:pt x="41939" y="9444"/>
                  </a:lnTo>
                  <a:cubicBezTo>
                    <a:pt x="42317" y="7936"/>
                    <a:pt x="43224" y="6825"/>
                    <a:pt x="44357" y="6031"/>
                  </a:cubicBezTo>
                  <a:lnTo>
                    <a:pt x="36120" y="3888"/>
                  </a:lnTo>
                  <a:lnTo>
                    <a:pt x="36120" y="3888"/>
                  </a:lnTo>
                  <a:cubicBezTo>
                    <a:pt x="36725" y="5079"/>
                    <a:pt x="37027" y="6507"/>
                    <a:pt x="36649" y="8015"/>
                  </a:cubicBezTo>
                  <a:lnTo>
                    <a:pt x="36649" y="8015"/>
                  </a:lnTo>
                  <a:cubicBezTo>
                    <a:pt x="35894" y="10873"/>
                    <a:pt x="33098" y="12698"/>
                    <a:pt x="30226" y="11984"/>
                  </a:cubicBezTo>
                  <a:lnTo>
                    <a:pt x="30226" y="11984"/>
                  </a:lnTo>
                  <a:cubicBezTo>
                    <a:pt x="27506" y="11190"/>
                    <a:pt x="25843" y="8174"/>
                    <a:pt x="26523" y="5238"/>
                  </a:cubicBezTo>
                  <a:lnTo>
                    <a:pt x="26523" y="5238"/>
                  </a:lnTo>
                  <a:cubicBezTo>
                    <a:pt x="26901" y="3888"/>
                    <a:pt x="27808" y="2619"/>
                    <a:pt x="28942" y="1904"/>
                  </a:cubicBezTo>
                  <a:lnTo>
                    <a:pt x="21838" y="0"/>
                  </a:lnTo>
                  <a:lnTo>
                    <a:pt x="1813" y="81666"/>
                  </a:lnTo>
                  <a:lnTo>
                    <a:pt x="1813" y="81666"/>
                  </a:lnTo>
                  <a:cubicBezTo>
                    <a:pt x="0" y="88968"/>
                    <a:pt x="4156" y="96428"/>
                    <a:pt x="11108" y="98253"/>
                  </a:cubicBezTo>
                  <a:lnTo>
                    <a:pt x="84105" y="118015"/>
                  </a:lnTo>
                  <a:lnTo>
                    <a:pt x="84105" y="118015"/>
                  </a:lnTo>
                  <a:cubicBezTo>
                    <a:pt x="91057" y="119920"/>
                    <a:pt x="98161" y="115476"/>
                    <a:pt x="99974" y="108253"/>
                  </a:cubicBezTo>
                  <a:lnTo>
                    <a:pt x="119924" y="26507"/>
                  </a:lnTo>
                  <a:lnTo>
                    <a:pt x="113350" y="247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" name="Shape 147"/>
            <p:cNvGrpSpPr/>
            <p:nvPr/>
          </p:nvGrpSpPr>
          <p:grpSpPr>
            <a:xfrm>
              <a:off x="8199764" y="584599"/>
              <a:ext cx="427843" cy="387773"/>
              <a:chOff x="8188747" y="518497"/>
              <a:chExt cx="427843" cy="387773"/>
            </a:xfrm>
          </p:grpSpPr>
          <p:sp>
            <p:nvSpPr>
              <p:cNvPr id="148" name="Shape 148"/>
              <p:cNvSpPr/>
              <p:nvPr/>
            </p:nvSpPr>
            <p:spPr>
              <a:xfrm>
                <a:off x="8215892" y="826130"/>
                <a:ext cx="80140" cy="8013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560"/>
                    </a:moveTo>
                    <a:lnTo>
                      <a:pt x="119562" y="119560"/>
                    </a:lnTo>
                    <a:lnTo>
                      <a:pt x="119562" y="0"/>
                    </a:lnTo>
                    <a:lnTo>
                      <a:pt x="0" y="0"/>
                    </a:lnTo>
                    <a:lnTo>
                      <a:pt x="0" y="119560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Shape 149"/>
              <p:cNvSpPr/>
              <p:nvPr/>
            </p:nvSpPr>
            <p:spPr>
              <a:xfrm>
                <a:off x="8321883" y="773135"/>
                <a:ext cx="80140" cy="13313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736"/>
                    </a:moveTo>
                    <a:lnTo>
                      <a:pt x="119562" y="119736"/>
                    </a:lnTo>
                    <a:lnTo>
                      <a:pt x="119562" y="0"/>
                    </a:lnTo>
                    <a:lnTo>
                      <a:pt x="0" y="0"/>
                    </a:lnTo>
                    <a:lnTo>
                      <a:pt x="0" y="119736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Shape 150"/>
              <p:cNvSpPr/>
              <p:nvPr/>
            </p:nvSpPr>
            <p:spPr>
              <a:xfrm>
                <a:off x="8429167" y="718847"/>
                <a:ext cx="80140" cy="18742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811"/>
                    </a:moveTo>
                    <a:lnTo>
                      <a:pt x="119563" y="119811"/>
                    </a:lnTo>
                    <a:lnTo>
                      <a:pt x="119563" y="0"/>
                    </a:lnTo>
                    <a:lnTo>
                      <a:pt x="0" y="0"/>
                    </a:lnTo>
                    <a:lnTo>
                      <a:pt x="0" y="119811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8536450" y="665851"/>
                <a:ext cx="80140" cy="24041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853"/>
                    </a:moveTo>
                    <a:lnTo>
                      <a:pt x="119560" y="119853"/>
                    </a:lnTo>
                    <a:lnTo>
                      <a:pt x="119560" y="0"/>
                    </a:lnTo>
                    <a:lnTo>
                      <a:pt x="0" y="0"/>
                    </a:lnTo>
                    <a:lnTo>
                      <a:pt x="0" y="119853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Shape 152"/>
              <p:cNvSpPr/>
              <p:nvPr/>
            </p:nvSpPr>
            <p:spPr>
              <a:xfrm>
                <a:off x="8188747" y="518497"/>
                <a:ext cx="427843" cy="254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3385" y="27617"/>
                    </a:moveTo>
                    <a:lnTo>
                      <a:pt x="81178" y="27617"/>
                    </a:lnTo>
                    <a:lnTo>
                      <a:pt x="52063" y="64487"/>
                    </a:lnTo>
                    <a:lnTo>
                      <a:pt x="36929" y="51645"/>
                    </a:lnTo>
                    <a:lnTo>
                      <a:pt x="0" y="103429"/>
                    </a:lnTo>
                    <a:lnTo>
                      <a:pt x="0" y="119861"/>
                    </a:lnTo>
                    <a:lnTo>
                      <a:pt x="37998" y="66835"/>
                    </a:lnTo>
                    <a:lnTo>
                      <a:pt x="52885" y="78987"/>
                    </a:lnTo>
                    <a:lnTo>
                      <a:pt x="83646" y="40322"/>
                    </a:lnTo>
                    <a:lnTo>
                      <a:pt x="106429" y="40322"/>
                    </a:lnTo>
                    <a:lnTo>
                      <a:pt x="119917" y="17675"/>
                    </a:lnTo>
                    <a:lnTo>
                      <a:pt x="119917" y="0"/>
                    </a:lnTo>
                    <a:lnTo>
                      <a:pt x="103385" y="27617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3" name="Shape 153"/>
            <p:cNvSpPr/>
            <p:nvPr/>
          </p:nvSpPr>
          <p:spPr>
            <a:xfrm>
              <a:off x="8023981" y="-11612"/>
              <a:ext cx="528663" cy="4368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800" y="105683"/>
                  </a:moveTo>
                  <a:lnTo>
                    <a:pt x="73569" y="105683"/>
                  </a:lnTo>
                  <a:lnTo>
                    <a:pt x="73569" y="105683"/>
                  </a:lnTo>
                  <a:cubicBezTo>
                    <a:pt x="72505" y="105683"/>
                    <a:pt x="71773" y="104638"/>
                    <a:pt x="71773" y="103512"/>
                  </a:cubicBezTo>
                  <a:lnTo>
                    <a:pt x="71773" y="103512"/>
                  </a:lnTo>
                  <a:cubicBezTo>
                    <a:pt x="71773" y="102305"/>
                    <a:pt x="72505" y="101340"/>
                    <a:pt x="73569" y="101340"/>
                  </a:cubicBezTo>
                  <a:lnTo>
                    <a:pt x="89800" y="101340"/>
                  </a:lnTo>
                  <a:lnTo>
                    <a:pt x="89800" y="101340"/>
                  </a:lnTo>
                  <a:cubicBezTo>
                    <a:pt x="90798" y="101340"/>
                    <a:pt x="91596" y="102305"/>
                    <a:pt x="91596" y="103512"/>
                  </a:cubicBezTo>
                  <a:lnTo>
                    <a:pt x="91596" y="103512"/>
                  </a:lnTo>
                  <a:cubicBezTo>
                    <a:pt x="91596" y="104638"/>
                    <a:pt x="90798" y="105683"/>
                    <a:pt x="89800" y="105683"/>
                  </a:cubicBezTo>
                  <a:close/>
                  <a:moveTo>
                    <a:pt x="15033" y="76327"/>
                  </a:moveTo>
                  <a:lnTo>
                    <a:pt x="15033" y="76327"/>
                  </a:lnTo>
                  <a:cubicBezTo>
                    <a:pt x="10709" y="76327"/>
                    <a:pt x="7250" y="72064"/>
                    <a:pt x="7250" y="66836"/>
                  </a:cubicBezTo>
                  <a:lnTo>
                    <a:pt x="7250" y="17292"/>
                  </a:lnTo>
                  <a:lnTo>
                    <a:pt x="7250" y="17292"/>
                  </a:lnTo>
                  <a:cubicBezTo>
                    <a:pt x="7250" y="11983"/>
                    <a:pt x="10709" y="7801"/>
                    <a:pt x="15033" y="7801"/>
                  </a:cubicBezTo>
                  <a:lnTo>
                    <a:pt x="104966" y="7801"/>
                  </a:lnTo>
                  <a:lnTo>
                    <a:pt x="104966" y="7801"/>
                  </a:lnTo>
                  <a:cubicBezTo>
                    <a:pt x="109356" y="7801"/>
                    <a:pt x="112749" y="11983"/>
                    <a:pt x="112749" y="17292"/>
                  </a:cubicBezTo>
                  <a:lnTo>
                    <a:pt x="112749" y="66836"/>
                  </a:lnTo>
                  <a:lnTo>
                    <a:pt x="112749" y="66836"/>
                  </a:lnTo>
                  <a:cubicBezTo>
                    <a:pt x="112749" y="72064"/>
                    <a:pt x="109356" y="76327"/>
                    <a:pt x="104966" y="76327"/>
                  </a:cubicBezTo>
                  <a:lnTo>
                    <a:pt x="15033" y="76327"/>
                  </a:lnTo>
                  <a:close/>
                  <a:moveTo>
                    <a:pt x="89600" y="95227"/>
                  </a:moveTo>
                  <a:lnTo>
                    <a:pt x="71574" y="95227"/>
                  </a:lnTo>
                  <a:lnTo>
                    <a:pt x="71574" y="84128"/>
                  </a:lnTo>
                  <a:lnTo>
                    <a:pt x="110421" y="84128"/>
                  </a:lnTo>
                  <a:lnTo>
                    <a:pt x="110421" y="84128"/>
                  </a:lnTo>
                  <a:cubicBezTo>
                    <a:pt x="115676" y="84128"/>
                    <a:pt x="119933" y="78900"/>
                    <a:pt x="119933" y="72466"/>
                  </a:cubicBezTo>
                  <a:lnTo>
                    <a:pt x="119933" y="11581"/>
                  </a:lnTo>
                  <a:lnTo>
                    <a:pt x="119933" y="11581"/>
                  </a:lnTo>
                  <a:cubicBezTo>
                    <a:pt x="119933" y="5147"/>
                    <a:pt x="115676" y="0"/>
                    <a:pt x="110421" y="0"/>
                  </a:cubicBezTo>
                  <a:lnTo>
                    <a:pt x="9645" y="0"/>
                  </a:lnTo>
                  <a:lnTo>
                    <a:pt x="9645" y="0"/>
                  </a:lnTo>
                  <a:cubicBezTo>
                    <a:pt x="4323" y="0"/>
                    <a:pt x="0" y="5147"/>
                    <a:pt x="0" y="11581"/>
                  </a:cubicBezTo>
                  <a:lnTo>
                    <a:pt x="0" y="72466"/>
                  </a:lnTo>
                  <a:lnTo>
                    <a:pt x="0" y="72466"/>
                  </a:lnTo>
                  <a:cubicBezTo>
                    <a:pt x="0" y="78900"/>
                    <a:pt x="4323" y="84128"/>
                    <a:pt x="9645" y="84128"/>
                  </a:cubicBezTo>
                  <a:lnTo>
                    <a:pt x="48026" y="84128"/>
                  </a:lnTo>
                  <a:lnTo>
                    <a:pt x="48026" y="95227"/>
                  </a:lnTo>
                  <a:lnTo>
                    <a:pt x="30798" y="95227"/>
                  </a:lnTo>
                  <a:lnTo>
                    <a:pt x="30798" y="95227"/>
                  </a:lnTo>
                  <a:cubicBezTo>
                    <a:pt x="25543" y="95227"/>
                    <a:pt x="21286" y="100455"/>
                    <a:pt x="21286" y="106890"/>
                  </a:cubicBezTo>
                  <a:lnTo>
                    <a:pt x="21286" y="108337"/>
                  </a:lnTo>
                  <a:lnTo>
                    <a:pt x="21286" y="108337"/>
                  </a:lnTo>
                  <a:cubicBezTo>
                    <a:pt x="21286" y="114691"/>
                    <a:pt x="25543" y="119919"/>
                    <a:pt x="30798" y="119919"/>
                  </a:cubicBezTo>
                  <a:lnTo>
                    <a:pt x="89600" y="119919"/>
                  </a:lnTo>
                  <a:lnTo>
                    <a:pt x="89600" y="119919"/>
                  </a:lnTo>
                  <a:cubicBezTo>
                    <a:pt x="94855" y="119919"/>
                    <a:pt x="99179" y="114691"/>
                    <a:pt x="99179" y="108337"/>
                  </a:cubicBezTo>
                  <a:lnTo>
                    <a:pt x="99179" y="106890"/>
                  </a:lnTo>
                  <a:lnTo>
                    <a:pt x="99179" y="106890"/>
                  </a:lnTo>
                  <a:cubicBezTo>
                    <a:pt x="99179" y="100455"/>
                    <a:pt x="94855" y="95227"/>
                    <a:pt x="89600" y="952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8079554" y="2338621"/>
              <a:ext cx="400699" cy="3981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6500" y="59027"/>
                  </a:moveTo>
                  <a:lnTo>
                    <a:pt x="66500" y="59027"/>
                  </a:lnTo>
                  <a:cubicBezTo>
                    <a:pt x="66500" y="63888"/>
                    <a:pt x="62547" y="67776"/>
                    <a:pt x="57715" y="67776"/>
                  </a:cubicBezTo>
                  <a:lnTo>
                    <a:pt x="57715" y="67776"/>
                  </a:lnTo>
                  <a:cubicBezTo>
                    <a:pt x="52972" y="67776"/>
                    <a:pt x="49019" y="63888"/>
                    <a:pt x="49019" y="59027"/>
                  </a:cubicBezTo>
                  <a:lnTo>
                    <a:pt x="49019" y="59027"/>
                  </a:lnTo>
                  <a:cubicBezTo>
                    <a:pt x="49019" y="54167"/>
                    <a:pt x="52972" y="50368"/>
                    <a:pt x="57715" y="50368"/>
                  </a:cubicBezTo>
                  <a:lnTo>
                    <a:pt x="57715" y="50368"/>
                  </a:lnTo>
                  <a:cubicBezTo>
                    <a:pt x="62547" y="50368"/>
                    <a:pt x="66500" y="54167"/>
                    <a:pt x="66500" y="59027"/>
                  </a:cubicBezTo>
                  <a:close/>
                  <a:moveTo>
                    <a:pt x="102606" y="78998"/>
                  </a:moveTo>
                  <a:lnTo>
                    <a:pt x="102606" y="78998"/>
                  </a:lnTo>
                  <a:cubicBezTo>
                    <a:pt x="101991" y="73961"/>
                    <a:pt x="100761" y="68924"/>
                    <a:pt x="99004" y="63711"/>
                  </a:cubicBezTo>
                  <a:lnTo>
                    <a:pt x="99004" y="63711"/>
                  </a:lnTo>
                  <a:cubicBezTo>
                    <a:pt x="102079" y="56995"/>
                    <a:pt x="104363" y="50368"/>
                    <a:pt x="105680" y="44094"/>
                  </a:cubicBezTo>
                  <a:lnTo>
                    <a:pt x="105680" y="44094"/>
                  </a:lnTo>
                  <a:cubicBezTo>
                    <a:pt x="111918" y="48689"/>
                    <a:pt x="115519" y="54344"/>
                    <a:pt x="115519" y="60353"/>
                  </a:cubicBezTo>
                  <a:lnTo>
                    <a:pt x="115519" y="60353"/>
                  </a:lnTo>
                  <a:cubicBezTo>
                    <a:pt x="115519" y="67422"/>
                    <a:pt x="110600" y="73961"/>
                    <a:pt x="102606" y="78998"/>
                  </a:cubicBezTo>
                  <a:close/>
                  <a:moveTo>
                    <a:pt x="96720" y="57614"/>
                  </a:moveTo>
                  <a:lnTo>
                    <a:pt x="96720" y="57614"/>
                  </a:lnTo>
                  <a:cubicBezTo>
                    <a:pt x="94348" y="52047"/>
                    <a:pt x="91361" y="46303"/>
                    <a:pt x="87847" y="40736"/>
                  </a:cubicBezTo>
                  <a:lnTo>
                    <a:pt x="87847" y="40736"/>
                  </a:lnTo>
                  <a:cubicBezTo>
                    <a:pt x="86266" y="38438"/>
                    <a:pt x="86442" y="38438"/>
                    <a:pt x="84860" y="36318"/>
                  </a:cubicBezTo>
                  <a:lnTo>
                    <a:pt x="84860" y="36318"/>
                  </a:lnTo>
                  <a:cubicBezTo>
                    <a:pt x="82576" y="35787"/>
                    <a:pt x="80380" y="35346"/>
                    <a:pt x="78008" y="34904"/>
                  </a:cubicBezTo>
                  <a:lnTo>
                    <a:pt x="78008" y="34904"/>
                  </a:lnTo>
                  <a:cubicBezTo>
                    <a:pt x="80732" y="38173"/>
                    <a:pt x="81698" y="39587"/>
                    <a:pt x="84070" y="43298"/>
                  </a:cubicBezTo>
                  <a:lnTo>
                    <a:pt x="84070" y="43298"/>
                  </a:lnTo>
                  <a:cubicBezTo>
                    <a:pt x="88374" y="49837"/>
                    <a:pt x="91800" y="56553"/>
                    <a:pt x="94172" y="63269"/>
                  </a:cubicBezTo>
                  <a:lnTo>
                    <a:pt x="94172" y="63269"/>
                  </a:lnTo>
                  <a:cubicBezTo>
                    <a:pt x="92327" y="67334"/>
                    <a:pt x="90043" y="71487"/>
                    <a:pt x="87496" y="75552"/>
                  </a:cubicBezTo>
                  <a:lnTo>
                    <a:pt x="87496" y="75552"/>
                  </a:lnTo>
                  <a:cubicBezTo>
                    <a:pt x="84773" y="79882"/>
                    <a:pt x="81874" y="83946"/>
                    <a:pt x="78711" y="87746"/>
                  </a:cubicBezTo>
                  <a:lnTo>
                    <a:pt x="78711" y="87746"/>
                  </a:lnTo>
                  <a:cubicBezTo>
                    <a:pt x="72913" y="88718"/>
                    <a:pt x="66588" y="89337"/>
                    <a:pt x="59999" y="89337"/>
                  </a:cubicBezTo>
                  <a:lnTo>
                    <a:pt x="59999" y="89337"/>
                  </a:lnTo>
                  <a:cubicBezTo>
                    <a:pt x="55344" y="89337"/>
                    <a:pt x="50688" y="88983"/>
                    <a:pt x="46383" y="88541"/>
                  </a:cubicBezTo>
                  <a:lnTo>
                    <a:pt x="46383" y="88541"/>
                  </a:lnTo>
                  <a:cubicBezTo>
                    <a:pt x="44011" y="88188"/>
                    <a:pt x="39531" y="87393"/>
                    <a:pt x="39531" y="87393"/>
                  </a:cubicBezTo>
                  <a:lnTo>
                    <a:pt x="39531" y="87393"/>
                  </a:lnTo>
                  <a:cubicBezTo>
                    <a:pt x="33645" y="86156"/>
                    <a:pt x="28286" y="84388"/>
                    <a:pt x="23631" y="82268"/>
                  </a:cubicBezTo>
                  <a:lnTo>
                    <a:pt x="23631" y="82268"/>
                  </a:lnTo>
                  <a:cubicBezTo>
                    <a:pt x="24333" y="78026"/>
                    <a:pt x="25300" y="73519"/>
                    <a:pt x="26881" y="68659"/>
                  </a:cubicBezTo>
                  <a:lnTo>
                    <a:pt x="26881" y="68659"/>
                  </a:lnTo>
                  <a:cubicBezTo>
                    <a:pt x="28374" y="71487"/>
                    <a:pt x="30131" y="74403"/>
                    <a:pt x="32152" y="77319"/>
                  </a:cubicBezTo>
                  <a:lnTo>
                    <a:pt x="32152" y="77319"/>
                  </a:lnTo>
                  <a:cubicBezTo>
                    <a:pt x="35139" y="81561"/>
                    <a:pt x="35490" y="82179"/>
                    <a:pt x="38125" y="85272"/>
                  </a:cubicBezTo>
                  <a:lnTo>
                    <a:pt x="38125" y="85272"/>
                  </a:lnTo>
                  <a:cubicBezTo>
                    <a:pt x="40409" y="85802"/>
                    <a:pt x="42606" y="86244"/>
                    <a:pt x="44978" y="86509"/>
                  </a:cubicBezTo>
                  <a:lnTo>
                    <a:pt x="44978" y="86509"/>
                  </a:lnTo>
                  <a:cubicBezTo>
                    <a:pt x="41288" y="82444"/>
                    <a:pt x="39531" y="80765"/>
                    <a:pt x="35841" y="74845"/>
                  </a:cubicBezTo>
                  <a:lnTo>
                    <a:pt x="35841" y="74845"/>
                  </a:lnTo>
                  <a:cubicBezTo>
                    <a:pt x="33294" y="70515"/>
                    <a:pt x="31010" y="66539"/>
                    <a:pt x="29077" y="62562"/>
                  </a:cubicBezTo>
                  <a:lnTo>
                    <a:pt x="29077" y="62562"/>
                  </a:lnTo>
                  <a:cubicBezTo>
                    <a:pt x="31625" y="56642"/>
                    <a:pt x="34612" y="50456"/>
                    <a:pt x="38389" y="44359"/>
                  </a:cubicBezTo>
                  <a:lnTo>
                    <a:pt x="38389" y="44359"/>
                  </a:lnTo>
                  <a:cubicBezTo>
                    <a:pt x="41112" y="40117"/>
                    <a:pt x="44011" y="36229"/>
                    <a:pt x="46822" y="32606"/>
                  </a:cubicBezTo>
                  <a:lnTo>
                    <a:pt x="46822" y="32606"/>
                  </a:lnTo>
                  <a:cubicBezTo>
                    <a:pt x="46998" y="32518"/>
                    <a:pt x="47086" y="32341"/>
                    <a:pt x="47086" y="32253"/>
                  </a:cubicBezTo>
                  <a:lnTo>
                    <a:pt x="47086" y="32253"/>
                  </a:lnTo>
                  <a:cubicBezTo>
                    <a:pt x="51303" y="31723"/>
                    <a:pt x="55519" y="31369"/>
                    <a:pt x="59999" y="31369"/>
                  </a:cubicBezTo>
                  <a:lnTo>
                    <a:pt x="59999" y="31369"/>
                  </a:lnTo>
                  <a:cubicBezTo>
                    <a:pt x="65622" y="31369"/>
                    <a:pt x="71244" y="31988"/>
                    <a:pt x="76427" y="32783"/>
                  </a:cubicBezTo>
                  <a:lnTo>
                    <a:pt x="76427" y="32783"/>
                  </a:lnTo>
                  <a:cubicBezTo>
                    <a:pt x="78623" y="33048"/>
                    <a:pt x="80907" y="33578"/>
                    <a:pt x="83103" y="34108"/>
                  </a:cubicBezTo>
                  <a:lnTo>
                    <a:pt x="83103" y="34108"/>
                  </a:lnTo>
                  <a:cubicBezTo>
                    <a:pt x="90219" y="35787"/>
                    <a:pt x="96632" y="38262"/>
                    <a:pt x="101639" y="41354"/>
                  </a:cubicBezTo>
                  <a:lnTo>
                    <a:pt x="101639" y="41354"/>
                  </a:lnTo>
                  <a:cubicBezTo>
                    <a:pt x="100673" y="46480"/>
                    <a:pt x="99004" y="52047"/>
                    <a:pt x="96720" y="57614"/>
                  </a:cubicBezTo>
                  <a:close/>
                  <a:moveTo>
                    <a:pt x="85651" y="86067"/>
                  </a:moveTo>
                  <a:lnTo>
                    <a:pt x="85651" y="86067"/>
                  </a:lnTo>
                  <a:cubicBezTo>
                    <a:pt x="87584" y="83505"/>
                    <a:pt x="89516" y="80765"/>
                    <a:pt x="91185" y="77938"/>
                  </a:cubicBezTo>
                  <a:lnTo>
                    <a:pt x="91185" y="77938"/>
                  </a:lnTo>
                  <a:cubicBezTo>
                    <a:pt x="93118" y="75110"/>
                    <a:pt x="94612" y="72282"/>
                    <a:pt x="96105" y="69455"/>
                  </a:cubicBezTo>
                  <a:lnTo>
                    <a:pt x="96105" y="69455"/>
                  </a:lnTo>
                  <a:cubicBezTo>
                    <a:pt x="97247" y="73519"/>
                    <a:pt x="98038" y="77496"/>
                    <a:pt x="98389" y="81384"/>
                  </a:cubicBezTo>
                  <a:lnTo>
                    <a:pt x="98389" y="81384"/>
                  </a:lnTo>
                  <a:cubicBezTo>
                    <a:pt x="94612" y="83240"/>
                    <a:pt x="90307" y="84742"/>
                    <a:pt x="85651" y="86067"/>
                  </a:cubicBezTo>
                  <a:close/>
                  <a:moveTo>
                    <a:pt x="72122" y="95081"/>
                  </a:moveTo>
                  <a:lnTo>
                    <a:pt x="72122" y="95081"/>
                  </a:lnTo>
                  <a:cubicBezTo>
                    <a:pt x="68784" y="98527"/>
                    <a:pt x="65270" y="101354"/>
                    <a:pt x="61844" y="103917"/>
                  </a:cubicBezTo>
                  <a:lnTo>
                    <a:pt x="61844" y="103917"/>
                  </a:lnTo>
                  <a:cubicBezTo>
                    <a:pt x="58330" y="101708"/>
                    <a:pt x="54816" y="98880"/>
                    <a:pt x="51390" y="95787"/>
                  </a:cubicBezTo>
                  <a:lnTo>
                    <a:pt x="51390" y="95787"/>
                  </a:lnTo>
                  <a:cubicBezTo>
                    <a:pt x="48931" y="95611"/>
                    <a:pt x="46559" y="95257"/>
                    <a:pt x="44275" y="94992"/>
                  </a:cubicBezTo>
                  <a:lnTo>
                    <a:pt x="44275" y="94992"/>
                  </a:lnTo>
                  <a:cubicBezTo>
                    <a:pt x="48579" y="99499"/>
                    <a:pt x="53235" y="103475"/>
                    <a:pt x="57891" y="106568"/>
                  </a:cubicBezTo>
                  <a:lnTo>
                    <a:pt x="57891" y="106568"/>
                  </a:lnTo>
                  <a:cubicBezTo>
                    <a:pt x="47789" y="112842"/>
                    <a:pt x="38125" y="114609"/>
                    <a:pt x="31449" y="110279"/>
                  </a:cubicBezTo>
                  <a:lnTo>
                    <a:pt x="31449" y="110279"/>
                  </a:lnTo>
                  <a:cubicBezTo>
                    <a:pt x="25387" y="106480"/>
                    <a:pt x="22752" y="98615"/>
                    <a:pt x="23016" y="88630"/>
                  </a:cubicBezTo>
                  <a:lnTo>
                    <a:pt x="23103" y="86951"/>
                  </a:lnTo>
                  <a:lnTo>
                    <a:pt x="23103" y="86951"/>
                  </a:lnTo>
                  <a:cubicBezTo>
                    <a:pt x="29341" y="89690"/>
                    <a:pt x="36456" y="91634"/>
                    <a:pt x="44275" y="92783"/>
                  </a:cubicBezTo>
                  <a:lnTo>
                    <a:pt x="44275" y="92783"/>
                  </a:lnTo>
                  <a:cubicBezTo>
                    <a:pt x="46559" y="93136"/>
                    <a:pt x="48931" y="93313"/>
                    <a:pt x="51390" y="93490"/>
                  </a:cubicBezTo>
                  <a:lnTo>
                    <a:pt x="51390" y="93490"/>
                  </a:lnTo>
                  <a:cubicBezTo>
                    <a:pt x="54202" y="93667"/>
                    <a:pt x="57101" y="93843"/>
                    <a:pt x="59999" y="93843"/>
                  </a:cubicBezTo>
                  <a:lnTo>
                    <a:pt x="59999" y="93843"/>
                  </a:lnTo>
                  <a:cubicBezTo>
                    <a:pt x="64919" y="93843"/>
                    <a:pt x="69663" y="93490"/>
                    <a:pt x="74231" y="92871"/>
                  </a:cubicBezTo>
                  <a:lnTo>
                    <a:pt x="74231" y="92871"/>
                  </a:lnTo>
                  <a:cubicBezTo>
                    <a:pt x="73440" y="93578"/>
                    <a:pt x="72737" y="94285"/>
                    <a:pt x="72122" y="95081"/>
                  </a:cubicBezTo>
                  <a:close/>
                  <a:moveTo>
                    <a:pt x="4480" y="60353"/>
                  </a:moveTo>
                  <a:lnTo>
                    <a:pt x="4480" y="60353"/>
                  </a:lnTo>
                  <a:cubicBezTo>
                    <a:pt x="4480" y="53195"/>
                    <a:pt x="9399" y="46745"/>
                    <a:pt x="17657" y="41708"/>
                  </a:cubicBezTo>
                  <a:lnTo>
                    <a:pt x="17657" y="41708"/>
                  </a:lnTo>
                  <a:cubicBezTo>
                    <a:pt x="19062" y="40913"/>
                    <a:pt x="20468" y="40029"/>
                    <a:pt x="21874" y="39322"/>
                  </a:cubicBezTo>
                  <a:lnTo>
                    <a:pt x="21874" y="39322"/>
                  </a:lnTo>
                  <a:cubicBezTo>
                    <a:pt x="27232" y="36671"/>
                    <a:pt x="33557" y="34639"/>
                    <a:pt x="40585" y="33313"/>
                  </a:cubicBezTo>
                  <a:lnTo>
                    <a:pt x="40585" y="33313"/>
                  </a:lnTo>
                  <a:cubicBezTo>
                    <a:pt x="40409" y="33755"/>
                    <a:pt x="40058" y="34020"/>
                    <a:pt x="39882" y="34374"/>
                  </a:cubicBezTo>
                  <a:lnTo>
                    <a:pt x="39882" y="34374"/>
                  </a:lnTo>
                  <a:cubicBezTo>
                    <a:pt x="37950" y="36848"/>
                    <a:pt x="36368" y="39322"/>
                    <a:pt x="34612" y="41973"/>
                  </a:cubicBezTo>
                  <a:lnTo>
                    <a:pt x="34612" y="41973"/>
                  </a:lnTo>
                  <a:cubicBezTo>
                    <a:pt x="31537" y="46921"/>
                    <a:pt x="28901" y="51870"/>
                    <a:pt x="26617" y="56730"/>
                  </a:cubicBezTo>
                  <a:lnTo>
                    <a:pt x="26617" y="56730"/>
                  </a:lnTo>
                  <a:cubicBezTo>
                    <a:pt x="24773" y="51782"/>
                    <a:pt x="23455" y="46833"/>
                    <a:pt x="22840" y="41620"/>
                  </a:cubicBezTo>
                  <a:lnTo>
                    <a:pt x="22840" y="41620"/>
                  </a:lnTo>
                  <a:cubicBezTo>
                    <a:pt x="21259" y="42326"/>
                    <a:pt x="19941" y="43033"/>
                    <a:pt x="18623" y="43829"/>
                  </a:cubicBezTo>
                  <a:lnTo>
                    <a:pt x="18623" y="43829"/>
                  </a:lnTo>
                  <a:cubicBezTo>
                    <a:pt x="19590" y="50544"/>
                    <a:pt x="21346" y="56730"/>
                    <a:pt x="24070" y="63004"/>
                  </a:cubicBezTo>
                  <a:lnTo>
                    <a:pt x="24070" y="63004"/>
                  </a:lnTo>
                  <a:cubicBezTo>
                    <a:pt x="21874" y="68924"/>
                    <a:pt x="20204" y="74668"/>
                    <a:pt x="19414" y="80058"/>
                  </a:cubicBezTo>
                  <a:lnTo>
                    <a:pt x="19414" y="80058"/>
                  </a:lnTo>
                  <a:cubicBezTo>
                    <a:pt x="10190" y="75022"/>
                    <a:pt x="4480" y="68129"/>
                    <a:pt x="4480" y="60353"/>
                  </a:cubicBezTo>
                  <a:close/>
                  <a:moveTo>
                    <a:pt x="51830" y="26951"/>
                  </a:moveTo>
                  <a:lnTo>
                    <a:pt x="51830" y="26951"/>
                  </a:lnTo>
                  <a:cubicBezTo>
                    <a:pt x="55344" y="23151"/>
                    <a:pt x="59033" y="19793"/>
                    <a:pt x="62723" y="16966"/>
                  </a:cubicBezTo>
                  <a:lnTo>
                    <a:pt x="62723" y="16966"/>
                  </a:lnTo>
                  <a:cubicBezTo>
                    <a:pt x="65797" y="19528"/>
                    <a:pt x="68784" y="22356"/>
                    <a:pt x="71595" y="25449"/>
                  </a:cubicBezTo>
                  <a:lnTo>
                    <a:pt x="71595" y="25449"/>
                  </a:lnTo>
                  <a:cubicBezTo>
                    <a:pt x="74055" y="25625"/>
                    <a:pt x="76427" y="25891"/>
                    <a:pt x="78623" y="26332"/>
                  </a:cubicBezTo>
                  <a:lnTo>
                    <a:pt x="78623" y="26332"/>
                  </a:lnTo>
                  <a:cubicBezTo>
                    <a:pt x="74758" y="22002"/>
                    <a:pt x="70717" y="17849"/>
                    <a:pt x="66588" y="14315"/>
                  </a:cubicBezTo>
                  <a:lnTo>
                    <a:pt x="66588" y="14315"/>
                  </a:lnTo>
                  <a:cubicBezTo>
                    <a:pt x="77218" y="7245"/>
                    <a:pt x="87408" y="5213"/>
                    <a:pt x="94524" y="9631"/>
                  </a:cubicBezTo>
                  <a:lnTo>
                    <a:pt x="94524" y="9631"/>
                  </a:lnTo>
                  <a:cubicBezTo>
                    <a:pt x="100497" y="13431"/>
                    <a:pt x="103308" y="21561"/>
                    <a:pt x="102957" y="31723"/>
                  </a:cubicBezTo>
                  <a:lnTo>
                    <a:pt x="102957" y="31723"/>
                  </a:lnTo>
                  <a:cubicBezTo>
                    <a:pt x="102781" y="33313"/>
                    <a:pt x="102693" y="34904"/>
                    <a:pt x="102518" y="36583"/>
                  </a:cubicBezTo>
                  <a:lnTo>
                    <a:pt x="102518" y="36583"/>
                  </a:lnTo>
                  <a:cubicBezTo>
                    <a:pt x="95929" y="32960"/>
                    <a:pt x="87759" y="30220"/>
                    <a:pt x="78623" y="28630"/>
                  </a:cubicBezTo>
                  <a:lnTo>
                    <a:pt x="78623" y="28630"/>
                  </a:lnTo>
                  <a:cubicBezTo>
                    <a:pt x="76427" y="28188"/>
                    <a:pt x="74055" y="27835"/>
                    <a:pt x="71771" y="27569"/>
                  </a:cubicBezTo>
                  <a:lnTo>
                    <a:pt x="71771" y="27569"/>
                  </a:lnTo>
                  <a:cubicBezTo>
                    <a:pt x="67906" y="27216"/>
                    <a:pt x="64040" y="26951"/>
                    <a:pt x="59999" y="26951"/>
                  </a:cubicBezTo>
                  <a:lnTo>
                    <a:pt x="59999" y="26951"/>
                  </a:lnTo>
                  <a:cubicBezTo>
                    <a:pt x="57101" y="26951"/>
                    <a:pt x="54202" y="27128"/>
                    <a:pt x="51390" y="27393"/>
                  </a:cubicBezTo>
                  <a:lnTo>
                    <a:pt x="51390" y="27393"/>
                  </a:lnTo>
                  <a:cubicBezTo>
                    <a:pt x="51654" y="27128"/>
                    <a:pt x="51830" y="26951"/>
                    <a:pt x="51830" y="26951"/>
                  </a:cubicBezTo>
                  <a:close/>
                  <a:moveTo>
                    <a:pt x="106647" y="39234"/>
                  </a:moveTo>
                  <a:lnTo>
                    <a:pt x="106647" y="39234"/>
                  </a:lnTo>
                  <a:cubicBezTo>
                    <a:pt x="106647" y="39145"/>
                    <a:pt x="106734" y="38969"/>
                    <a:pt x="106734" y="38880"/>
                  </a:cubicBezTo>
                  <a:lnTo>
                    <a:pt x="106734" y="38880"/>
                  </a:lnTo>
                  <a:cubicBezTo>
                    <a:pt x="106910" y="37113"/>
                    <a:pt x="107086" y="35434"/>
                    <a:pt x="107349" y="33843"/>
                  </a:cubicBezTo>
                  <a:lnTo>
                    <a:pt x="107349" y="33843"/>
                  </a:lnTo>
                  <a:cubicBezTo>
                    <a:pt x="108316" y="20942"/>
                    <a:pt x="104890" y="10603"/>
                    <a:pt x="97071" y="5567"/>
                  </a:cubicBezTo>
                  <a:lnTo>
                    <a:pt x="97071" y="5567"/>
                  </a:lnTo>
                  <a:cubicBezTo>
                    <a:pt x="88199" y="0"/>
                    <a:pt x="75549" y="2562"/>
                    <a:pt x="62811" y="11310"/>
                  </a:cubicBezTo>
                  <a:lnTo>
                    <a:pt x="62811" y="11310"/>
                  </a:lnTo>
                  <a:cubicBezTo>
                    <a:pt x="54641" y="4860"/>
                    <a:pt x="46295" y="706"/>
                    <a:pt x="38828" y="706"/>
                  </a:cubicBezTo>
                  <a:lnTo>
                    <a:pt x="38828" y="706"/>
                  </a:lnTo>
                  <a:cubicBezTo>
                    <a:pt x="34524" y="706"/>
                    <a:pt x="30571" y="1855"/>
                    <a:pt x="27232" y="4064"/>
                  </a:cubicBezTo>
                  <a:lnTo>
                    <a:pt x="27232" y="4064"/>
                  </a:lnTo>
                  <a:cubicBezTo>
                    <a:pt x="19590" y="9013"/>
                    <a:pt x="15988" y="21296"/>
                    <a:pt x="17218" y="34550"/>
                  </a:cubicBezTo>
                  <a:lnTo>
                    <a:pt x="17218" y="34550"/>
                  </a:lnTo>
                  <a:lnTo>
                    <a:pt x="17218" y="34550"/>
                  </a:lnTo>
                  <a:cubicBezTo>
                    <a:pt x="18448" y="33843"/>
                    <a:pt x="19941" y="33048"/>
                    <a:pt x="21522" y="32341"/>
                  </a:cubicBezTo>
                  <a:lnTo>
                    <a:pt x="21522" y="32341"/>
                  </a:lnTo>
                  <a:cubicBezTo>
                    <a:pt x="20995" y="21826"/>
                    <a:pt x="23718" y="11575"/>
                    <a:pt x="29692" y="7776"/>
                  </a:cubicBezTo>
                  <a:lnTo>
                    <a:pt x="29692" y="7776"/>
                  </a:lnTo>
                  <a:cubicBezTo>
                    <a:pt x="32240" y="6008"/>
                    <a:pt x="35314" y="5213"/>
                    <a:pt x="38828" y="5213"/>
                  </a:cubicBezTo>
                  <a:lnTo>
                    <a:pt x="38828" y="5213"/>
                  </a:lnTo>
                  <a:cubicBezTo>
                    <a:pt x="44978" y="5213"/>
                    <a:pt x="52005" y="8659"/>
                    <a:pt x="59121" y="14138"/>
                  </a:cubicBezTo>
                  <a:lnTo>
                    <a:pt x="59121" y="14138"/>
                  </a:lnTo>
                  <a:cubicBezTo>
                    <a:pt x="54202" y="17849"/>
                    <a:pt x="49458" y="22621"/>
                    <a:pt x="44802" y="28011"/>
                  </a:cubicBezTo>
                  <a:lnTo>
                    <a:pt x="44802" y="28011"/>
                  </a:lnTo>
                  <a:cubicBezTo>
                    <a:pt x="36017" y="29248"/>
                    <a:pt x="28111" y="31546"/>
                    <a:pt x="21522" y="34639"/>
                  </a:cubicBezTo>
                  <a:lnTo>
                    <a:pt x="21522" y="34639"/>
                  </a:lnTo>
                  <a:cubicBezTo>
                    <a:pt x="19941" y="35257"/>
                    <a:pt x="18448" y="36053"/>
                    <a:pt x="17218" y="36848"/>
                  </a:cubicBezTo>
                  <a:lnTo>
                    <a:pt x="17218" y="36848"/>
                  </a:lnTo>
                  <a:cubicBezTo>
                    <a:pt x="6412" y="42857"/>
                    <a:pt x="0" y="51163"/>
                    <a:pt x="0" y="60353"/>
                  </a:cubicBezTo>
                  <a:lnTo>
                    <a:pt x="0" y="60353"/>
                  </a:lnTo>
                  <a:cubicBezTo>
                    <a:pt x="0" y="70162"/>
                    <a:pt x="7115" y="78910"/>
                    <a:pt x="18799" y="84918"/>
                  </a:cubicBezTo>
                  <a:lnTo>
                    <a:pt x="18799" y="84918"/>
                  </a:lnTo>
                  <a:cubicBezTo>
                    <a:pt x="18711" y="85360"/>
                    <a:pt x="18623" y="85802"/>
                    <a:pt x="18623" y="86244"/>
                  </a:cubicBezTo>
                  <a:lnTo>
                    <a:pt x="18623" y="86244"/>
                  </a:lnTo>
                  <a:cubicBezTo>
                    <a:pt x="17657" y="99145"/>
                    <a:pt x="21083" y="109396"/>
                    <a:pt x="28901" y="114344"/>
                  </a:cubicBezTo>
                  <a:lnTo>
                    <a:pt x="28901" y="114344"/>
                  </a:lnTo>
                  <a:cubicBezTo>
                    <a:pt x="37598" y="119911"/>
                    <a:pt x="49721" y="117437"/>
                    <a:pt x="62108" y="109307"/>
                  </a:cubicBezTo>
                  <a:lnTo>
                    <a:pt x="62108" y="109307"/>
                  </a:lnTo>
                  <a:cubicBezTo>
                    <a:pt x="68784" y="113019"/>
                    <a:pt x="75197" y="115051"/>
                    <a:pt x="81171" y="115051"/>
                  </a:cubicBezTo>
                  <a:lnTo>
                    <a:pt x="81171" y="115051"/>
                  </a:lnTo>
                  <a:cubicBezTo>
                    <a:pt x="85475" y="115051"/>
                    <a:pt x="89341" y="114079"/>
                    <a:pt x="92679" y="111870"/>
                  </a:cubicBezTo>
                  <a:lnTo>
                    <a:pt x="92679" y="111870"/>
                  </a:lnTo>
                  <a:cubicBezTo>
                    <a:pt x="99795" y="107187"/>
                    <a:pt x="103396" y="98085"/>
                    <a:pt x="103045" y="86156"/>
                  </a:cubicBezTo>
                  <a:lnTo>
                    <a:pt x="103045" y="86156"/>
                  </a:lnTo>
                  <a:cubicBezTo>
                    <a:pt x="101551" y="86951"/>
                    <a:pt x="100058" y="87746"/>
                    <a:pt x="98565" y="88453"/>
                  </a:cubicBezTo>
                  <a:lnTo>
                    <a:pt x="98565" y="88453"/>
                  </a:lnTo>
                  <a:cubicBezTo>
                    <a:pt x="98477" y="97643"/>
                    <a:pt x="95666" y="104624"/>
                    <a:pt x="90307" y="108159"/>
                  </a:cubicBezTo>
                  <a:lnTo>
                    <a:pt x="90307" y="108159"/>
                  </a:lnTo>
                  <a:cubicBezTo>
                    <a:pt x="87759" y="109837"/>
                    <a:pt x="84685" y="110633"/>
                    <a:pt x="81171" y="110633"/>
                  </a:cubicBezTo>
                  <a:lnTo>
                    <a:pt x="81171" y="110633"/>
                  </a:lnTo>
                  <a:cubicBezTo>
                    <a:pt x="76515" y="110633"/>
                    <a:pt x="71332" y="109219"/>
                    <a:pt x="66149" y="106391"/>
                  </a:cubicBezTo>
                  <a:lnTo>
                    <a:pt x="66149" y="106391"/>
                  </a:lnTo>
                  <a:cubicBezTo>
                    <a:pt x="70629" y="102945"/>
                    <a:pt x="75021" y="98792"/>
                    <a:pt x="79414" y="93932"/>
                  </a:cubicBezTo>
                  <a:lnTo>
                    <a:pt x="79414" y="93932"/>
                  </a:lnTo>
                  <a:cubicBezTo>
                    <a:pt x="80029" y="93313"/>
                    <a:pt x="80644" y="92430"/>
                    <a:pt x="81259" y="91723"/>
                  </a:cubicBezTo>
                  <a:lnTo>
                    <a:pt x="81259" y="91723"/>
                  </a:lnTo>
                  <a:cubicBezTo>
                    <a:pt x="87584" y="90486"/>
                    <a:pt x="93557" y="88541"/>
                    <a:pt x="98565" y="86244"/>
                  </a:cubicBezTo>
                  <a:lnTo>
                    <a:pt x="98565" y="86244"/>
                  </a:lnTo>
                  <a:cubicBezTo>
                    <a:pt x="100058" y="85537"/>
                    <a:pt x="101551" y="84742"/>
                    <a:pt x="103045" y="83946"/>
                  </a:cubicBezTo>
                  <a:lnTo>
                    <a:pt x="103045" y="83946"/>
                  </a:lnTo>
                  <a:cubicBezTo>
                    <a:pt x="113587" y="77938"/>
                    <a:pt x="119912" y="69720"/>
                    <a:pt x="119912" y="60353"/>
                  </a:cubicBezTo>
                  <a:lnTo>
                    <a:pt x="119912" y="60353"/>
                  </a:lnTo>
                  <a:cubicBezTo>
                    <a:pt x="119912" y="52312"/>
                    <a:pt x="114992" y="44977"/>
                    <a:pt x="106647" y="392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5" name="Shape 155"/>
            <p:cNvGrpSpPr/>
            <p:nvPr/>
          </p:nvGrpSpPr>
          <p:grpSpPr>
            <a:xfrm>
              <a:off x="8635357" y="101176"/>
              <a:ext cx="417502" cy="404577"/>
              <a:chOff x="8691567" y="116733"/>
              <a:chExt cx="384522" cy="372618"/>
            </a:xfrm>
          </p:grpSpPr>
          <p:sp>
            <p:nvSpPr>
              <p:cNvPr id="156" name="Shape 156"/>
              <p:cNvSpPr/>
              <p:nvPr/>
            </p:nvSpPr>
            <p:spPr>
              <a:xfrm>
                <a:off x="8986804" y="315542"/>
                <a:ext cx="64285" cy="952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7478" y="119659"/>
                    </a:moveTo>
                    <a:lnTo>
                      <a:pt x="57478" y="119659"/>
                    </a:lnTo>
                    <a:cubicBezTo>
                      <a:pt x="85210" y="111136"/>
                      <a:pt x="106386" y="101590"/>
                      <a:pt x="119495" y="90340"/>
                    </a:cubicBezTo>
                    <a:lnTo>
                      <a:pt x="119495" y="90340"/>
                    </a:lnTo>
                    <a:cubicBezTo>
                      <a:pt x="100336" y="67159"/>
                      <a:pt x="72100" y="35795"/>
                      <a:pt x="43865" y="6818"/>
                    </a:cubicBezTo>
                    <a:lnTo>
                      <a:pt x="43865" y="6818"/>
                    </a:lnTo>
                    <a:cubicBezTo>
                      <a:pt x="35294" y="4772"/>
                      <a:pt x="26218" y="2386"/>
                      <a:pt x="16638" y="0"/>
                    </a:cubicBezTo>
                    <a:lnTo>
                      <a:pt x="16638" y="0"/>
                    </a:lnTo>
                    <a:cubicBezTo>
                      <a:pt x="13109" y="12954"/>
                      <a:pt x="7058" y="26250"/>
                      <a:pt x="0" y="39545"/>
                    </a:cubicBezTo>
                    <a:lnTo>
                      <a:pt x="0" y="39545"/>
                    </a:lnTo>
                    <a:cubicBezTo>
                      <a:pt x="29243" y="67840"/>
                      <a:pt x="48403" y="95113"/>
                      <a:pt x="57478" y="11965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Shape 157"/>
              <p:cNvSpPr/>
              <p:nvPr/>
            </p:nvSpPr>
            <p:spPr>
              <a:xfrm>
                <a:off x="8843948" y="258399"/>
                <a:ext cx="86904" cy="3809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481" y="66382"/>
                    </a:moveTo>
                    <a:lnTo>
                      <a:pt x="61481" y="66382"/>
                    </a:lnTo>
                    <a:cubicBezTo>
                      <a:pt x="75925" y="66382"/>
                      <a:pt x="87777" y="85957"/>
                      <a:pt x="90740" y="113191"/>
                    </a:cubicBezTo>
                    <a:lnTo>
                      <a:pt x="90740" y="113191"/>
                    </a:lnTo>
                    <a:cubicBezTo>
                      <a:pt x="100370" y="114893"/>
                      <a:pt x="110000" y="115744"/>
                      <a:pt x="119629" y="118297"/>
                    </a:cubicBezTo>
                    <a:lnTo>
                      <a:pt x="119629" y="118297"/>
                    </a:lnTo>
                    <a:cubicBezTo>
                      <a:pt x="97037" y="72340"/>
                      <a:pt x="73703" y="32340"/>
                      <a:pt x="49629" y="0"/>
                    </a:cubicBezTo>
                    <a:lnTo>
                      <a:pt x="49629" y="0"/>
                    </a:lnTo>
                    <a:cubicBezTo>
                      <a:pt x="32592" y="33191"/>
                      <a:pt x="15925" y="73191"/>
                      <a:pt x="0" y="119148"/>
                    </a:cubicBezTo>
                    <a:lnTo>
                      <a:pt x="0" y="119148"/>
                    </a:lnTo>
                    <a:cubicBezTo>
                      <a:pt x="10370" y="117446"/>
                      <a:pt x="21111" y="114893"/>
                      <a:pt x="31851" y="113191"/>
                    </a:cubicBezTo>
                    <a:lnTo>
                      <a:pt x="31851" y="113191"/>
                    </a:lnTo>
                    <a:cubicBezTo>
                      <a:pt x="34444" y="85957"/>
                      <a:pt x="46666" y="66382"/>
                      <a:pt x="61481" y="6638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8940376" y="356018"/>
                <a:ext cx="70238" cy="749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6307" y="36823"/>
                    </a:moveTo>
                    <a:lnTo>
                      <a:pt x="56307" y="36823"/>
                    </a:lnTo>
                    <a:cubicBezTo>
                      <a:pt x="66461" y="42021"/>
                      <a:pt x="72923" y="51119"/>
                      <a:pt x="72923" y="61516"/>
                    </a:cubicBezTo>
                    <a:lnTo>
                      <a:pt x="72923" y="61516"/>
                    </a:lnTo>
                    <a:cubicBezTo>
                      <a:pt x="72923" y="78411"/>
                      <a:pt x="55846" y="91407"/>
                      <a:pt x="35076" y="91407"/>
                    </a:cubicBezTo>
                    <a:lnTo>
                      <a:pt x="35076" y="91407"/>
                    </a:lnTo>
                    <a:cubicBezTo>
                      <a:pt x="30923" y="91407"/>
                      <a:pt x="26769" y="90974"/>
                      <a:pt x="23076" y="90108"/>
                    </a:cubicBezTo>
                    <a:lnTo>
                      <a:pt x="23076" y="90108"/>
                    </a:lnTo>
                    <a:cubicBezTo>
                      <a:pt x="15230" y="100072"/>
                      <a:pt x="7846" y="109602"/>
                      <a:pt x="0" y="119566"/>
                    </a:cubicBezTo>
                    <a:lnTo>
                      <a:pt x="0" y="119566"/>
                    </a:lnTo>
                    <a:cubicBezTo>
                      <a:pt x="45692" y="113935"/>
                      <a:pt x="86307" y="104837"/>
                      <a:pt x="119538" y="92707"/>
                    </a:cubicBezTo>
                    <a:lnTo>
                      <a:pt x="119538" y="92707"/>
                    </a:lnTo>
                    <a:cubicBezTo>
                      <a:pt x="112153" y="64548"/>
                      <a:pt x="97384" y="32490"/>
                      <a:pt x="73846" y="0"/>
                    </a:cubicBezTo>
                    <a:lnTo>
                      <a:pt x="73846" y="0"/>
                    </a:lnTo>
                    <a:cubicBezTo>
                      <a:pt x="69230" y="12129"/>
                      <a:pt x="62769" y="24259"/>
                      <a:pt x="56307" y="3682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Shape 159"/>
              <p:cNvSpPr/>
              <p:nvPr/>
            </p:nvSpPr>
            <p:spPr>
              <a:xfrm>
                <a:off x="8882043" y="439351"/>
                <a:ext cx="40476" cy="1666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205" y="0"/>
                    </a:moveTo>
                    <a:lnTo>
                      <a:pt x="119205" y="0"/>
                    </a:lnTo>
                    <a:cubicBezTo>
                      <a:pt x="87417" y="5901"/>
                      <a:pt x="54039" y="7868"/>
                      <a:pt x="20662" y="7868"/>
                    </a:cubicBezTo>
                    <a:lnTo>
                      <a:pt x="20662" y="7868"/>
                    </a:lnTo>
                    <a:cubicBezTo>
                      <a:pt x="12715" y="7868"/>
                      <a:pt x="6357" y="7868"/>
                      <a:pt x="0" y="7868"/>
                    </a:cubicBezTo>
                    <a:lnTo>
                      <a:pt x="0" y="7868"/>
                    </a:lnTo>
                    <a:cubicBezTo>
                      <a:pt x="23841" y="47213"/>
                      <a:pt x="49271" y="84590"/>
                      <a:pt x="73907" y="118032"/>
                    </a:cubicBezTo>
                    <a:lnTo>
                      <a:pt x="73907" y="118032"/>
                    </a:lnTo>
                    <a:cubicBezTo>
                      <a:pt x="89801" y="80655"/>
                      <a:pt x="104105" y="41311"/>
                      <a:pt x="119205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Shape 160"/>
              <p:cNvSpPr/>
              <p:nvPr/>
            </p:nvSpPr>
            <p:spPr>
              <a:xfrm>
                <a:off x="8785614" y="427446"/>
                <a:ext cx="115476" cy="6190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1" y="0"/>
                    </a:moveTo>
                    <a:lnTo>
                      <a:pt x="1121" y="0"/>
                    </a:lnTo>
                    <a:cubicBezTo>
                      <a:pt x="841" y="4210"/>
                      <a:pt x="841" y="8421"/>
                      <a:pt x="560" y="12105"/>
                    </a:cubicBezTo>
                    <a:lnTo>
                      <a:pt x="560" y="12105"/>
                    </a:lnTo>
                    <a:cubicBezTo>
                      <a:pt x="0" y="64210"/>
                      <a:pt x="7570" y="101578"/>
                      <a:pt x="22429" y="119473"/>
                    </a:cubicBezTo>
                    <a:lnTo>
                      <a:pt x="74018" y="119473"/>
                    </a:lnTo>
                    <a:lnTo>
                      <a:pt x="74018" y="119473"/>
                    </a:lnTo>
                    <a:cubicBezTo>
                      <a:pt x="88878" y="108421"/>
                      <a:pt x="104579" y="89473"/>
                      <a:pt x="119719" y="64210"/>
                    </a:cubicBezTo>
                    <a:lnTo>
                      <a:pt x="119719" y="64210"/>
                    </a:lnTo>
                    <a:cubicBezTo>
                      <a:pt x="108504" y="52631"/>
                      <a:pt x="97009" y="39473"/>
                      <a:pt x="85514" y="23684"/>
                    </a:cubicBezTo>
                    <a:lnTo>
                      <a:pt x="85514" y="23684"/>
                    </a:lnTo>
                    <a:cubicBezTo>
                      <a:pt x="54392" y="21052"/>
                      <a:pt x="25794" y="12631"/>
                      <a:pt x="112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8720139" y="320304"/>
                <a:ext cx="72618" cy="9761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162" y="0"/>
                    </a:moveTo>
                    <a:lnTo>
                      <a:pt x="76162" y="0"/>
                    </a:lnTo>
                    <a:cubicBezTo>
                      <a:pt x="67306" y="2983"/>
                      <a:pt x="58892" y="5635"/>
                      <a:pt x="51808" y="8618"/>
                    </a:cubicBezTo>
                    <a:lnTo>
                      <a:pt x="51808" y="8618"/>
                    </a:lnTo>
                    <a:cubicBezTo>
                      <a:pt x="32767" y="30165"/>
                      <a:pt x="14612" y="52375"/>
                      <a:pt x="0" y="71270"/>
                    </a:cubicBezTo>
                    <a:lnTo>
                      <a:pt x="0" y="71270"/>
                    </a:lnTo>
                    <a:cubicBezTo>
                      <a:pt x="11512" y="90497"/>
                      <a:pt x="46494" y="107734"/>
                      <a:pt x="96531" y="119668"/>
                    </a:cubicBezTo>
                    <a:lnTo>
                      <a:pt x="96531" y="119668"/>
                    </a:lnTo>
                    <a:cubicBezTo>
                      <a:pt x="100073" y="99447"/>
                      <a:pt x="107601" y="78232"/>
                      <a:pt x="119557" y="56353"/>
                    </a:cubicBezTo>
                    <a:lnTo>
                      <a:pt x="119557" y="56353"/>
                    </a:lnTo>
                    <a:cubicBezTo>
                      <a:pt x="100959" y="37127"/>
                      <a:pt x="86346" y="18232"/>
                      <a:pt x="76162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Shape 162"/>
              <p:cNvSpPr/>
              <p:nvPr/>
            </p:nvSpPr>
            <p:spPr>
              <a:xfrm>
                <a:off x="8786805" y="373875"/>
                <a:ext cx="70237" cy="58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781" y="101751"/>
                    </a:moveTo>
                    <a:lnTo>
                      <a:pt x="76781" y="101751"/>
                    </a:lnTo>
                    <a:cubicBezTo>
                      <a:pt x="52413" y="101751"/>
                      <a:pt x="31724" y="81290"/>
                      <a:pt x="31724" y="55852"/>
                    </a:cubicBezTo>
                    <a:lnTo>
                      <a:pt x="31724" y="55852"/>
                    </a:lnTo>
                    <a:cubicBezTo>
                      <a:pt x="31724" y="45345"/>
                      <a:pt x="34942" y="35944"/>
                      <a:pt x="40459" y="28202"/>
                    </a:cubicBezTo>
                    <a:lnTo>
                      <a:pt x="40459" y="28202"/>
                    </a:lnTo>
                    <a:cubicBezTo>
                      <a:pt x="33563" y="19354"/>
                      <a:pt x="26666" y="9953"/>
                      <a:pt x="20689" y="0"/>
                    </a:cubicBezTo>
                    <a:lnTo>
                      <a:pt x="20689" y="0"/>
                    </a:lnTo>
                    <a:cubicBezTo>
                      <a:pt x="10114" y="33179"/>
                      <a:pt x="3218" y="65253"/>
                      <a:pt x="0" y="94562"/>
                    </a:cubicBezTo>
                    <a:lnTo>
                      <a:pt x="0" y="94562"/>
                    </a:lnTo>
                    <a:cubicBezTo>
                      <a:pt x="34942" y="107281"/>
                      <a:pt x="75402" y="115576"/>
                      <a:pt x="119540" y="119447"/>
                    </a:cubicBezTo>
                    <a:lnTo>
                      <a:pt x="119540" y="119447"/>
                    </a:lnTo>
                    <a:cubicBezTo>
                      <a:pt x="111724" y="112258"/>
                      <a:pt x="104827" y="104516"/>
                      <a:pt x="97471" y="96774"/>
                    </a:cubicBezTo>
                    <a:lnTo>
                      <a:pt x="97471" y="96774"/>
                    </a:lnTo>
                    <a:cubicBezTo>
                      <a:pt x="90574" y="100092"/>
                      <a:pt x="84137" y="101751"/>
                      <a:pt x="76781" y="10175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Shape 163"/>
              <p:cNvSpPr/>
              <p:nvPr/>
            </p:nvSpPr>
            <p:spPr>
              <a:xfrm>
                <a:off x="8768948" y="233399"/>
                <a:ext cx="104761" cy="7738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689" y="31666"/>
                    </a:moveTo>
                    <a:lnTo>
                      <a:pt x="119689" y="31666"/>
                    </a:lnTo>
                    <a:cubicBezTo>
                      <a:pt x="92020" y="12083"/>
                      <a:pt x="65595" y="0"/>
                      <a:pt x="43834" y="0"/>
                    </a:cubicBezTo>
                    <a:lnTo>
                      <a:pt x="43834" y="0"/>
                    </a:lnTo>
                    <a:cubicBezTo>
                      <a:pt x="43834" y="6666"/>
                      <a:pt x="43834" y="12500"/>
                      <a:pt x="43834" y="16666"/>
                    </a:cubicBezTo>
                    <a:lnTo>
                      <a:pt x="43834" y="16666"/>
                    </a:lnTo>
                    <a:cubicBezTo>
                      <a:pt x="43834" y="25416"/>
                      <a:pt x="27668" y="55833"/>
                      <a:pt x="14611" y="79583"/>
                    </a:cubicBezTo>
                    <a:lnTo>
                      <a:pt x="14611" y="79583"/>
                    </a:lnTo>
                    <a:cubicBezTo>
                      <a:pt x="9948" y="87916"/>
                      <a:pt x="4663" y="97083"/>
                      <a:pt x="0" y="106666"/>
                    </a:cubicBezTo>
                    <a:lnTo>
                      <a:pt x="0" y="106666"/>
                    </a:lnTo>
                    <a:cubicBezTo>
                      <a:pt x="621" y="110833"/>
                      <a:pt x="2176" y="115416"/>
                      <a:pt x="3419" y="119583"/>
                    </a:cubicBezTo>
                    <a:lnTo>
                      <a:pt x="3419" y="119583"/>
                    </a:lnTo>
                    <a:cubicBezTo>
                      <a:pt x="23316" y="109583"/>
                      <a:pt x="47253" y="102500"/>
                      <a:pt x="73367" y="98333"/>
                    </a:cubicBezTo>
                    <a:lnTo>
                      <a:pt x="73367" y="98333"/>
                    </a:lnTo>
                    <a:cubicBezTo>
                      <a:pt x="87979" y="72916"/>
                      <a:pt x="103834" y="50000"/>
                      <a:pt x="119689" y="3166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Shape 164"/>
              <p:cNvSpPr/>
              <p:nvPr/>
            </p:nvSpPr>
            <p:spPr>
              <a:xfrm>
                <a:off x="8774900" y="304827"/>
                <a:ext cx="52381" cy="5238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381" y="0"/>
                    </a:moveTo>
                    <a:lnTo>
                      <a:pt x="119381" y="0"/>
                    </a:lnTo>
                    <a:cubicBezTo>
                      <a:pt x="74845" y="6769"/>
                      <a:pt x="35257" y="16000"/>
                      <a:pt x="0" y="28307"/>
                    </a:cubicBezTo>
                    <a:lnTo>
                      <a:pt x="0" y="28307"/>
                    </a:lnTo>
                    <a:cubicBezTo>
                      <a:pt x="12371" y="57230"/>
                      <a:pt x="29690" y="88000"/>
                      <a:pt x="51340" y="119384"/>
                    </a:cubicBezTo>
                    <a:lnTo>
                      <a:pt x="51340" y="119384"/>
                    </a:lnTo>
                    <a:cubicBezTo>
                      <a:pt x="61237" y="96615"/>
                      <a:pt x="72989" y="74461"/>
                      <a:pt x="85979" y="52307"/>
                    </a:cubicBezTo>
                    <a:lnTo>
                      <a:pt x="85979" y="52307"/>
                    </a:lnTo>
                    <a:cubicBezTo>
                      <a:pt x="95876" y="33846"/>
                      <a:pt x="107628" y="16615"/>
                      <a:pt x="11938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Shape 165"/>
              <p:cNvSpPr/>
              <p:nvPr/>
            </p:nvSpPr>
            <p:spPr>
              <a:xfrm>
                <a:off x="8914185" y="421493"/>
                <a:ext cx="101190" cy="5357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85628"/>
                    </a:moveTo>
                    <a:lnTo>
                      <a:pt x="0" y="85628"/>
                    </a:lnTo>
                    <a:cubicBezTo>
                      <a:pt x="24385" y="106733"/>
                      <a:pt x="47486" y="119396"/>
                      <a:pt x="66737" y="119396"/>
                    </a:cubicBezTo>
                    <a:lnTo>
                      <a:pt x="66737" y="119396"/>
                    </a:lnTo>
                    <a:cubicBezTo>
                      <a:pt x="80213" y="119396"/>
                      <a:pt x="91122" y="113969"/>
                      <a:pt x="99465" y="102512"/>
                    </a:cubicBezTo>
                    <a:lnTo>
                      <a:pt x="99465" y="102512"/>
                    </a:lnTo>
                    <a:cubicBezTo>
                      <a:pt x="114545" y="82010"/>
                      <a:pt x="119679" y="45226"/>
                      <a:pt x="115508" y="0"/>
                    </a:cubicBezTo>
                    <a:lnTo>
                      <a:pt x="115508" y="0"/>
                    </a:lnTo>
                    <a:cubicBezTo>
                      <a:pt x="90481" y="18090"/>
                      <a:pt x="58716" y="31356"/>
                      <a:pt x="23101" y="39195"/>
                    </a:cubicBezTo>
                    <a:lnTo>
                      <a:pt x="23101" y="39195"/>
                    </a:lnTo>
                    <a:cubicBezTo>
                      <a:pt x="15721" y="54874"/>
                      <a:pt x="8342" y="70552"/>
                      <a:pt x="0" y="8562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8952280" y="306018"/>
                <a:ext cx="35714" cy="33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7099" y="119024"/>
                    </a:moveTo>
                    <a:lnTo>
                      <a:pt x="97099" y="119024"/>
                    </a:lnTo>
                    <a:cubicBezTo>
                      <a:pt x="106259" y="88780"/>
                      <a:pt x="114503" y="57560"/>
                      <a:pt x="119083" y="28292"/>
                    </a:cubicBezTo>
                    <a:lnTo>
                      <a:pt x="119083" y="28292"/>
                    </a:lnTo>
                    <a:cubicBezTo>
                      <a:pt x="82442" y="15609"/>
                      <a:pt x="43053" y="7804"/>
                      <a:pt x="0" y="0"/>
                    </a:cubicBezTo>
                    <a:lnTo>
                      <a:pt x="0" y="0"/>
                    </a:lnTo>
                    <a:cubicBezTo>
                      <a:pt x="2748" y="975"/>
                      <a:pt x="3664" y="3902"/>
                      <a:pt x="4580" y="4878"/>
                    </a:cubicBezTo>
                    <a:lnTo>
                      <a:pt x="4580" y="4878"/>
                    </a:lnTo>
                    <a:cubicBezTo>
                      <a:pt x="39389" y="42926"/>
                      <a:pt x="69618" y="81951"/>
                      <a:pt x="97099" y="11902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Shape 167"/>
              <p:cNvSpPr/>
              <p:nvPr/>
            </p:nvSpPr>
            <p:spPr>
              <a:xfrm>
                <a:off x="8691567" y="386971"/>
                <a:ext cx="103571" cy="10238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0887" y="45039"/>
                    </a:moveTo>
                    <a:lnTo>
                      <a:pt x="100887" y="45039"/>
                    </a:lnTo>
                    <a:cubicBezTo>
                      <a:pt x="65796" y="34015"/>
                      <a:pt x="40104" y="17952"/>
                      <a:pt x="28198" y="0"/>
                    </a:cubicBezTo>
                    <a:lnTo>
                      <a:pt x="28198" y="0"/>
                    </a:lnTo>
                    <a:cubicBezTo>
                      <a:pt x="22872" y="10078"/>
                      <a:pt x="18172" y="18267"/>
                      <a:pt x="14725" y="24251"/>
                    </a:cubicBezTo>
                    <a:lnTo>
                      <a:pt x="11906" y="29921"/>
                    </a:lnTo>
                    <a:lnTo>
                      <a:pt x="11906" y="29921"/>
                    </a:lnTo>
                    <a:cubicBezTo>
                      <a:pt x="313" y="50078"/>
                      <a:pt x="0" y="77480"/>
                      <a:pt x="11592" y="97322"/>
                    </a:cubicBezTo>
                    <a:lnTo>
                      <a:pt x="11592" y="97322"/>
                    </a:lnTo>
                    <a:cubicBezTo>
                      <a:pt x="20052" y="111811"/>
                      <a:pt x="33524" y="119685"/>
                      <a:pt x="49817" y="119685"/>
                    </a:cubicBezTo>
                    <a:lnTo>
                      <a:pt x="119686" y="119685"/>
                    </a:lnTo>
                    <a:lnTo>
                      <a:pt x="119686" y="119685"/>
                    </a:lnTo>
                    <a:cubicBezTo>
                      <a:pt x="106214" y="106141"/>
                      <a:pt x="99321" y="83779"/>
                      <a:pt x="100261" y="55433"/>
                    </a:cubicBezTo>
                    <a:lnTo>
                      <a:pt x="100261" y="55433"/>
                    </a:lnTo>
                    <a:cubicBezTo>
                      <a:pt x="100261" y="51968"/>
                      <a:pt x="100574" y="48503"/>
                      <a:pt x="100887" y="4503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8886804" y="227447"/>
                <a:ext cx="104761" cy="7976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823" y="119591"/>
                    </a:moveTo>
                    <a:lnTo>
                      <a:pt x="117823" y="119591"/>
                    </a:lnTo>
                    <a:cubicBezTo>
                      <a:pt x="118445" y="112653"/>
                      <a:pt x="119378" y="106122"/>
                      <a:pt x="119689" y="99591"/>
                    </a:cubicBezTo>
                    <a:lnTo>
                      <a:pt x="119689" y="99591"/>
                    </a:lnTo>
                    <a:cubicBezTo>
                      <a:pt x="117512" y="95918"/>
                      <a:pt x="115336" y="91428"/>
                      <a:pt x="113160" y="88163"/>
                    </a:cubicBezTo>
                    <a:lnTo>
                      <a:pt x="113160" y="88163"/>
                    </a:lnTo>
                    <a:cubicBezTo>
                      <a:pt x="100103" y="64897"/>
                      <a:pt x="83937" y="35918"/>
                      <a:pt x="83937" y="26938"/>
                    </a:cubicBezTo>
                    <a:lnTo>
                      <a:pt x="83937" y="26938"/>
                    </a:lnTo>
                    <a:cubicBezTo>
                      <a:pt x="83937" y="20408"/>
                      <a:pt x="83937" y="11836"/>
                      <a:pt x="84248" y="2040"/>
                    </a:cubicBezTo>
                    <a:lnTo>
                      <a:pt x="84248" y="2040"/>
                    </a:lnTo>
                    <a:cubicBezTo>
                      <a:pt x="79896" y="816"/>
                      <a:pt x="75544" y="0"/>
                      <a:pt x="70880" y="0"/>
                    </a:cubicBezTo>
                    <a:lnTo>
                      <a:pt x="70880" y="0"/>
                    </a:lnTo>
                    <a:cubicBezTo>
                      <a:pt x="49430" y="0"/>
                      <a:pt x="24248" y="14693"/>
                      <a:pt x="0" y="39591"/>
                    </a:cubicBezTo>
                    <a:lnTo>
                      <a:pt x="0" y="39591"/>
                    </a:lnTo>
                    <a:cubicBezTo>
                      <a:pt x="22072" y="57551"/>
                      <a:pt x="45077" y="80000"/>
                      <a:pt x="65906" y="106530"/>
                    </a:cubicBezTo>
                    <a:lnTo>
                      <a:pt x="65906" y="106530"/>
                    </a:lnTo>
                    <a:cubicBezTo>
                      <a:pt x="84559" y="108979"/>
                      <a:pt x="102279" y="114285"/>
                      <a:pt x="117823" y="11959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8802280" y="301256"/>
                <a:ext cx="176190" cy="13214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3087" y="84073"/>
                    </a:moveTo>
                    <a:lnTo>
                      <a:pt x="93087" y="84073"/>
                    </a:lnTo>
                    <a:cubicBezTo>
                      <a:pt x="93087" y="74541"/>
                      <a:pt x="99907" y="67209"/>
                      <a:pt x="108018" y="67209"/>
                    </a:cubicBezTo>
                    <a:lnTo>
                      <a:pt x="108018" y="67209"/>
                    </a:lnTo>
                    <a:cubicBezTo>
                      <a:pt x="109124" y="67209"/>
                      <a:pt x="110414" y="67209"/>
                      <a:pt x="111152" y="67454"/>
                    </a:cubicBezTo>
                    <a:lnTo>
                      <a:pt x="111152" y="67454"/>
                    </a:lnTo>
                    <a:cubicBezTo>
                      <a:pt x="114654" y="58900"/>
                      <a:pt x="117419" y="50590"/>
                      <a:pt x="119815" y="41792"/>
                    </a:cubicBezTo>
                    <a:lnTo>
                      <a:pt x="119815" y="41792"/>
                    </a:lnTo>
                    <a:cubicBezTo>
                      <a:pt x="113732" y="31038"/>
                      <a:pt x="106912" y="20040"/>
                      <a:pt x="99170" y="9042"/>
                    </a:cubicBezTo>
                    <a:lnTo>
                      <a:pt x="99170" y="9042"/>
                    </a:lnTo>
                    <a:cubicBezTo>
                      <a:pt x="97327" y="6843"/>
                      <a:pt x="95668" y="4643"/>
                      <a:pt x="93824" y="2199"/>
                    </a:cubicBezTo>
                    <a:lnTo>
                      <a:pt x="93824" y="2199"/>
                    </a:lnTo>
                    <a:cubicBezTo>
                      <a:pt x="87188" y="1221"/>
                      <a:pt x="80552" y="488"/>
                      <a:pt x="73364" y="0"/>
                    </a:cubicBezTo>
                    <a:lnTo>
                      <a:pt x="73364" y="0"/>
                    </a:lnTo>
                    <a:cubicBezTo>
                      <a:pt x="71889" y="7820"/>
                      <a:pt x="65990" y="13686"/>
                      <a:pt x="58801" y="13686"/>
                    </a:cubicBezTo>
                    <a:lnTo>
                      <a:pt x="58801" y="13686"/>
                    </a:lnTo>
                    <a:cubicBezTo>
                      <a:pt x="51428" y="13686"/>
                      <a:pt x="45345" y="7820"/>
                      <a:pt x="44055" y="0"/>
                    </a:cubicBezTo>
                    <a:lnTo>
                      <a:pt x="44055" y="0"/>
                    </a:lnTo>
                    <a:cubicBezTo>
                      <a:pt x="37050" y="488"/>
                      <a:pt x="30599" y="1221"/>
                      <a:pt x="24147" y="2199"/>
                    </a:cubicBezTo>
                    <a:lnTo>
                      <a:pt x="24147" y="2199"/>
                    </a:lnTo>
                    <a:cubicBezTo>
                      <a:pt x="19723" y="10020"/>
                      <a:pt x="15483" y="18574"/>
                      <a:pt x="11428" y="27128"/>
                    </a:cubicBezTo>
                    <a:lnTo>
                      <a:pt x="11428" y="27128"/>
                    </a:lnTo>
                    <a:cubicBezTo>
                      <a:pt x="7188" y="37393"/>
                      <a:pt x="3317" y="47902"/>
                      <a:pt x="0" y="57922"/>
                    </a:cubicBezTo>
                    <a:lnTo>
                      <a:pt x="0" y="57922"/>
                    </a:lnTo>
                    <a:cubicBezTo>
                      <a:pt x="3133" y="63054"/>
                      <a:pt x="6451" y="68676"/>
                      <a:pt x="9953" y="73808"/>
                    </a:cubicBezTo>
                    <a:lnTo>
                      <a:pt x="9953" y="73808"/>
                    </a:lnTo>
                    <a:cubicBezTo>
                      <a:pt x="12718" y="71120"/>
                      <a:pt x="16405" y="69898"/>
                      <a:pt x="20276" y="69898"/>
                    </a:cubicBezTo>
                    <a:lnTo>
                      <a:pt x="20276" y="69898"/>
                    </a:lnTo>
                    <a:cubicBezTo>
                      <a:pt x="30046" y="69898"/>
                      <a:pt x="38156" y="78940"/>
                      <a:pt x="38156" y="90427"/>
                    </a:cubicBezTo>
                    <a:lnTo>
                      <a:pt x="38156" y="90427"/>
                    </a:lnTo>
                    <a:cubicBezTo>
                      <a:pt x="38156" y="95804"/>
                      <a:pt x="36313" y="100936"/>
                      <a:pt x="32995" y="104847"/>
                    </a:cubicBezTo>
                    <a:lnTo>
                      <a:pt x="32995" y="104847"/>
                    </a:lnTo>
                    <a:cubicBezTo>
                      <a:pt x="37419" y="109979"/>
                      <a:pt x="42396" y="114867"/>
                      <a:pt x="46820" y="119266"/>
                    </a:cubicBezTo>
                    <a:lnTo>
                      <a:pt x="46820" y="119266"/>
                    </a:lnTo>
                    <a:cubicBezTo>
                      <a:pt x="50875" y="119511"/>
                      <a:pt x="54746" y="119755"/>
                      <a:pt x="58801" y="119755"/>
                    </a:cubicBezTo>
                    <a:lnTo>
                      <a:pt x="58801" y="119755"/>
                    </a:lnTo>
                    <a:cubicBezTo>
                      <a:pt x="68202" y="119755"/>
                      <a:pt x="77419" y="118778"/>
                      <a:pt x="86267" y="117556"/>
                    </a:cubicBezTo>
                    <a:lnTo>
                      <a:pt x="86267" y="117556"/>
                    </a:lnTo>
                    <a:cubicBezTo>
                      <a:pt x="90506" y="110957"/>
                      <a:pt x="94562" y="104114"/>
                      <a:pt x="98248" y="96782"/>
                    </a:cubicBezTo>
                    <a:lnTo>
                      <a:pt x="98248" y="96782"/>
                    </a:lnTo>
                    <a:cubicBezTo>
                      <a:pt x="95115" y="93604"/>
                      <a:pt x="93087" y="89205"/>
                      <a:pt x="93087" y="8407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Shape 170"/>
              <p:cNvSpPr/>
              <p:nvPr/>
            </p:nvSpPr>
            <p:spPr>
              <a:xfrm>
                <a:off x="8873709" y="394113"/>
                <a:ext cx="202380" cy="952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3751" y="23050"/>
                    </a:moveTo>
                    <a:lnTo>
                      <a:pt x="112309" y="16949"/>
                    </a:lnTo>
                    <a:lnTo>
                      <a:pt x="112309" y="16949"/>
                    </a:lnTo>
                    <a:cubicBezTo>
                      <a:pt x="111188" y="12542"/>
                      <a:pt x="109586" y="6779"/>
                      <a:pt x="107663" y="0"/>
                    </a:cubicBezTo>
                    <a:lnTo>
                      <a:pt x="107663" y="0"/>
                    </a:lnTo>
                    <a:cubicBezTo>
                      <a:pt x="102857" y="11186"/>
                      <a:pt x="95807" y="21016"/>
                      <a:pt x="86515" y="29830"/>
                    </a:cubicBezTo>
                    <a:lnTo>
                      <a:pt x="86515" y="29830"/>
                    </a:lnTo>
                    <a:cubicBezTo>
                      <a:pt x="89078" y="59661"/>
                      <a:pt x="86194" y="84406"/>
                      <a:pt x="76902" y="98305"/>
                    </a:cubicBezTo>
                    <a:lnTo>
                      <a:pt x="76902" y="98305"/>
                    </a:lnTo>
                    <a:cubicBezTo>
                      <a:pt x="71775" y="106101"/>
                      <a:pt x="65206" y="109830"/>
                      <a:pt x="57356" y="109830"/>
                    </a:cubicBezTo>
                    <a:lnTo>
                      <a:pt x="57356" y="109830"/>
                    </a:lnTo>
                    <a:cubicBezTo>
                      <a:pt x="46461" y="109830"/>
                      <a:pt x="33805" y="102372"/>
                      <a:pt x="20667" y="88813"/>
                    </a:cubicBezTo>
                    <a:lnTo>
                      <a:pt x="20667" y="88813"/>
                    </a:lnTo>
                    <a:cubicBezTo>
                      <a:pt x="13778" y="101355"/>
                      <a:pt x="6889" y="111864"/>
                      <a:pt x="0" y="119661"/>
                    </a:cubicBezTo>
                    <a:lnTo>
                      <a:pt x="94365" y="119661"/>
                    </a:lnTo>
                    <a:lnTo>
                      <a:pt x="94365" y="119661"/>
                    </a:lnTo>
                    <a:cubicBezTo>
                      <a:pt x="102696" y="119661"/>
                      <a:pt x="109586" y="111186"/>
                      <a:pt x="113911" y="95593"/>
                    </a:cubicBezTo>
                    <a:lnTo>
                      <a:pt x="113911" y="95593"/>
                    </a:lnTo>
                    <a:cubicBezTo>
                      <a:pt x="119839" y="74237"/>
                      <a:pt x="119519" y="44745"/>
                      <a:pt x="113751" y="2305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8786805" y="116733"/>
                <a:ext cx="186903" cy="133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826" y="0"/>
                    </a:moveTo>
                    <a:lnTo>
                      <a:pt x="0" y="0"/>
                    </a:lnTo>
                    <a:lnTo>
                      <a:pt x="0" y="23170"/>
                    </a:lnTo>
                    <a:lnTo>
                      <a:pt x="12640" y="23170"/>
                    </a:lnTo>
                    <a:lnTo>
                      <a:pt x="12640" y="23170"/>
                    </a:lnTo>
                    <a:cubicBezTo>
                      <a:pt x="12640" y="36585"/>
                      <a:pt x="12294" y="73658"/>
                      <a:pt x="12467" y="99512"/>
                    </a:cubicBezTo>
                    <a:lnTo>
                      <a:pt x="12467" y="99512"/>
                    </a:lnTo>
                    <a:cubicBezTo>
                      <a:pt x="26147" y="99756"/>
                      <a:pt x="42251" y="106829"/>
                      <a:pt x="59047" y="119756"/>
                    </a:cubicBezTo>
                    <a:lnTo>
                      <a:pt x="59047" y="119756"/>
                    </a:lnTo>
                    <a:cubicBezTo>
                      <a:pt x="74112" y="102926"/>
                      <a:pt x="89523" y="93170"/>
                      <a:pt x="103203" y="93170"/>
                    </a:cubicBezTo>
                    <a:lnTo>
                      <a:pt x="103203" y="93170"/>
                    </a:lnTo>
                    <a:cubicBezTo>
                      <a:pt x="105800" y="93170"/>
                      <a:pt x="108225" y="93658"/>
                      <a:pt x="110649" y="94634"/>
                    </a:cubicBezTo>
                    <a:lnTo>
                      <a:pt x="110649" y="94634"/>
                    </a:lnTo>
                    <a:cubicBezTo>
                      <a:pt x="110822" y="69024"/>
                      <a:pt x="110476" y="35853"/>
                      <a:pt x="110476" y="23170"/>
                    </a:cubicBezTo>
                    <a:lnTo>
                      <a:pt x="119826" y="23170"/>
                    </a:lnTo>
                    <a:lnTo>
                      <a:pt x="119826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Shape 172"/>
              <p:cNvSpPr/>
              <p:nvPr/>
            </p:nvSpPr>
            <p:spPr>
              <a:xfrm>
                <a:off x="8871328" y="431017"/>
                <a:ext cx="58333" cy="95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5488" y="102857"/>
                    </a:moveTo>
                    <a:lnTo>
                      <a:pt x="105488" y="102857"/>
                    </a:lnTo>
                    <a:cubicBezTo>
                      <a:pt x="110511" y="68571"/>
                      <a:pt x="114976" y="37714"/>
                      <a:pt x="119441" y="0"/>
                    </a:cubicBezTo>
                    <a:lnTo>
                      <a:pt x="119441" y="0"/>
                    </a:lnTo>
                    <a:cubicBezTo>
                      <a:pt x="92651" y="17142"/>
                      <a:pt x="64744" y="30857"/>
                      <a:pt x="36279" y="30857"/>
                    </a:cubicBezTo>
                    <a:lnTo>
                      <a:pt x="36279" y="30857"/>
                    </a:lnTo>
                    <a:cubicBezTo>
                      <a:pt x="24000" y="30857"/>
                      <a:pt x="12279" y="27428"/>
                      <a:pt x="0" y="24000"/>
                    </a:cubicBezTo>
                    <a:lnTo>
                      <a:pt x="0" y="24000"/>
                    </a:lnTo>
                    <a:cubicBezTo>
                      <a:pt x="7255" y="58285"/>
                      <a:pt x="14511" y="85714"/>
                      <a:pt x="21767" y="116571"/>
                    </a:cubicBezTo>
                    <a:lnTo>
                      <a:pt x="21767" y="116571"/>
                    </a:lnTo>
                    <a:cubicBezTo>
                      <a:pt x="26232" y="116571"/>
                      <a:pt x="30697" y="116571"/>
                      <a:pt x="36279" y="116571"/>
                    </a:cubicBezTo>
                    <a:lnTo>
                      <a:pt x="36279" y="116571"/>
                    </a:lnTo>
                    <a:cubicBezTo>
                      <a:pt x="59720" y="116571"/>
                      <a:pt x="83162" y="113142"/>
                      <a:pt x="105488" y="10285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3" name="Shape 173"/>
            <p:cNvSpPr/>
            <p:nvPr/>
          </p:nvSpPr>
          <p:spPr>
            <a:xfrm>
              <a:off x="8101506" y="1683909"/>
              <a:ext cx="369676" cy="40457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153" y="80550"/>
                  </a:moveTo>
                  <a:lnTo>
                    <a:pt x="107153" y="80550"/>
                  </a:lnTo>
                  <a:cubicBezTo>
                    <a:pt x="104012" y="80550"/>
                    <a:pt x="100967" y="81766"/>
                    <a:pt x="98778" y="83591"/>
                  </a:cubicBezTo>
                  <a:lnTo>
                    <a:pt x="91736" y="76553"/>
                  </a:lnTo>
                  <a:lnTo>
                    <a:pt x="91736" y="76553"/>
                  </a:lnTo>
                  <a:cubicBezTo>
                    <a:pt x="96399" y="71252"/>
                    <a:pt x="99064" y="64561"/>
                    <a:pt x="99064" y="57349"/>
                  </a:cubicBezTo>
                  <a:lnTo>
                    <a:pt x="99064" y="57349"/>
                  </a:lnTo>
                  <a:cubicBezTo>
                    <a:pt x="99064" y="45706"/>
                    <a:pt x="92402" y="35800"/>
                    <a:pt x="82315" y="30238"/>
                  </a:cubicBezTo>
                  <a:lnTo>
                    <a:pt x="90594" y="16770"/>
                  </a:lnTo>
                  <a:lnTo>
                    <a:pt x="90594" y="16770"/>
                  </a:lnTo>
                  <a:cubicBezTo>
                    <a:pt x="91546" y="17118"/>
                    <a:pt x="92593" y="17291"/>
                    <a:pt x="93639" y="17291"/>
                  </a:cubicBezTo>
                  <a:lnTo>
                    <a:pt x="93639" y="17291"/>
                  </a:lnTo>
                  <a:cubicBezTo>
                    <a:pt x="98969" y="17291"/>
                    <a:pt x="103061" y="13381"/>
                    <a:pt x="103061" y="8602"/>
                  </a:cubicBezTo>
                  <a:lnTo>
                    <a:pt x="103061" y="8602"/>
                  </a:lnTo>
                  <a:cubicBezTo>
                    <a:pt x="103061" y="3910"/>
                    <a:pt x="98969" y="0"/>
                    <a:pt x="93639" y="0"/>
                  </a:cubicBezTo>
                  <a:lnTo>
                    <a:pt x="93639" y="0"/>
                  </a:lnTo>
                  <a:cubicBezTo>
                    <a:pt x="88596" y="0"/>
                    <a:pt x="84314" y="3910"/>
                    <a:pt x="84314" y="8602"/>
                  </a:cubicBezTo>
                  <a:lnTo>
                    <a:pt x="84314" y="8602"/>
                  </a:lnTo>
                  <a:cubicBezTo>
                    <a:pt x="84314" y="11296"/>
                    <a:pt x="85551" y="13642"/>
                    <a:pt x="87549" y="15119"/>
                  </a:cubicBezTo>
                  <a:lnTo>
                    <a:pt x="79175" y="28848"/>
                  </a:lnTo>
                  <a:lnTo>
                    <a:pt x="79175" y="28848"/>
                  </a:lnTo>
                  <a:cubicBezTo>
                    <a:pt x="74797" y="26937"/>
                    <a:pt x="69944" y="25894"/>
                    <a:pt x="64615" y="25894"/>
                  </a:cubicBezTo>
                  <a:lnTo>
                    <a:pt x="64615" y="25894"/>
                  </a:lnTo>
                  <a:cubicBezTo>
                    <a:pt x="56716" y="25894"/>
                    <a:pt x="49389" y="28327"/>
                    <a:pt x="43584" y="32411"/>
                  </a:cubicBezTo>
                  <a:lnTo>
                    <a:pt x="35781" y="23461"/>
                  </a:lnTo>
                  <a:lnTo>
                    <a:pt x="35781" y="23461"/>
                  </a:lnTo>
                  <a:cubicBezTo>
                    <a:pt x="37684" y="21375"/>
                    <a:pt x="38826" y="18682"/>
                    <a:pt x="38826" y="15727"/>
                  </a:cubicBezTo>
                  <a:lnTo>
                    <a:pt x="38826" y="15727"/>
                  </a:lnTo>
                  <a:cubicBezTo>
                    <a:pt x="38826" y="9036"/>
                    <a:pt x="32831" y="3475"/>
                    <a:pt x="25408" y="3475"/>
                  </a:cubicBezTo>
                  <a:lnTo>
                    <a:pt x="25408" y="3475"/>
                  </a:lnTo>
                  <a:cubicBezTo>
                    <a:pt x="17890" y="3475"/>
                    <a:pt x="11895" y="9036"/>
                    <a:pt x="11895" y="15727"/>
                  </a:cubicBezTo>
                  <a:lnTo>
                    <a:pt x="11895" y="15727"/>
                  </a:lnTo>
                  <a:cubicBezTo>
                    <a:pt x="11895" y="22592"/>
                    <a:pt x="17890" y="28066"/>
                    <a:pt x="25408" y="28066"/>
                  </a:cubicBezTo>
                  <a:lnTo>
                    <a:pt x="25408" y="28066"/>
                  </a:lnTo>
                  <a:cubicBezTo>
                    <a:pt x="28263" y="28066"/>
                    <a:pt x="31118" y="27197"/>
                    <a:pt x="33306" y="25633"/>
                  </a:cubicBezTo>
                  <a:lnTo>
                    <a:pt x="40919" y="34583"/>
                  </a:lnTo>
                  <a:lnTo>
                    <a:pt x="40919" y="34583"/>
                  </a:lnTo>
                  <a:cubicBezTo>
                    <a:pt x="34353" y="40231"/>
                    <a:pt x="30166" y="48312"/>
                    <a:pt x="30166" y="57349"/>
                  </a:cubicBezTo>
                  <a:lnTo>
                    <a:pt x="30166" y="57349"/>
                  </a:lnTo>
                  <a:cubicBezTo>
                    <a:pt x="30166" y="57523"/>
                    <a:pt x="30166" y="57610"/>
                    <a:pt x="30166" y="57784"/>
                  </a:cubicBezTo>
                  <a:lnTo>
                    <a:pt x="21697" y="57784"/>
                  </a:lnTo>
                  <a:lnTo>
                    <a:pt x="21697" y="57784"/>
                  </a:lnTo>
                  <a:cubicBezTo>
                    <a:pt x="20364" y="53526"/>
                    <a:pt x="16082" y="50485"/>
                    <a:pt x="11038" y="50485"/>
                  </a:cubicBezTo>
                  <a:lnTo>
                    <a:pt x="11038" y="50485"/>
                  </a:lnTo>
                  <a:cubicBezTo>
                    <a:pt x="4948" y="50485"/>
                    <a:pt x="0" y="54916"/>
                    <a:pt x="0" y="60477"/>
                  </a:cubicBezTo>
                  <a:lnTo>
                    <a:pt x="0" y="60477"/>
                  </a:lnTo>
                  <a:cubicBezTo>
                    <a:pt x="0" y="66125"/>
                    <a:pt x="4948" y="70470"/>
                    <a:pt x="11038" y="70470"/>
                  </a:cubicBezTo>
                  <a:lnTo>
                    <a:pt x="11038" y="70470"/>
                  </a:lnTo>
                  <a:cubicBezTo>
                    <a:pt x="17129" y="70470"/>
                    <a:pt x="21887" y="66212"/>
                    <a:pt x="22077" y="60825"/>
                  </a:cubicBezTo>
                  <a:lnTo>
                    <a:pt x="30452" y="60825"/>
                  </a:lnTo>
                  <a:lnTo>
                    <a:pt x="30452" y="60825"/>
                  </a:lnTo>
                  <a:cubicBezTo>
                    <a:pt x="31784" y="72556"/>
                    <a:pt x="40539" y="82288"/>
                    <a:pt x="52149" y="86545"/>
                  </a:cubicBezTo>
                  <a:lnTo>
                    <a:pt x="49199" y="91933"/>
                  </a:lnTo>
                  <a:lnTo>
                    <a:pt x="49199" y="91933"/>
                  </a:lnTo>
                  <a:cubicBezTo>
                    <a:pt x="47390" y="91325"/>
                    <a:pt x="45487" y="90890"/>
                    <a:pt x="43394" y="90890"/>
                  </a:cubicBezTo>
                  <a:lnTo>
                    <a:pt x="43394" y="90890"/>
                  </a:lnTo>
                  <a:cubicBezTo>
                    <a:pt x="34544" y="90890"/>
                    <a:pt x="27501" y="97494"/>
                    <a:pt x="27501" y="105401"/>
                  </a:cubicBezTo>
                  <a:lnTo>
                    <a:pt x="27501" y="105401"/>
                  </a:lnTo>
                  <a:cubicBezTo>
                    <a:pt x="27501" y="113482"/>
                    <a:pt x="34544" y="119913"/>
                    <a:pt x="43394" y="119913"/>
                  </a:cubicBezTo>
                  <a:lnTo>
                    <a:pt x="43394" y="119913"/>
                  </a:lnTo>
                  <a:cubicBezTo>
                    <a:pt x="52244" y="119913"/>
                    <a:pt x="59286" y="113482"/>
                    <a:pt x="59286" y="105401"/>
                  </a:cubicBezTo>
                  <a:lnTo>
                    <a:pt x="59286" y="105401"/>
                  </a:lnTo>
                  <a:cubicBezTo>
                    <a:pt x="59286" y="100362"/>
                    <a:pt x="56526" y="95930"/>
                    <a:pt x="52149" y="93323"/>
                  </a:cubicBezTo>
                  <a:lnTo>
                    <a:pt x="55194" y="87501"/>
                  </a:lnTo>
                  <a:lnTo>
                    <a:pt x="55194" y="87501"/>
                  </a:lnTo>
                  <a:cubicBezTo>
                    <a:pt x="58239" y="88283"/>
                    <a:pt x="61379" y="88718"/>
                    <a:pt x="64615" y="88718"/>
                  </a:cubicBezTo>
                  <a:lnTo>
                    <a:pt x="64615" y="88718"/>
                  </a:lnTo>
                  <a:cubicBezTo>
                    <a:pt x="74417" y="88718"/>
                    <a:pt x="83457" y="84895"/>
                    <a:pt x="89643" y="78812"/>
                  </a:cubicBezTo>
                  <a:lnTo>
                    <a:pt x="96590" y="85763"/>
                  </a:lnTo>
                  <a:lnTo>
                    <a:pt x="96590" y="85763"/>
                  </a:lnTo>
                  <a:cubicBezTo>
                    <a:pt x="95257" y="87588"/>
                    <a:pt x="94496" y="89761"/>
                    <a:pt x="94496" y="92107"/>
                  </a:cubicBezTo>
                  <a:lnTo>
                    <a:pt x="94496" y="92107"/>
                  </a:lnTo>
                  <a:cubicBezTo>
                    <a:pt x="94496" y="98537"/>
                    <a:pt x="100206" y="103664"/>
                    <a:pt x="107153" y="103664"/>
                  </a:cubicBezTo>
                  <a:lnTo>
                    <a:pt x="107153" y="103664"/>
                  </a:lnTo>
                  <a:cubicBezTo>
                    <a:pt x="114195" y="103664"/>
                    <a:pt x="119904" y="98537"/>
                    <a:pt x="119904" y="92107"/>
                  </a:cubicBezTo>
                  <a:lnTo>
                    <a:pt x="119904" y="92107"/>
                  </a:lnTo>
                  <a:cubicBezTo>
                    <a:pt x="119904" y="85763"/>
                    <a:pt x="114195" y="80550"/>
                    <a:pt x="107153" y="8055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4" name="Shape 174"/>
            <p:cNvGrpSpPr/>
            <p:nvPr/>
          </p:nvGrpSpPr>
          <p:grpSpPr>
            <a:xfrm>
              <a:off x="8551345" y="1370485"/>
              <a:ext cx="610094" cy="906094"/>
              <a:chOff x="8540328" y="1304383"/>
              <a:chExt cx="610094" cy="906094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8541620" y="1348329"/>
                <a:ext cx="480838" cy="77554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954"/>
                    </a:moveTo>
                    <a:lnTo>
                      <a:pt x="58939" y="0"/>
                    </a:lnTo>
                    <a:lnTo>
                      <a:pt x="119926" y="119501"/>
                    </a:lnTo>
                  </a:path>
                </a:pathLst>
              </a:custGeom>
              <a:solidFill>
                <a:schemeClr val="accent2"/>
              </a:solidFill>
              <a:ln w="140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8540328" y="2050198"/>
                <a:ext cx="486009" cy="16027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27" y="60000"/>
                    </a:moveTo>
                    <a:lnTo>
                      <a:pt x="119927" y="60000"/>
                    </a:lnTo>
                    <a:cubicBezTo>
                      <a:pt x="119927" y="93065"/>
                      <a:pt x="93148" y="119781"/>
                      <a:pt x="60000" y="119781"/>
                    </a:cubicBezTo>
                    <a:lnTo>
                      <a:pt x="60000" y="119781"/>
                    </a:lnTo>
                    <a:cubicBezTo>
                      <a:pt x="26924" y="119781"/>
                      <a:pt x="0" y="93065"/>
                      <a:pt x="0" y="60000"/>
                    </a:cubicBezTo>
                    <a:lnTo>
                      <a:pt x="0" y="60000"/>
                    </a:lnTo>
                    <a:cubicBezTo>
                      <a:pt x="0" y="26715"/>
                      <a:pt x="26924" y="0"/>
                      <a:pt x="60000" y="0"/>
                    </a:cubicBezTo>
                    <a:lnTo>
                      <a:pt x="60000" y="0"/>
                    </a:lnTo>
                    <a:cubicBezTo>
                      <a:pt x="93148" y="0"/>
                      <a:pt x="119927" y="26715"/>
                      <a:pt x="119927" y="60000"/>
                    </a:cubicBezTo>
                  </a:path>
                </a:pathLst>
              </a:custGeom>
              <a:solidFill>
                <a:schemeClr val="accent2"/>
              </a:solidFill>
              <a:ln w="140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Shape 177"/>
              <p:cNvSpPr/>
              <p:nvPr/>
            </p:nvSpPr>
            <p:spPr>
              <a:xfrm>
                <a:off x="8617882" y="1811071"/>
                <a:ext cx="317974" cy="10469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889" y="59832"/>
                    </a:moveTo>
                    <a:lnTo>
                      <a:pt x="119889" y="59832"/>
                    </a:lnTo>
                    <a:cubicBezTo>
                      <a:pt x="119889" y="92590"/>
                      <a:pt x="93074" y="119665"/>
                      <a:pt x="59833" y="119665"/>
                    </a:cubicBezTo>
                    <a:lnTo>
                      <a:pt x="59833" y="119665"/>
                    </a:lnTo>
                    <a:cubicBezTo>
                      <a:pt x="26814" y="119665"/>
                      <a:pt x="0" y="92590"/>
                      <a:pt x="0" y="59832"/>
                    </a:cubicBezTo>
                    <a:lnTo>
                      <a:pt x="0" y="59832"/>
                    </a:lnTo>
                    <a:cubicBezTo>
                      <a:pt x="0" y="26740"/>
                      <a:pt x="26814" y="0"/>
                      <a:pt x="59833" y="0"/>
                    </a:cubicBezTo>
                    <a:lnTo>
                      <a:pt x="59833" y="0"/>
                    </a:lnTo>
                    <a:cubicBezTo>
                      <a:pt x="93074" y="0"/>
                      <a:pt x="119889" y="26740"/>
                      <a:pt x="119889" y="59832"/>
                    </a:cubicBezTo>
                  </a:path>
                </a:pathLst>
              </a:custGeom>
              <a:solidFill>
                <a:schemeClr val="accent2"/>
              </a:solidFill>
              <a:ln w="140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Shape 178"/>
              <p:cNvSpPr/>
              <p:nvPr/>
            </p:nvSpPr>
            <p:spPr>
              <a:xfrm>
                <a:off x="8691559" y="1612014"/>
                <a:ext cx="170620" cy="5687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794" y="60000"/>
                    </a:moveTo>
                    <a:lnTo>
                      <a:pt x="119794" y="60000"/>
                    </a:lnTo>
                    <a:cubicBezTo>
                      <a:pt x="119794" y="92783"/>
                      <a:pt x="92876" y="119381"/>
                      <a:pt x="59794" y="119381"/>
                    </a:cubicBezTo>
                    <a:lnTo>
                      <a:pt x="59794" y="119381"/>
                    </a:lnTo>
                    <a:cubicBezTo>
                      <a:pt x="26712" y="119381"/>
                      <a:pt x="0" y="92783"/>
                      <a:pt x="0" y="60000"/>
                    </a:cubicBezTo>
                    <a:lnTo>
                      <a:pt x="0" y="60000"/>
                    </a:lnTo>
                    <a:cubicBezTo>
                      <a:pt x="0" y="27216"/>
                      <a:pt x="26712" y="0"/>
                      <a:pt x="59794" y="0"/>
                    </a:cubicBezTo>
                    <a:lnTo>
                      <a:pt x="59794" y="0"/>
                    </a:lnTo>
                    <a:cubicBezTo>
                      <a:pt x="92876" y="0"/>
                      <a:pt x="119794" y="27216"/>
                      <a:pt x="119794" y="60000"/>
                    </a:cubicBezTo>
                  </a:path>
                </a:pathLst>
              </a:custGeom>
              <a:solidFill>
                <a:schemeClr val="accent2"/>
              </a:solidFill>
              <a:ln w="140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8778161" y="1348330"/>
                <a:ext cx="248174" cy="78459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119955"/>
                    </a:lnTo>
                    <a:lnTo>
                      <a:pt x="119858" y="119955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0" name="Shape 180"/>
              <p:cNvCxnSpPr/>
              <p:nvPr/>
            </p:nvCxnSpPr>
            <p:spPr>
              <a:xfrm>
                <a:off x="8787210" y="2134214"/>
                <a:ext cx="222323" cy="1293"/>
              </a:xfrm>
              <a:prstGeom prst="straightConnector1">
                <a:avLst/>
              </a:prstGeom>
              <a:solidFill>
                <a:schemeClr val="accent2"/>
              </a:solidFill>
              <a:ln w="95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1" name="Shape 181"/>
              <p:cNvSpPr/>
              <p:nvPr/>
            </p:nvSpPr>
            <p:spPr>
              <a:xfrm>
                <a:off x="8767821" y="2110948"/>
                <a:ext cx="43948" cy="5041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210" y="0"/>
                    </a:moveTo>
                    <a:lnTo>
                      <a:pt x="0" y="66279"/>
                    </a:lnTo>
                    <a:lnTo>
                      <a:pt x="117631" y="119302"/>
                    </a:lnTo>
                    <a:lnTo>
                      <a:pt x="52894" y="60697"/>
                    </a:lnTo>
                    <a:lnTo>
                      <a:pt x="11921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Shape 182"/>
              <p:cNvSpPr/>
              <p:nvPr/>
            </p:nvSpPr>
            <p:spPr>
              <a:xfrm>
                <a:off x="8767821" y="2110948"/>
                <a:ext cx="43948" cy="5041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210" y="0"/>
                    </a:moveTo>
                    <a:lnTo>
                      <a:pt x="0" y="66279"/>
                    </a:lnTo>
                    <a:lnTo>
                      <a:pt x="117631" y="119302"/>
                    </a:lnTo>
                    <a:lnTo>
                      <a:pt x="52894" y="60697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8983681" y="2110948"/>
                <a:ext cx="45240" cy="5041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302"/>
                    </a:moveTo>
                    <a:lnTo>
                      <a:pt x="119215" y="53023"/>
                    </a:lnTo>
                    <a:lnTo>
                      <a:pt x="1568" y="0"/>
                    </a:lnTo>
                    <a:lnTo>
                      <a:pt x="66666" y="58604"/>
                    </a:lnTo>
                    <a:lnTo>
                      <a:pt x="0" y="119302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8983681" y="2110948"/>
                <a:ext cx="45240" cy="5041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302"/>
                    </a:moveTo>
                    <a:lnTo>
                      <a:pt x="119215" y="53023"/>
                    </a:lnTo>
                    <a:lnTo>
                      <a:pt x="1568" y="0"/>
                    </a:lnTo>
                    <a:lnTo>
                      <a:pt x="66666" y="58604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5" name="Shape 185"/>
              <p:cNvCxnSpPr/>
              <p:nvPr/>
            </p:nvCxnSpPr>
            <p:spPr>
              <a:xfrm>
                <a:off x="9057358" y="1318601"/>
                <a:ext cx="1293" cy="794933"/>
              </a:xfrm>
              <a:prstGeom prst="straightConnector1">
                <a:avLst/>
              </a:prstGeom>
              <a:solidFill>
                <a:schemeClr val="accen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6" name="Shape 186"/>
              <p:cNvSpPr/>
              <p:nvPr/>
            </p:nvSpPr>
            <p:spPr>
              <a:xfrm>
                <a:off x="9030213" y="2087682"/>
                <a:ext cx="50410" cy="4524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66279" y="119215"/>
                    </a:lnTo>
                    <a:lnTo>
                      <a:pt x="119302" y="2352"/>
                    </a:lnTo>
                    <a:lnTo>
                      <a:pt x="60697" y="6588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9030213" y="2087682"/>
                <a:ext cx="50410" cy="4524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66279" y="119215"/>
                    </a:lnTo>
                    <a:lnTo>
                      <a:pt x="119302" y="2352"/>
                    </a:lnTo>
                    <a:lnTo>
                      <a:pt x="60697" y="65882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Shape 188"/>
              <p:cNvSpPr/>
              <p:nvPr/>
            </p:nvSpPr>
            <p:spPr>
              <a:xfrm>
                <a:off x="9032799" y="1304383"/>
                <a:ext cx="50410" cy="4524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306" y="119220"/>
                    </a:moveTo>
                    <a:lnTo>
                      <a:pt x="52716" y="0"/>
                    </a:lnTo>
                    <a:lnTo>
                      <a:pt x="0" y="117662"/>
                    </a:lnTo>
                    <a:lnTo>
                      <a:pt x="58959" y="53766"/>
                    </a:lnTo>
                    <a:lnTo>
                      <a:pt x="119306" y="11922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Shape 189"/>
              <p:cNvSpPr/>
              <p:nvPr/>
            </p:nvSpPr>
            <p:spPr>
              <a:xfrm>
                <a:off x="9032799" y="1304383"/>
                <a:ext cx="50410" cy="4524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306" y="119220"/>
                    </a:moveTo>
                    <a:lnTo>
                      <a:pt x="52716" y="0"/>
                    </a:lnTo>
                    <a:lnTo>
                      <a:pt x="0" y="117662"/>
                    </a:lnTo>
                    <a:lnTo>
                      <a:pt x="58959" y="53766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Shape 190"/>
              <p:cNvSpPr/>
              <p:nvPr/>
            </p:nvSpPr>
            <p:spPr>
              <a:xfrm>
                <a:off x="9110353" y="1692155"/>
                <a:ext cx="40069" cy="697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25217" y="0"/>
                    </a:lnTo>
                    <a:lnTo>
                      <a:pt x="25217" y="51139"/>
                    </a:lnTo>
                    <a:lnTo>
                      <a:pt x="26086" y="51139"/>
                    </a:lnTo>
                    <a:lnTo>
                      <a:pt x="26086" y="51139"/>
                    </a:lnTo>
                    <a:cubicBezTo>
                      <a:pt x="30434" y="47088"/>
                      <a:pt x="36521" y="43037"/>
                      <a:pt x="44347" y="40506"/>
                    </a:cubicBezTo>
                    <a:lnTo>
                      <a:pt x="44347" y="40506"/>
                    </a:lnTo>
                    <a:cubicBezTo>
                      <a:pt x="51304" y="37974"/>
                      <a:pt x="60869" y="35949"/>
                      <a:pt x="70434" y="35949"/>
                    </a:cubicBezTo>
                    <a:lnTo>
                      <a:pt x="70434" y="35949"/>
                    </a:lnTo>
                    <a:cubicBezTo>
                      <a:pt x="89565" y="35949"/>
                      <a:pt x="119130" y="43037"/>
                      <a:pt x="119130" y="71392"/>
                    </a:cubicBezTo>
                    <a:lnTo>
                      <a:pt x="119130" y="119493"/>
                    </a:lnTo>
                    <a:lnTo>
                      <a:pt x="93913" y="119493"/>
                    </a:lnTo>
                    <a:lnTo>
                      <a:pt x="93913" y="72405"/>
                    </a:lnTo>
                    <a:lnTo>
                      <a:pt x="93913" y="72405"/>
                    </a:lnTo>
                    <a:cubicBezTo>
                      <a:pt x="93913" y="59240"/>
                      <a:pt x="85217" y="48607"/>
                      <a:pt x="61739" y="48607"/>
                    </a:cubicBezTo>
                    <a:lnTo>
                      <a:pt x="61739" y="48607"/>
                    </a:lnTo>
                    <a:cubicBezTo>
                      <a:pt x="44347" y="48607"/>
                      <a:pt x="32173" y="55189"/>
                      <a:pt x="26956" y="62784"/>
                    </a:cubicBezTo>
                    <a:lnTo>
                      <a:pt x="26956" y="62784"/>
                    </a:lnTo>
                    <a:cubicBezTo>
                      <a:pt x="26086" y="65316"/>
                      <a:pt x="25217" y="67848"/>
                      <a:pt x="25217" y="69873"/>
                    </a:cubicBezTo>
                    <a:lnTo>
                      <a:pt x="25217" y="119493"/>
                    </a:lnTo>
                    <a:lnTo>
                      <a:pt x="0" y="11949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1" name="Shape 191"/>
            <p:cNvSpPr/>
            <p:nvPr/>
          </p:nvSpPr>
          <p:spPr>
            <a:xfrm>
              <a:off x="8442126" y="4451737"/>
              <a:ext cx="593292" cy="67860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842" y="10112"/>
                  </a:moveTo>
                  <a:lnTo>
                    <a:pt x="72842" y="10112"/>
                  </a:lnTo>
                  <a:cubicBezTo>
                    <a:pt x="71655" y="10527"/>
                    <a:pt x="70647" y="11460"/>
                    <a:pt x="70054" y="12549"/>
                  </a:cubicBezTo>
                  <a:lnTo>
                    <a:pt x="50360" y="45064"/>
                  </a:lnTo>
                  <a:lnTo>
                    <a:pt x="42768" y="41849"/>
                  </a:lnTo>
                  <a:lnTo>
                    <a:pt x="42768" y="41849"/>
                  </a:lnTo>
                  <a:cubicBezTo>
                    <a:pt x="42946" y="41382"/>
                    <a:pt x="43005" y="40864"/>
                    <a:pt x="43302" y="40397"/>
                  </a:cubicBezTo>
                  <a:lnTo>
                    <a:pt x="62105" y="9956"/>
                  </a:lnTo>
                  <a:lnTo>
                    <a:pt x="62105" y="9956"/>
                  </a:lnTo>
                  <a:cubicBezTo>
                    <a:pt x="62580" y="8971"/>
                    <a:pt x="63588" y="8193"/>
                    <a:pt x="64597" y="7882"/>
                  </a:cubicBezTo>
                  <a:lnTo>
                    <a:pt x="64597" y="7882"/>
                  </a:lnTo>
                  <a:cubicBezTo>
                    <a:pt x="65724" y="7519"/>
                    <a:pt x="66910" y="7571"/>
                    <a:pt x="67918" y="7986"/>
                  </a:cubicBezTo>
                  <a:lnTo>
                    <a:pt x="72901" y="10060"/>
                  </a:lnTo>
                  <a:lnTo>
                    <a:pt x="72901" y="10060"/>
                  </a:lnTo>
                  <a:cubicBezTo>
                    <a:pt x="72842" y="10112"/>
                    <a:pt x="72842" y="10060"/>
                    <a:pt x="72842" y="10112"/>
                  </a:cubicBezTo>
                  <a:close/>
                  <a:moveTo>
                    <a:pt x="102797" y="112428"/>
                  </a:moveTo>
                  <a:lnTo>
                    <a:pt x="96866" y="112428"/>
                  </a:lnTo>
                  <a:lnTo>
                    <a:pt x="96866" y="112428"/>
                  </a:lnTo>
                  <a:cubicBezTo>
                    <a:pt x="110746" y="104442"/>
                    <a:pt x="119940" y="90648"/>
                    <a:pt x="119940" y="74987"/>
                  </a:cubicBezTo>
                  <a:lnTo>
                    <a:pt x="119940" y="74987"/>
                  </a:lnTo>
                  <a:cubicBezTo>
                    <a:pt x="119940" y="53984"/>
                    <a:pt x="103391" y="36456"/>
                    <a:pt x="81087" y="31477"/>
                  </a:cubicBezTo>
                  <a:lnTo>
                    <a:pt x="90815" y="15453"/>
                  </a:lnTo>
                  <a:lnTo>
                    <a:pt x="90815" y="15453"/>
                  </a:lnTo>
                  <a:cubicBezTo>
                    <a:pt x="91824" y="13535"/>
                    <a:pt x="90993" y="11149"/>
                    <a:pt x="88917" y="10267"/>
                  </a:cubicBezTo>
                  <a:lnTo>
                    <a:pt x="65783" y="518"/>
                  </a:lnTo>
                  <a:lnTo>
                    <a:pt x="65783" y="518"/>
                  </a:lnTo>
                  <a:cubicBezTo>
                    <a:pt x="64775" y="51"/>
                    <a:pt x="63588" y="0"/>
                    <a:pt x="62461" y="363"/>
                  </a:cubicBezTo>
                  <a:lnTo>
                    <a:pt x="62461" y="363"/>
                  </a:lnTo>
                  <a:cubicBezTo>
                    <a:pt x="61393" y="726"/>
                    <a:pt x="60504" y="1503"/>
                    <a:pt x="59970" y="2437"/>
                  </a:cubicBezTo>
                  <a:lnTo>
                    <a:pt x="32565" y="47813"/>
                  </a:lnTo>
                  <a:lnTo>
                    <a:pt x="32565" y="47813"/>
                  </a:lnTo>
                  <a:cubicBezTo>
                    <a:pt x="30370" y="51702"/>
                    <a:pt x="32090" y="56421"/>
                    <a:pt x="36302" y="58236"/>
                  </a:cubicBezTo>
                  <a:lnTo>
                    <a:pt x="32565" y="64926"/>
                  </a:lnTo>
                  <a:lnTo>
                    <a:pt x="48047" y="71460"/>
                  </a:lnTo>
                  <a:lnTo>
                    <a:pt x="51725" y="64770"/>
                  </a:lnTo>
                  <a:lnTo>
                    <a:pt x="51725" y="64770"/>
                  </a:lnTo>
                  <a:cubicBezTo>
                    <a:pt x="55936" y="66534"/>
                    <a:pt x="61216" y="64822"/>
                    <a:pt x="63410" y="60829"/>
                  </a:cubicBezTo>
                  <a:lnTo>
                    <a:pt x="72664" y="45427"/>
                  </a:lnTo>
                  <a:lnTo>
                    <a:pt x="72664" y="45427"/>
                  </a:lnTo>
                  <a:cubicBezTo>
                    <a:pt x="89629" y="47242"/>
                    <a:pt x="102797" y="59740"/>
                    <a:pt x="102797" y="74987"/>
                  </a:cubicBezTo>
                  <a:lnTo>
                    <a:pt x="102797" y="74987"/>
                  </a:lnTo>
                  <a:cubicBezTo>
                    <a:pt x="102797" y="91477"/>
                    <a:pt x="87375" y="104961"/>
                    <a:pt x="68512" y="104961"/>
                  </a:cubicBezTo>
                  <a:lnTo>
                    <a:pt x="68512" y="104961"/>
                  </a:lnTo>
                  <a:cubicBezTo>
                    <a:pt x="59851" y="104961"/>
                    <a:pt x="48759" y="102108"/>
                    <a:pt x="42768" y="97441"/>
                  </a:cubicBezTo>
                  <a:lnTo>
                    <a:pt x="42768" y="93759"/>
                  </a:lnTo>
                  <a:lnTo>
                    <a:pt x="42768" y="93759"/>
                  </a:lnTo>
                  <a:cubicBezTo>
                    <a:pt x="42768" y="91685"/>
                    <a:pt x="44725" y="89974"/>
                    <a:pt x="47098" y="89974"/>
                  </a:cubicBezTo>
                  <a:lnTo>
                    <a:pt x="68512" y="89974"/>
                  </a:lnTo>
                  <a:lnTo>
                    <a:pt x="68512" y="82506"/>
                  </a:lnTo>
                  <a:lnTo>
                    <a:pt x="35472" y="82506"/>
                  </a:lnTo>
                  <a:lnTo>
                    <a:pt x="17913" y="82506"/>
                  </a:lnTo>
                  <a:lnTo>
                    <a:pt x="0" y="82506"/>
                  </a:lnTo>
                  <a:lnTo>
                    <a:pt x="0" y="89974"/>
                  </a:lnTo>
                  <a:lnTo>
                    <a:pt x="20168" y="89974"/>
                  </a:lnTo>
                  <a:lnTo>
                    <a:pt x="21413" y="89974"/>
                  </a:lnTo>
                  <a:lnTo>
                    <a:pt x="21413" y="89974"/>
                  </a:lnTo>
                  <a:cubicBezTo>
                    <a:pt x="23786" y="89974"/>
                    <a:pt x="25625" y="91685"/>
                    <a:pt x="25625" y="93759"/>
                  </a:cubicBezTo>
                  <a:lnTo>
                    <a:pt x="25625" y="97441"/>
                  </a:lnTo>
                  <a:lnTo>
                    <a:pt x="25625" y="112428"/>
                  </a:lnTo>
                  <a:lnTo>
                    <a:pt x="25625" y="112428"/>
                  </a:lnTo>
                  <a:cubicBezTo>
                    <a:pt x="16253" y="112428"/>
                    <a:pt x="8601" y="111650"/>
                    <a:pt x="8601" y="119948"/>
                  </a:cubicBezTo>
                  <a:lnTo>
                    <a:pt x="119940" y="119948"/>
                  </a:lnTo>
                  <a:lnTo>
                    <a:pt x="119940" y="119948"/>
                  </a:lnTo>
                  <a:cubicBezTo>
                    <a:pt x="119940" y="111650"/>
                    <a:pt x="112170" y="112428"/>
                    <a:pt x="102797" y="1124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8275096" y="1077442"/>
              <a:ext cx="476030" cy="52404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841" y="67698"/>
                  </a:moveTo>
                  <a:lnTo>
                    <a:pt x="75841" y="67698"/>
                  </a:lnTo>
                  <a:cubicBezTo>
                    <a:pt x="75403" y="68334"/>
                    <a:pt x="72503" y="72879"/>
                    <a:pt x="71025" y="75177"/>
                  </a:cubicBezTo>
                  <a:lnTo>
                    <a:pt x="71025" y="75177"/>
                  </a:lnTo>
                  <a:cubicBezTo>
                    <a:pt x="70150" y="76545"/>
                    <a:pt x="69274" y="76301"/>
                    <a:pt x="68235" y="76301"/>
                  </a:cubicBezTo>
                  <a:lnTo>
                    <a:pt x="68235" y="76301"/>
                  </a:lnTo>
                  <a:cubicBezTo>
                    <a:pt x="65389" y="76301"/>
                    <a:pt x="62872" y="77816"/>
                    <a:pt x="61614" y="80016"/>
                  </a:cubicBezTo>
                  <a:lnTo>
                    <a:pt x="61614" y="80016"/>
                  </a:lnTo>
                  <a:cubicBezTo>
                    <a:pt x="61450" y="80407"/>
                    <a:pt x="61067" y="81287"/>
                    <a:pt x="59863" y="81287"/>
                  </a:cubicBezTo>
                  <a:lnTo>
                    <a:pt x="49192" y="81287"/>
                  </a:lnTo>
                  <a:lnTo>
                    <a:pt x="49192" y="81287"/>
                  </a:lnTo>
                  <a:cubicBezTo>
                    <a:pt x="48043" y="81287"/>
                    <a:pt x="47715" y="80651"/>
                    <a:pt x="47441" y="80065"/>
                  </a:cubicBezTo>
                  <a:lnTo>
                    <a:pt x="47441" y="80065"/>
                  </a:lnTo>
                  <a:cubicBezTo>
                    <a:pt x="46183" y="77816"/>
                    <a:pt x="43720" y="76301"/>
                    <a:pt x="40820" y="76301"/>
                  </a:cubicBezTo>
                  <a:lnTo>
                    <a:pt x="40820" y="76301"/>
                  </a:lnTo>
                  <a:cubicBezTo>
                    <a:pt x="40109" y="76301"/>
                    <a:pt x="38686" y="76594"/>
                    <a:pt x="37811" y="75177"/>
                  </a:cubicBezTo>
                  <a:lnTo>
                    <a:pt x="37811" y="75177"/>
                  </a:lnTo>
                  <a:cubicBezTo>
                    <a:pt x="36935" y="73759"/>
                    <a:pt x="33214" y="68040"/>
                    <a:pt x="33214" y="68040"/>
                  </a:cubicBezTo>
                  <a:lnTo>
                    <a:pt x="33214" y="68040"/>
                  </a:lnTo>
                  <a:cubicBezTo>
                    <a:pt x="32448" y="67160"/>
                    <a:pt x="32722" y="66476"/>
                    <a:pt x="33433" y="65498"/>
                  </a:cubicBezTo>
                  <a:lnTo>
                    <a:pt x="33433" y="65498"/>
                  </a:lnTo>
                  <a:cubicBezTo>
                    <a:pt x="34199" y="64472"/>
                    <a:pt x="34637" y="63250"/>
                    <a:pt x="34637" y="61930"/>
                  </a:cubicBezTo>
                  <a:lnTo>
                    <a:pt x="34637" y="61930"/>
                  </a:lnTo>
                  <a:cubicBezTo>
                    <a:pt x="34637" y="60464"/>
                    <a:pt x="34145" y="59144"/>
                    <a:pt x="33324" y="58069"/>
                  </a:cubicBezTo>
                  <a:lnTo>
                    <a:pt x="33324" y="58069"/>
                  </a:lnTo>
                  <a:cubicBezTo>
                    <a:pt x="32612" y="57238"/>
                    <a:pt x="32448" y="56602"/>
                    <a:pt x="33050" y="55723"/>
                  </a:cubicBezTo>
                  <a:lnTo>
                    <a:pt x="33050" y="55723"/>
                  </a:lnTo>
                  <a:cubicBezTo>
                    <a:pt x="34473" y="53523"/>
                    <a:pt x="37099" y="49319"/>
                    <a:pt x="37811" y="48391"/>
                  </a:cubicBezTo>
                  <a:lnTo>
                    <a:pt x="37811" y="48391"/>
                  </a:lnTo>
                  <a:cubicBezTo>
                    <a:pt x="38741" y="47169"/>
                    <a:pt x="40109" y="47217"/>
                    <a:pt x="40820" y="47217"/>
                  </a:cubicBezTo>
                  <a:lnTo>
                    <a:pt x="40820" y="47217"/>
                  </a:lnTo>
                  <a:cubicBezTo>
                    <a:pt x="43666" y="47217"/>
                    <a:pt x="46128" y="45751"/>
                    <a:pt x="47387" y="43649"/>
                  </a:cubicBezTo>
                  <a:lnTo>
                    <a:pt x="47387" y="43649"/>
                  </a:lnTo>
                  <a:cubicBezTo>
                    <a:pt x="47551" y="43209"/>
                    <a:pt x="48043" y="42232"/>
                    <a:pt x="49904" y="42232"/>
                  </a:cubicBezTo>
                  <a:lnTo>
                    <a:pt x="59589" y="42232"/>
                  </a:lnTo>
                  <a:lnTo>
                    <a:pt x="59589" y="42232"/>
                  </a:lnTo>
                  <a:cubicBezTo>
                    <a:pt x="60519" y="42232"/>
                    <a:pt x="61450" y="43160"/>
                    <a:pt x="61614" y="43551"/>
                  </a:cubicBezTo>
                  <a:lnTo>
                    <a:pt x="61614" y="43551"/>
                  </a:lnTo>
                  <a:cubicBezTo>
                    <a:pt x="62763" y="45702"/>
                    <a:pt x="65335" y="47217"/>
                    <a:pt x="68235" y="47217"/>
                  </a:cubicBezTo>
                  <a:lnTo>
                    <a:pt x="68235" y="47217"/>
                  </a:lnTo>
                  <a:cubicBezTo>
                    <a:pt x="68891" y="47217"/>
                    <a:pt x="70259" y="47169"/>
                    <a:pt x="70971" y="48244"/>
                  </a:cubicBezTo>
                  <a:lnTo>
                    <a:pt x="70971" y="48244"/>
                  </a:lnTo>
                  <a:cubicBezTo>
                    <a:pt x="71409" y="48977"/>
                    <a:pt x="74528" y="53670"/>
                    <a:pt x="75896" y="55967"/>
                  </a:cubicBezTo>
                  <a:lnTo>
                    <a:pt x="75896" y="55967"/>
                  </a:lnTo>
                  <a:cubicBezTo>
                    <a:pt x="76388" y="56602"/>
                    <a:pt x="76005" y="57678"/>
                    <a:pt x="75786" y="57971"/>
                  </a:cubicBezTo>
                  <a:lnTo>
                    <a:pt x="75786" y="57971"/>
                  </a:lnTo>
                  <a:cubicBezTo>
                    <a:pt x="74856" y="59046"/>
                    <a:pt x="74309" y="60415"/>
                    <a:pt x="74309" y="61930"/>
                  </a:cubicBezTo>
                  <a:lnTo>
                    <a:pt x="74309" y="61930"/>
                  </a:lnTo>
                  <a:cubicBezTo>
                    <a:pt x="74309" y="63250"/>
                    <a:pt x="74746" y="64423"/>
                    <a:pt x="75458" y="65401"/>
                  </a:cubicBezTo>
                  <a:lnTo>
                    <a:pt x="75458" y="65401"/>
                  </a:lnTo>
                  <a:cubicBezTo>
                    <a:pt x="75786" y="65890"/>
                    <a:pt x="76443" y="66916"/>
                    <a:pt x="75841" y="67698"/>
                  </a:cubicBezTo>
                  <a:close/>
                  <a:moveTo>
                    <a:pt x="112612" y="73661"/>
                  </a:moveTo>
                  <a:lnTo>
                    <a:pt x="112612" y="73661"/>
                  </a:lnTo>
                  <a:cubicBezTo>
                    <a:pt x="111518" y="73661"/>
                    <a:pt x="111299" y="73613"/>
                    <a:pt x="110807" y="72830"/>
                  </a:cubicBezTo>
                  <a:lnTo>
                    <a:pt x="110807" y="72830"/>
                  </a:lnTo>
                  <a:cubicBezTo>
                    <a:pt x="109931" y="71364"/>
                    <a:pt x="108344" y="68871"/>
                    <a:pt x="107688" y="67796"/>
                  </a:cubicBezTo>
                  <a:lnTo>
                    <a:pt x="107688" y="67796"/>
                  </a:lnTo>
                  <a:cubicBezTo>
                    <a:pt x="106757" y="66281"/>
                    <a:pt x="107523" y="65743"/>
                    <a:pt x="107852" y="65352"/>
                  </a:cubicBezTo>
                  <a:lnTo>
                    <a:pt x="107852" y="65352"/>
                  </a:lnTo>
                  <a:cubicBezTo>
                    <a:pt x="108508" y="64325"/>
                    <a:pt x="108946" y="63152"/>
                    <a:pt x="108946" y="61930"/>
                  </a:cubicBezTo>
                  <a:lnTo>
                    <a:pt x="108946" y="61930"/>
                  </a:lnTo>
                  <a:cubicBezTo>
                    <a:pt x="108946" y="60659"/>
                    <a:pt x="108563" y="59486"/>
                    <a:pt x="107852" y="58509"/>
                  </a:cubicBezTo>
                  <a:lnTo>
                    <a:pt x="107852" y="58509"/>
                  </a:lnTo>
                  <a:cubicBezTo>
                    <a:pt x="107633" y="58118"/>
                    <a:pt x="106812" y="57433"/>
                    <a:pt x="107523" y="56211"/>
                  </a:cubicBezTo>
                  <a:lnTo>
                    <a:pt x="107523" y="56211"/>
                  </a:lnTo>
                  <a:cubicBezTo>
                    <a:pt x="108125" y="55380"/>
                    <a:pt x="109986" y="52399"/>
                    <a:pt x="110861" y="50883"/>
                  </a:cubicBezTo>
                  <a:lnTo>
                    <a:pt x="110861" y="50883"/>
                  </a:lnTo>
                  <a:cubicBezTo>
                    <a:pt x="111463" y="49906"/>
                    <a:pt x="111573" y="50150"/>
                    <a:pt x="112612" y="50150"/>
                  </a:cubicBezTo>
                  <a:lnTo>
                    <a:pt x="112612" y="50150"/>
                  </a:lnTo>
                  <a:cubicBezTo>
                    <a:pt x="116662" y="50150"/>
                    <a:pt x="119945" y="47169"/>
                    <a:pt x="119945" y="43551"/>
                  </a:cubicBezTo>
                  <a:lnTo>
                    <a:pt x="119945" y="43551"/>
                  </a:lnTo>
                  <a:cubicBezTo>
                    <a:pt x="119945" y="39934"/>
                    <a:pt x="116662" y="37002"/>
                    <a:pt x="112612" y="37002"/>
                  </a:cubicBezTo>
                  <a:lnTo>
                    <a:pt x="112612" y="37002"/>
                  </a:lnTo>
                  <a:cubicBezTo>
                    <a:pt x="108563" y="37002"/>
                    <a:pt x="105280" y="39934"/>
                    <a:pt x="105280" y="43551"/>
                  </a:cubicBezTo>
                  <a:lnTo>
                    <a:pt x="105280" y="43551"/>
                  </a:lnTo>
                  <a:cubicBezTo>
                    <a:pt x="105280" y="45262"/>
                    <a:pt x="105991" y="46826"/>
                    <a:pt x="107195" y="47951"/>
                  </a:cubicBezTo>
                  <a:lnTo>
                    <a:pt x="107195" y="47951"/>
                  </a:lnTo>
                  <a:cubicBezTo>
                    <a:pt x="107742" y="48488"/>
                    <a:pt x="108235" y="48830"/>
                    <a:pt x="107688" y="49661"/>
                  </a:cubicBezTo>
                  <a:lnTo>
                    <a:pt x="107688" y="49661"/>
                  </a:lnTo>
                  <a:cubicBezTo>
                    <a:pt x="106867" y="51030"/>
                    <a:pt x="105444" y="53376"/>
                    <a:pt x="104842" y="54256"/>
                  </a:cubicBezTo>
                  <a:lnTo>
                    <a:pt x="104842" y="54256"/>
                  </a:lnTo>
                  <a:cubicBezTo>
                    <a:pt x="103912" y="55576"/>
                    <a:pt x="102380" y="55380"/>
                    <a:pt x="101559" y="55380"/>
                  </a:cubicBezTo>
                  <a:lnTo>
                    <a:pt x="101559" y="55380"/>
                  </a:lnTo>
                  <a:cubicBezTo>
                    <a:pt x="98659" y="55380"/>
                    <a:pt x="96087" y="56945"/>
                    <a:pt x="94938" y="59095"/>
                  </a:cubicBezTo>
                  <a:lnTo>
                    <a:pt x="94938" y="59095"/>
                  </a:lnTo>
                  <a:cubicBezTo>
                    <a:pt x="94719" y="59437"/>
                    <a:pt x="94281" y="60268"/>
                    <a:pt x="93296" y="60268"/>
                  </a:cubicBezTo>
                  <a:lnTo>
                    <a:pt x="90287" y="60268"/>
                  </a:lnTo>
                  <a:lnTo>
                    <a:pt x="90287" y="60268"/>
                  </a:lnTo>
                  <a:cubicBezTo>
                    <a:pt x="89083" y="60268"/>
                    <a:pt x="88645" y="59682"/>
                    <a:pt x="88043" y="58704"/>
                  </a:cubicBezTo>
                  <a:lnTo>
                    <a:pt x="88043" y="58704"/>
                  </a:lnTo>
                  <a:cubicBezTo>
                    <a:pt x="86785" y="56700"/>
                    <a:pt x="84432" y="55380"/>
                    <a:pt x="81641" y="55380"/>
                  </a:cubicBezTo>
                  <a:lnTo>
                    <a:pt x="81641" y="55380"/>
                  </a:lnTo>
                  <a:cubicBezTo>
                    <a:pt x="79890" y="55380"/>
                    <a:pt x="79562" y="55478"/>
                    <a:pt x="78960" y="54452"/>
                  </a:cubicBezTo>
                  <a:lnTo>
                    <a:pt x="78960" y="54452"/>
                  </a:lnTo>
                  <a:cubicBezTo>
                    <a:pt x="77537" y="52203"/>
                    <a:pt x="74309" y="47315"/>
                    <a:pt x="73980" y="46729"/>
                  </a:cubicBezTo>
                  <a:lnTo>
                    <a:pt x="73980" y="46729"/>
                  </a:lnTo>
                  <a:cubicBezTo>
                    <a:pt x="73543" y="45995"/>
                    <a:pt x="73816" y="44920"/>
                    <a:pt x="74199" y="44529"/>
                  </a:cubicBezTo>
                  <a:lnTo>
                    <a:pt x="74199" y="44529"/>
                  </a:lnTo>
                  <a:cubicBezTo>
                    <a:pt x="75075" y="43454"/>
                    <a:pt x="75622" y="42134"/>
                    <a:pt x="75622" y="40668"/>
                  </a:cubicBezTo>
                  <a:lnTo>
                    <a:pt x="75622" y="40668"/>
                  </a:lnTo>
                  <a:cubicBezTo>
                    <a:pt x="75622" y="39494"/>
                    <a:pt x="75294" y="38468"/>
                    <a:pt x="74692" y="37539"/>
                  </a:cubicBezTo>
                  <a:lnTo>
                    <a:pt x="74692" y="37539"/>
                  </a:lnTo>
                  <a:cubicBezTo>
                    <a:pt x="73980" y="36415"/>
                    <a:pt x="73597" y="36219"/>
                    <a:pt x="74254" y="35144"/>
                  </a:cubicBezTo>
                  <a:lnTo>
                    <a:pt x="74254" y="35144"/>
                  </a:lnTo>
                  <a:cubicBezTo>
                    <a:pt x="74692" y="34509"/>
                    <a:pt x="75294" y="33629"/>
                    <a:pt x="75677" y="33091"/>
                  </a:cubicBezTo>
                  <a:lnTo>
                    <a:pt x="75677" y="33091"/>
                  </a:lnTo>
                  <a:cubicBezTo>
                    <a:pt x="76388" y="32016"/>
                    <a:pt x="77592" y="32162"/>
                    <a:pt x="78139" y="32260"/>
                  </a:cubicBezTo>
                  <a:lnTo>
                    <a:pt x="78139" y="32260"/>
                  </a:lnTo>
                  <a:cubicBezTo>
                    <a:pt x="79562" y="32309"/>
                    <a:pt x="81039" y="32065"/>
                    <a:pt x="82407" y="31380"/>
                  </a:cubicBezTo>
                  <a:lnTo>
                    <a:pt x="82407" y="31380"/>
                  </a:lnTo>
                  <a:cubicBezTo>
                    <a:pt x="85909" y="29523"/>
                    <a:pt x="87058" y="25515"/>
                    <a:pt x="85088" y="22435"/>
                  </a:cubicBezTo>
                  <a:lnTo>
                    <a:pt x="85088" y="22435"/>
                  </a:lnTo>
                  <a:cubicBezTo>
                    <a:pt x="83064" y="19258"/>
                    <a:pt x="78632" y="18134"/>
                    <a:pt x="75075" y="19991"/>
                  </a:cubicBezTo>
                  <a:lnTo>
                    <a:pt x="75075" y="19991"/>
                  </a:lnTo>
                  <a:cubicBezTo>
                    <a:pt x="71518" y="21800"/>
                    <a:pt x="70369" y="25759"/>
                    <a:pt x="72393" y="28936"/>
                  </a:cubicBezTo>
                  <a:lnTo>
                    <a:pt x="72393" y="28936"/>
                  </a:lnTo>
                  <a:cubicBezTo>
                    <a:pt x="73105" y="29963"/>
                    <a:pt x="73543" y="30305"/>
                    <a:pt x="72667" y="31478"/>
                  </a:cubicBezTo>
                  <a:lnTo>
                    <a:pt x="72667" y="31478"/>
                  </a:lnTo>
                  <a:cubicBezTo>
                    <a:pt x="72339" y="32162"/>
                    <a:pt x="71792" y="32896"/>
                    <a:pt x="71409" y="33433"/>
                  </a:cubicBezTo>
                  <a:lnTo>
                    <a:pt x="71409" y="33433"/>
                  </a:lnTo>
                  <a:cubicBezTo>
                    <a:pt x="70642" y="34460"/>
                    <a:pt x="69110" y="34118"/>
                    <a:pt x="68235" y="34118"/>
                  </a:cubicBezTo>
                  <a:lnTo>
                    <a:pt x="68235" y="34118"/>
                  </a:lnTo>
                  <a:cubicBezTo>
                    <a:pt x="65335" y="34118"/>
                    <a:pt x="62708" y="35682"/>
                    <a:pt x="61559" y="37930"/>
                  </a:cubicBezTo>
                  <a:lnTo>
                    <a:pt x="61559" y="37930"/>
                  </a:lnTo>
                  <a:cubicBezTo>
                    <a:pt x="61395" y="38321"/>
                    <a:pt x="60465" y="39103"/>
                    <a:pt x="59425" y="39103"/>
                  </a:cubicBezTo>
                  <a:lnTo>
                    <a:pt x="49630" y="39103"/>
                  </a:lnTo>
                  <a:lnTo>
                    <a:pt x="49630" y="39103"/>
                  </a:lnTo>
                  <a:cubicBezTo>
                    <a:pt x="48098" y="39103"/>
                    <a:pt x="47660" y="38272"/>
                    <a:pt x="47387" y="37832"/>
                  </a:cubicBezTo>
                  <a:lnTo>
                    <a:pt x="47387" y="37832"/>
                  </a:lnTo>
                  <a:cubicBezTo>
                    <a:pt x="46183" y="35584"/>
                    <a:pt x="43720" y="34118"/>
                    <a:pt x="40820" y="34118"/>
                  </a:cubicBezTo>
                  <a:lnTo>
                    <a:pt x="40820" y="34118"/>
                  </a:lnTo>
                  <a:cubicBezTo>
                    <a:pt x="40328" y="34118"/>
                    <a:pt x="38960" y="33775"/>
                    <a:pt x="38577" y="33140"/>
                  </a:cubicBezTo>
                  <a:lnTo>
                    <a:pt x="38577" y="33140"/>
                  </a:lnTo>
                  <a:cubicBezTo>
                    <a:pt x="38194" y="32505"/>
                    <a:pt x="37756" y="31771"/>
                    <a:pt x="37318" y="31185"/>
                  </a:cubicBezTo>
                  <a:lnTo>
                    <a:pt x="37318" y="31185"/>
                  </a:lnTo>
                  <a:cubicBezTo>
                    <a:pt x="36607" y="29914"/>
                    <a:pt x="37318" y="28985"/>
                    <a:pt x="37647" y="28545"/>
                  </a:cubicBezTo>
                  <a:lnTo>
                    <a:pt x="37647" y="28545"/>
                  </a:lnTo>
                  <a:cubicBezTo>
                    <a:pt x="38413" y="27519"/>
                    <a:pt x="38960" y="26248"/>
                    <a:pt x="38960" y="24928"/>
                  </a:cubicBezTo>
                  <a:lnTo>
                    <a:pt x="38960" y="24928"/>
                  </a:lnTo>
                  <a:cubicBezTo>
                    <a:pt x="38960" y="23413"/>
                    <a:pt x="38303" y="21947"/>
                    <a:pt x="37264" y="20773"/>
                  </a:cubicBezTo>
                  <a:lnTo>
                    <a:pt x="37264" y="20773"/>
                  </a:lnTo>
                  <a:cubicBezTo>
                    <a:pt x="36935" y="20480"/>
                    <a:pt x="36443" y="19307"/>
                    <a:pt x="36880" y="18623"/>
                  </a:cubicBezTo>
                  <a:lnTo>
                    <a:pt x="36880" y="18623"/>
                  </a:lnTo>
                  <a:cubicBezTo>
                    <a:pt x="37756" y="17352"/>
                    <a:pt x="39069" y="15348"/>
                    <a:pt x="39507" y="14712"/>
                  </a:cubicBezTo>
                  <a:lnTo>
                    <a:pt x="39507" y="14712"/>
                  </a:lnTo>
                  <a:cubicBezTo>
                    <a:pt x="40328" y="13784"/>
                    <a:pt x="41258" y="13832"/>
                    <a:pt x="41696" y="13881"/>
                  </a:cubicBezTo>
                  <a:lnTo>
                    <a:pt x="41696" y="13881"/>
                  </a:lnTo>
                  <a:cubicBezTo>
                    <a:pt x="43447" y="14272"/>
                    <a:pt x="45253" y="14028"/>
                    <a:pt x="46949" y="13197"/>
                  </a:cubicBezTo>
                  <a:lnTo>
                    <a:pt x="46949" y="13197"/>
                  </a:lnTo>
                  <a:cubicBezTo>
                    <a:pt x="50396" y="11389"/>
                    <a:pt x="51600" y="7380"/>
                    <a:pt x="49521" y="4252"/>
                  </a:cubicBezTo>
                  <a:lnTo>
                    <a:pt x="49521" y="4252"/>
                  </a:lnTo>
                  <a:cubicBezTo>
                    <a:pt x="47551" y="1075"/>
                    <a:pt x="43064" y="0"/>
                    <a:pt x="39562" y="1857"/>
                  </a:cubicBezTo>
                  <a:lnTo>
                    <a:pt x="39562" y="1857"/>
                  </a:lnTo>
                  <a:cubicBezTo>
                    <a:pt x="36060" y="3617"/>
                    <a:pt x="34856" y="7674"/>
                    <a:pt x="36880" y="10802"/>
                  </a:cubicBezTo>
                  <a:lnTo>
                    <a:pt x="36880" y="10802"/>
                  </a:lnTo>
                  <a:cubicBezTo>
                    <a:pt x="37099" y="11095"/>
                    <a:pt x="37264" y="11780"/>
                    <a:pt x="36716" y="13050"/>
                  </a:cubicBezTo>
                  <a:lnTo>
                    <a:pt x="36716" y="13050"/>
                  </a:lnTo>
                  <a:cubicBezTo>
                    <a:pt x="36224" y="13784"/>
                    <a:pt x="34856" y="15885"/>
                    <a:pt x="33871" y="17303"/>
                  </a:cubicBezTo>
                  <a:lnTo>
                    <a:pt x="33871" y="17303"/>
                  </a:lnTo>
                  <a:cubicBezTo>
                    <a:pt x="32777" y="18232"/>
                    <a:pt x="32448" y="18329"/>
                    <a:pt x="31573" y="18329"/>
                  </a:cubicBezTo>
                  <a:lnTo>
                    <a:pt x="31573" y="18329"/>
                  </a:lnTo>
                  <a:cubicBezTo>
                    <a:pt x="28891" y="18329"/>
                    <a:pt x="26429" y="19698"/>
                    <a:pt x="25170" y="21702"/>
                  </a:cubicBezTo>
                  <a:lnTo>
                    <a:pt x="25170" y="21702"/>
                  </a:lnTo>
                  <a:cubicBezTo>
                    <a:pt x="24623" y="22631"/>
                    <a:pt x="24514" y="23071"/>
                    <a:pt x="22927" y="23071"/>
                  </a:cubicBezTo>
                  <a:lnTo>
                    <a:pt x="19534" y="23071"/>
                  </a:lnTo>
                  <a:lnTo>
                    <a:pt x="19534" y="23071"/>
                  </a:lnTo>
                  <a:cubicBezTo>
                    <a:pt x="17948" y="23071"/>
                    <a:pt x="17400" y="22044"/>
                    <a:pt x="17236" y="21604"/>
                  </a:cubicBezTo>
                  <a:lnTo>
                    <a:pt x="17236" y="21604"/>
                  </a:lnTo>
                  <a:cubicBezTo>
                    <a:pt x="15978" y="19454"/>
                    <a:pt x="13515" y="17841"/>
                    <a:pt x="10615" y="17841"/>
                  </a:cubicBezTo>
                  <a:lnTo>
                    <a:pt x="10615" y="17841"/>
                  </a:lnTo>
                  <a:cubicBezTo>
                    <a:pt x="6566" y="17841"/>
                    <a:pt x="3228" y="20773"/>
                    <a:pt x="3228" y="24439"/>
                  </a:cubicBezTo>
                  <a:lnTo>
                    <a:pt x="3228" y="24439"/>
                  </a:lnTo>
                  <a:cubicBezTo>
                    <a:pt x="3228" y="28008"/>
                    <a:pt x="6566" y="30940"/>
                    <a:pt x="10615" y="30940"/>
                  </a:cubicBezTo>
                  <a:lnTo>
                    <a:pt x="10615" y="30940"/>
                  </a:lnTo>
                  <a:cubicBezTo>
                    <a:pt x="13296" y="30940"/>
                    <a:pt x="15704" y="29621"/>
                    <a:pt x="16908" y="27665"/>
                  </a:cubicBezTo>
                  <a:lnTo>
                    <a:pt x="16908" y="27665"/>
                  </a:lnTo>
                  <a:cubicBezTo>
                    <a:pt x="17619" y="26590"/>
                    <a:pt x="17893" y="26150"/>
                    <a:pt x="19097" y="26150"/>
                  </a:cubicBezTo>
                  <a:lnTo>
                    <a:pt x="22763" y="26150"/>
                  </a:lnTo>
                  <a:lnTo>
                    <a:pt x="22763" y="26150"/>
                  </a:lnTo>
                  <a:cubicBezTo>
                    <a:pt x="24350" y="26150"/>
                    <a:pt x="24569" y="26883"/>
                    <a:pt x="24733" y="27226"/>
                  </a:cubicBezTo>
                  <a:lnTo>
                    <a:pt x="24733" y="27226"/>
                  </a:lnTo>
                  <a:cubicBezTo>
                    <a:pt x="25772" y="29670"/>
                    <a:pt x="28454" y="31478"/>
                    <a:pt x="31573" y="31478"/>
                  </a:cubicBezTo>
                  <a:lnTo>
                    <a:pt x="31573" y="31478"/>
                  </a:lnTo>
                  <a:cubicBezTo>
                    <a:pt x="32229" y="31478"/>
                    <a:pt x="33324" y="31331"/>
                    <a:pt x="34199" y="32456"/>
                  </a:cubicBezTo>
                  <a:lnTo>
                    <a:pt x="34199" y="32456"/>
                  </a:lnTo>
                  <a:cubicBezTo>
                    <a:pt x="34582" y="32993"/>
                    <a:pt x="35020" y="33629"/>
                    <a:pt x="35348" y="34167"/>
                  </a:cubicBezTo>
                  <a:lnTo>
                    <a:pt x="35348" y="34167"/>
                  </a:lnTo>
                  <a:cubicBezTo>
                    <a:pt x="35786" y="34997"/>
                    <a:pt x="35348" y="36268"/>
                    <a:pt x="35020" y="36659"/>
                  </a:cubicBezTo>
                  <a:lnTo>
                    <a:pt x="35020" y="36659"/>
                  </a:lnTo>
                  <a:cubicBezTo>
                    <a:pt x="34035" y="37735"/>
                    <a:pt x="33433" y="39201"/>
                    <a:pt x="33433" y="40668"/>
                  </a:cubicBezTo>
                  <a:lnTo>
                    <a:pt x="33433" y="40668"/>
                  </a:lnTo>
                  <a:cubicBezTo>
                    <a:pt x="33433" y="41987"/>
                    <a:pt x="33871" y="43160"/>
                    <a:pt x="34582" y="44187"/>
                  </a:cubicBezTo>
                  <a:lnTo>
                    <a:pt x="34582" y="44187"/>
                  </a:lnTo>
                  <a:cubicBezTo>
                    <a:pt x="34911" y="44627"/>
                    <a:pt x="35622" y="45556"/>
                    <a:pt x="34746" y="46924"/>
                  </a:cubicBezTo>
                  <a:lnTo>
                    <a:pt x="34746" y="46924"/>
                  </a:lnTo>
                  <a:cubicBezTo>
                    <a:pt x="34199" y="47902"/>
                    <a:pt x="31518" y="52008"/>
                    <a:pt x="30095" y="54158"/>
                  </a:cubicBezTo>
                  <a:lnTo>
                    <a:pt x="30095" y="54158"/>
                  </a:lnTo>
                  <a:cubicBezTo>
                    <a:pt x="29056" y="55283"/>
                    <a:pt x="27961" y="55380"/>
                    <a:pt x="27305" y="55380"/>
                  </a:cubicBezTo>
                  <a:lnTo>
                    <a:pt x="27305" y="55380"/>
                  </a:lnTo>
                  <a:cubicBezTo>
                    <a:pt x="24569" y="55380"/>
                    <a:pt x="22106" y="56749"/>
                    <a:pt x="20902" y="58753"/>
                  </a:cubicBezTo>
                  <a:lnTo>
                    <a:pt x="20902" y="58753"/>
                  </a:lnTo>
                  <a:cubicBezTo>
                    <a:pt x="20519" y="59389"/>
                    <a:pt x="20191" y="60268"/>
                    <a:pt x="18440" y="60268"/>
                  </a:cubicBezTo>
                  <a:lnTo>
                    <a:pt x="15868" y="60268"/>
                  </a:lnTo>
                  <a:lnTo>
                    <a:pt x="15868" y="60268"/>
                  </a:lnTo>
                  <a:cubicBezTo>
                    <a:pt x="14336" y="60268"/>
                    <a:pt x="13953" y="58997"/>
                    <a:pt x="13570" y="58460"/>
                  </a:cubicBezTo>
                  <a:lnTo>
                    <a:pt x="13570" y="58460"/>
                  </a:lnTo>
                  <a:cubicBezTo>
                    <a:pt x="12311" y="56553"/>
                    <a:pt x="9958" y="55380"/>
                    <a:pt x="7332" y="55380"/>
                  </a:cubicBezTo>
                  <a:lnTo>
                    <a:pt x="7332" y="55380"/>
                  </a:lnTo>
                  <a:cubicBezTo>
                    <a:pt x="3283" y="55380"/>
                    <a:pt x="0" y="58313"/>
                    <a:pt x="0" y="61930"/>
                  </a:cubicBezTo>
                  <a:lnTo>
                    <a:pt x="0" y="61930"/>
                  </a:lnTo>
                  <a:cubicBezTo>
                    <a:pt x="0" y="65498"/>
                    <a:pt x="3283" y="68431"/>
                    <a:pt x="7332" y="68431"/>
                  </a:cubicBezTo>
                  <a:lnTo>
                    <a:pt x="7332" y="68431"/>
                  </a:lnTo>
                  <a:cubicBezTo>
                    <a:pt x="10232" y="68431"/>
                    <a:pt x="12640" y="67014"/>
                    <a:pt x="13898" y="64912"/>
                  </a:cubicBezTo>
                  <a:lnTo>
                    <a:pt x="13898" y="64912"/>
                  </a:lnTo>
                  <a:cubicBezTo>
                    <a:pt x="14336" y="64081"/>
                    <a:pt x="14610" y="63299"/>
                    <a:pt x="15868" y="63299"/>
                  </a:cubicBezTo>
                  <a:lnTo>
                    <a:pt x="18057" y="63299"/>
                  </a:lnTo>
                  <a:lnTo>
                    <a:pt x="18057" y="63299"/>
                  </a:lnTo>
                  <a:cubicBezTo>
                    <a:pt x="19644" y="63299"/>
                    <a:pt x="20519" y="64423"/>
                    <a:pt x="20793" y="64961"/>
                  </a:cubicBezTo>
                  <a:lnTo>
                    <a:pt x="20793" y="64961"/>
                  </a:lnTo>
                  <a:cubicBezTo>
                    <a:pt x="22051" y="67014"/>
                    <a:pt x="24514" y="68431"/>
                    <a:pt x="27305" y="68431"/>
                  </a:cubicBezTo>
                  <a:lnTo>
                    <a:pt x="27305" y="68431"/>
                  </a:lnTo>
                  <a:cubicBezTo>
                    <a:pt x="28016" y="68431"/>
                    <a:pt x="29329" y="68334"/>
                    <a:pt x="30205" y="69604"/>
                  </a:cubicBezTo>
                  <a:lnTo>
                    <a:pt x="30205" y="69604"/>
                  </a:lnTo>
                  <a:cubicBezTo>
                    <a:pt x="30916" y="70533"/>
                    <a:pt x="33378" y="74395"/>
                    <a:pt x="34746" y="76594"/>
                  </a:cubicBezTo>
                  <a:lnTo>
                    <a:pt x="34746" y="76594"/>
                  </a:lnTo>
                  <a:cubicBezTo>
                    <a:pt x="35731" y="78109"/>
                    <a:pt x="35348" y="78256"/>
                    <a:pt x="34582" y="79331"/>
                  </a:cubicBezTo>
                  <a:lnTo>
                    <a:pt x="34582" y="79331"/>
                  </a:lnTo>
                  <a:cubicBezTo>
                    <a:pt x="33871" y="80407"/>
                    <a:pt x="33433" y="81629"/>
                    <a:pt x="33433" y="82851"/>
                  </a:cubicBezTo>
                  <a:lnTo>
                    <a:pt x="33433" y="82851"/>
                  </a:lnTo>
                  <a:cubicBezTo>
                    <a:pt x="33433" y="83926"/>
                    <a:pt x="33761" y="84904"/>
                    <a:pt x="34199" y="85784"/>
                  </a:cubicBezTo>
                  <a:lnTo>
                    <a:pt x="34199" y="85784"/>
                  </a:lnTo>
                  <a:cubicBezTo>
                    <a:pt x="34528" y="86321"/>
                    <a:pt x="35348" y="87054"/>
                    <a:pt x="34528" y="88472"/>
                  </a:cubicBezTo>
                  <a:lnTo>
                    <a:pt x="34528" y="88472"/>
                  </a:lnTo>
                  <a:cubicBezTo>
                    <a:pt x="34035" y="89205"/>
                    <a:pt x="33597" y="89987"/>
                    <a:pt x="33160" y="90574"/>
                  </a:cubicBezTo>
                  <a:lnTo>
                    <a:pt x="33160" y="90574"/>
                  </a:lnTo>
                  <a:cubicBezTo>
                    <a:pt x="32393" y="91649"/>
                    <a:pt x="31682" y="91258"/>
                    <a:pt x="30861" y="91160"/>
                  </a:cubicBezTo>
                  <a:lnTo>
                    <a:pt x="30861" y="91160"/>
                  </a:lnTo>
                  <a:cubicBezTo>
                    <a:pt x="29384" y="91014"/>
                    <a:pt x="27852" y="91307"/>
                    <a:pt x="26429" y="91991"/>
                  </a:cubicBezTo>
                  <a:lnTo>
                    <a:pt x="26429" y="91991"/>
                  </a:lnTo>
                  <a:cubicBezTo>
                    <a:pt x="25061" y="92773"/>
                    <a:pt x="24076" y="93800"/>
                    <a:pt x="23474" y="94924"/>
                  </a:cubicBezTo>
                  <a:lnTo>
                    <a:pt x="23474" y="94924"/>
                  </a:lnTo>
                  <a:cubicBezTo>
                    <a:pt x="23201" y="95364"/>
                    <a:pt x="22544" y="96293"/>
                    <a:pt x="21176" y="96293"/>
                  </a:cubicBezTo>
                  <a:lnTo>
                    <a:pt x="19534" y="96293"/>
                  </a:lnTo>
                  <a:lnTo>
                    <a:pt x="19534" y="96293"/>
                  </a:lnTo>
                  <a:cubicBezTo>
                    <a:pt x="18385" y="96293"/>
                    <a:pt x="17564" y="95462"/>
                    <a:pt x="17072" y="94631"/>
                  </a:cubicBezTo>
                  <a:lnTo>
                    <a:pt x="17072" y="94631"/>
                  </a:lnTo>
                  <a:cubicBezTo>
                    <a:pt x="15868" y="92578"/>
                    <a:pt x="13406" y="91112"/>
                    <a:pt x="10615" y="91112"/>
                  </a:cubicBezTo>
                  <a:lnTo>
                    <a:pt x="10615" y="91112"/>
                  </a:lnTo>
                  <a:cubicBezTo>
                    <a:pt x="6566" y="91112"/>
                    <a:pt x="3228" y="94044"/>
                    <a:pt x="3228" y="97710"/>
                  </a:cubicBezTo>
                  <a:lnTo>
                    <a:pt x="3228" y="97710"/>
                  </a:lnTo>
                  <a:cubicBezTo>
                    <a:pt x="3228" y="101279"/>
                    <a:pt x="6566" y="104211"/>
                    <a:pt x="10615" y="104211"/>
                  </a:cubicBezTo>
                  <a:lnTo>
                    <a:pt x="10615" y="104211"/>
                  </a:lnTo>
                  <a:cubicBezTo>
                    <a:pt x="13296" y="104211"/>
                    <a:pt x="15704" y="102892"/>
                    <a:pt x="16908" y="100936"/>
                  </a:cubicBezTo>
                  <a:lnTo>
                    <a:pt x="16908" y="100936"/>
                  </a:lnTo>
                  <a:cubicBezTo>
                    <a:pt x="17564" y="99959"/>
                    <a:pt x="18385" y="99421"/>
                    <a:pt x="19316" y="99421"/>
                  </a:cubicBezTo>
                  <a:lnTo>
                    <a:pt x="21231" y="99421"/>
                  </a:lnTo>
                  <a:lnTo>
                    <a:pt x="21231" y="99421"/>
                  </a:lnTo>
                  <a:cubicBezTo>
                    <a:pt x="22708" y="99421"/>
                    <a:pt x="23474" y="100496"/>
                    <a:pt x="23803" y="100936"/>
                  </a:cubicBezTo>
                  <a:lnTo>
                    <a:pt x="23803" y="100936"/>
                  </a:lnTo>
                  <a:cubicBezTo>
                    <a:pt x="25061" y="102989"/>
                    <a:pt x="27359" y="104162"/>
                    <a:pt x="29822" y="104211"/>
                  </a:cubicBezTo>
                  <a:lnTo>
                    <a:pt x="29822" y="104211"/>
                  </a:lnTo>
                  <a:cubicBezTo>
                    <a:pt x="31299" y="104260"/>
                    <a:pt x="31518" y="104211"/>
                    <a:pt x="32284" y="105336"/>
                  </a:cubicBezTo>
                  <a:lnTo>
                    <a:pt x="32886" y="106362"/>
                  </a:lnTo>
                  <a:lnTo>
                    <a:pt x="32886" y="106362"/>
                  </a:lnTo>
                  <a:cubicBezTo>
                    <a:pt x="33488" y="107291"/>
                    <a:pt x="32886" y="107780"/>
                    <a:pt x="32010" y="109148"/>
                  </a:cubicBezTo>
                  <a:lnTo>
                    <a:pt x="32010" y="109148"/>
                  </a:lnTo>
                  <a:cubicBezTo>
                    <a:pt x="30041" y="112325"/>
                    <a:pt x="31190" y="116334"/>
                    <a:pt x="34692" y="118142"/>
                  </a:cubicBezTo>
                  <a:lnTo>
                    <a:pt x="34692" y="118142"/>
                  </a:lnTo>
                  <a:cubicBezTo>
                    <a:pt x="38248" y="119951"/>
                    <a:pt x="42681" y="118875"/>
                    <a:pt x="44760" y="115698"/>
                  </a:cubicBezTo>
                  <a:lnTo>
                    <a:pt x="44760" y="115698"/>
                  </a:lnTo>
                  <a:cubicBezTo>
                    <a:pt x="46730" y="112619"/>
                    <a:pt x="45581" y="108610"/>
                    <a:pt x="42024" y="106753"/>
                  </a:cubicBezTo>
                  <a:lnTo>
                    <a:pt x="42024" y="106753"/>
                  </a:lnTo>
                  <a:cubicBezTo>
                    <a:pt x="40930" y="106215"/>
                    <a:pt x="39781" y="105922"/>
                    <a:pt x="38632" y="105873"/>
                  </a:cubicBezTo>
                  <a:lnTo>
                    <a:pt x="38632" y="105873"/>
                  </a:lnTo>
                  <a:cubicBezTo>
                    <a:pt x="37209" y="105873"/>
                    <a:pt x="36497" y="105873"/>
                    <a:pt x="36060" y="105091"/>
                  </a:cubicBezTo>
                  <a:lnTo>
                    <a:pt x="35403" y="103967"/>
                  </a:lnTo>
                  <a:lnTo>
                    <a:pt x="35403" y="103967"/>
                  </a:lnTo>
                  <a:cubicBezTo>
                    <a:pt x="34856" y="103185"/>
                    <a:pt x="34856" y="102940"/>
                    <a:pt x="35841" y="101718"/>
                  </a:cubicBezTo>
                  <a:lnTo>
                    <a:pt x="35841" y="101718"/>
                  </a:lnTo>
                  <a:cubicBezTo>
                    <a:pt x="37647" y="99714"/>
                    <a:pt x="37975" y="96830"/>
                    <a:pt x="36443" y="94386"/>
                  </a:cubicBezTo>
                  <a:lnTo>
                    <a:pt x="36443" y="94386"/>
                  </a:lnTo>
                  <a:cubicBezTo>
                    <a:pt x="36169" y="93947"/>
                    <a:pt x="35512" y="93116"/>
                    <a:pt x="36114" y="92040"/>
                  </a:cubicBezTo>
                  <a:lnTo>
                    <a:pt x="36114" y="92040"/>
                  </a:lnTo>
                  <a:cubicBezTo>
                    <a:pt x="36497" y="91503"/>
                    <a:pt x="37099" y="90623"/>
                    <a:pt x="37537" y="89987"/>
                  </a:cubicBezTo>
                  <a:lnTo>
                    <a:pt x="37537" y="89987"/>
                  </a:lnTo>
                  <a:cubicBezTo>
                    <a:pt x="38139" y="89107"/>
                    <a:pt x="38741" y="89401"/>
                    <a:pt x="40820" y="89401"/>
                  </a:cubicBezTo>
                  <a:lnTo>
                    <a:pt x="40820" y="89401"/>
                  </a:lnTo>
                  <a:cubicBezTo>
                    <a:pt x="43775" y="89401"/>
                    <a:pt x="46292" y="87885"/>
                    <a:pt x="47441" y="85637"/>
                  </a:cubicBezTo>
                  <a:lnTo>
                    <a:pt x="47441" y="85637"/>
                  </a:lnTo>
                  <a:cubicBezTo>
                    <a:pt x="47660" y="85197"/>
                    <a:pt x="47824" y="84415"/>
                    <a:pt x="49192" y="84415"/>
                  </a:cubicBezTo>
                  <a:lnTo>
                    <a:pt x="59863" y="84415"/>
                  </a:lnTo>
                  <a:lnTo>
                    <a:pt x="59863" y="84415"/>
                  </a:lnTo>
                  <a:cubicBezTo>
                    <a:pt x="60574" y="84415"/>
                    <a:pt x="61395" y="85197"/>
                    <a:pt x="61559" y="85637"/>
                  </a:cubicBezTo>
                  <a:lnTo>
                    <a:pt x="61559" y="85637"/>
                  </a:lnTo>
                  <a:cubicBezTo>
                    <a:pt x="62763" y="87885"/>
                    <a:pt x="65335" y="89401"/>
                    <a:pt x="68235" y="89401"/>
                  </a:cubicBezTo>
                  <a:lnTo>
                    <a:pt x="68235" y="89401"/>
                  </a:lnTo>
                  <a:cubicBezTo>
                    <a:pt x="68727" y="89401"/>
                    <a:pt x="69603" y="89205"/>
                    <a:pt x="70205" y="90183"/>
                  </a:cubicBezTo>
                  <a:lnTo>
                    <a:pt x="70205" y="90183"/>
                  </a:lnTo>
                  <a:cubicBezTo>
                    <a:pt x="70424" y="90720"/>
                    <a:pt x="71025" y="91600"/>
                    <a:pt x="71463" y="92334"/>
                  </a:cubicBezTo>
                  <a:lnTo>
                    <a:pt x="71463" y="92334"/>
                  </a:lnTo>
                  <a:cubicBezTo>
                    <a:pt x="72065" y="93311"/>
                    <a:pt x="71737" y="94142"/>
                    <a:pt x="71299" y="94826"/>
                  </a:cubicBezTo>
                  <a:lnTo>
                    <a:pt x="71299" y="94826"/>
                  </a:lnTo>
                  <a:cubicBezTo>
                    <a:pt x="70424" y="95902"/>
                    <a:pt x="69931" y="97173"/>
                    <a:pt x="69931" y="98541"/>
                  </a:cubicBezTo>
                  <a:lnTo>
                    <a:pt x="69931" y="98541"/>
                  </a:lnTo>
                  <a:cubicBezTo>
                    <a:pt x="69931" y="102158"/>
                    <a:pt x="73214" y="105091"/>
                    <a:pt x="77264" y="105091"/>
                  </a:cubicBezTo>
                  <a:lnTo>
                    <a:pt x="77264" y="105091"/>
                  </a:lnTo>
                  <a:cubicBezTo>
                    <a:pt x="80437" y="105140"/>
                    <a:pt x="83173" y="103331"/>
                    <a:pt x="84213" y="100741"/>
                  </a:cubicBezTo>
                  <a:lnTo>
                    <a:pt x="84213" y="100741"/>
                  </a:lnTo>
                  <a:cubicBezTo>
                    <a:pt x="84322" y="100301"/>
                    <a:pt x="84705" y="99470"/>
                    <a:pt x="85854" y="99470"/>
                  </a:cubicBezTo>
                  <a:lnTo>
                    <a:pt x="88755" y="99470"/>
                  </a:lnTo>
                  <a:lnTo>
                    <a:pt x="88755" y="99470"/>
                  </a:lnTo>
                  <a:cubicBezTo>
                    <a:pt x="89521" y="99470"/>
                    <a:pt x="90232" y="100252"/>
                    <a:pt x="90396" y="100643"/>
                  </a:cubicBezTo>
                  <a:lnTo>
                    <a:pt x="90396" y="100643"/>
                  </a:lnTo>
                  <a:cubicBezTo>
                    <a:pt x="91381" y="103234"/>
                    <a:pt x="94117" y="105091"/>
                    <a:pt x="97400" y="105091"/>
                  </a:cubicBezTo>
                  <a:lnTo>
                    <a:pt x="97400" y="105091"/>
                  </a:lnTo>
                  <a:cubicBezTo>
                    <a:pt x="101395" y="105091"/>
                    <a:pt x="104678" y="102158"/>
                    <a:pt x="104678" y="98541"/>
                  </a:cubicBezTo>
                  <a:lnTo>
                    <a:pt x="104678" y="98541"/>
                  </a:lnTo>
                  <a:cubicBezTo>
                    <a:pt x="104678" y="94924"/>
                    <a:pt x="101395" y="91991"/>
                    <a:pt x="97400" y="91991"/>
                  </a:cubicBezTo>
                  <a:lnTo>
                    <a:pt x="97400" y="91991"/>
                  </a:lnTo>
                  <a:cubicBezTo>
                    <a:pt x="94610" y="91991"/>
                    <a:pt x="92202" y="93360"/>
                    <a:pt x="90943" y="95364"/>
                  </a:cubicBezTo>
                  <a:lnTo>
                    <a:pt x="90943" y="95364"/>
                  </a:lnTo>
                  <a:cubicBezTo>
                    <a:pt x="90396" y="96244"/>
                    <a:pt x="90123" y="96439"/>
                    <a:pt x="89028" y="96439"/>
                  </a:cubicBezTo>
                  <a:lnTo>
                    <a:pt x="85745" y="96439"/>
                  </a:lnTo>
                  <a:lnTo>
                    <a:pt x="85745" y="96439"/>
                  </a:lnTo>
                  <a:cubicBezTo>
                    <a:pt x="83994" y="96439"/>
                    <a:pt x="83775" y="95608"/>
                    <a:pt x="83611" y="95266"/>
                  </a:cubicBezTo>
                  <a:lnTo>
                    <a:pt x="83611" y="95266"/>
                  </a:lnTo>
                  <a:cubicBezTo>
                    <a:pt x="82352" y="93311"/>
                    <a:pt x="79945" y="91991"/>
                    <a:pt x="77264" y="91991"/>
                  </a:cubicBezTo>
                  <a:lnTo>
                    <a:pt x="77264" y="91991"/>
                  </a:lnTo>
                  <a:cubicBezTo>
                    <a:pt x="75677" y="91991"/>
                    <a:pt x="75403" y="92236"/>
                    <a:pt x="74692" y="91112"/>
                  </a:cubicBezTo>
                  <a:lnTo>
                    <a:pt x="74692" y="91112"/>
                  </a:lnTo>
                  <a:cubicBezTo>
                    <a:pt x="74309" y="90525"/>
                    <a:pt x="73816" y="89694"/>
                    <a:pt x="73488" y="89156"/>
                  </a:cubicBezTo>
                  <a:lnTo>
                    <a:pt x="73488" y="89156"/>
                  </a:lnTo>
                  <a:cubicBezTo>
                    <a:pt x="72831" y="88130"/>
                    <a:pt x="73543" y="87397"/>
                    <a:pt x="73816" y="87054"/>
                  </a:cubicBezTo>
                  <a:lnTo>
                    <a:pt x="73816" y="87054"/>
                  </a:lnTo>
                  <a:cubicBezTo>
                    <a:pt x="74911" y="85930"/>
                    <a:pt x="75622" y="84464"/>
                    <a:pt x="75622" y="82851"/>
                  </a:cubicBezTo>
                  <a:lnTo>
                    <a:pt x="75622" y="82851"/>
                  </a:lnTo>
                  <a:cubicBezTo>
                    <a:pt x="75622" y="81433"/>
                    <a:pt x="75075" y="80065"/>
                    <a:pt x="74090" y="78989"/>
                  </a:cubicBezTo>
                  <a:lnTo>
                    <a:pt x="74090" y="78989"/>
                  </a:lnTo>
                  <a:cubicBezTo>
                    <a:pt x="73816" y="78598"/>
                    <a:pt x="73105" y="78109"/>
                    <a:pt x="73926" y="76887"/>
                  </a:cubicBezTo>
                  <a:lnTo>
                    <a:pt x="73926" y="76887"/>
                  </a:lnTo>
                  <a:cubicBezTo>
                    <a:pt x="74582" y="75959"/>
                    <a:pt x="77592" y="71315"/>
                    <a:pt x="78850" y="69213"/>
                  </a:cubicBezTo>
                  <a:lnTo>
                    <a:pt x="78850" y="69213"/>
                  </a:lnTo>
                  <a:cubicBezTo>
                    <a:pt x="79343" y="68431"/>
                    <a:pt x="80328" y="68431"/>
                    <a:pt x="81641" y="68431"/>
                  </a:cubicBezTo>
                  <a:lnTo>
                    <a:pt x="81641" y="68431"/>
                  </a:lnTo>
                  <a:cubicBezTo>
                    <a:pt x="84596" y="68431"/>
                    <a:pt x="87168" y="66867"/>
                    <a:pt x="88317" y="64619"/>
                  </a:cubicBezTo>
                  <a:lnTo>
                    <a:pt x="88317" y="64619"/>
                  </a:lnTo>
                  <a:cubicBezTo>
                    <a:pt x="88481" y="64228"/>
                    <a:pt x="88919" y="63299"/>
                    <a:pt x="90123" y="63299"/>
                  </a:cubicBezTo>
                  <a:lnTo>
                    <a:pt x="92859" y="63299"/>
                  </a:lnTo>
                  <a:lnTo>
                    <a:pt x="92859" y="63299"/>
                  </a:lnTo>
                  <a:cubicBezTo>
                    <a:pt x="94008" y="63299"/>
                    <a:pt x="94555" y="63934"/>
                    <a:pt x="94938" y="64716"/>
                  </a:cubicBezTo>
                  <a:lnTo>
                    <a:pt x="94938" y="64716"/>
                  </a:lnTo>
                  <a:cubicBezTo>
                    <a:pt x="96142" y="66916"/>
                    <a:pt x="98659" y="68431"/>
                    <a:pt x="101559" y="68431"/>
                  </a:cubicBezTo>
                  <a:lnTo>
                    <a:pt x="101559" y="68431"/>
                  </a:lnTo>
                  <a:cubicBezTo>
                    <a:pt x="102380" y="68431"/>
                    <a:pt x="103857" y="67991"/>
                    <a:pt x="104678" y="69360"/>
                  </a:cubicBezTo>
                  <a:lnTo>
                    <a:pt x="104678" y="69360"/>
                  </a:lnTo>
                  <a:cubicBezTo>
                    <a:pt x="105280" y="70289"/>
                    <a:pt x="106703" y="72488"/>
                    <a:pt x="107523" y="73857"/>
                  </a:cubicBezTo>
                  <a:lnTo>
                    <a:pt x="107523" y="73857"/>
                  </a:lnTo>
                  <a:cubicBezTo>
                    <a:pt x="108125" y="74835"/>
                    <a:pt x="107906" y="75128"/>
                    <a:pt x="107086" y="75910"/>
                  </a:cubicBezTo>
                  <a:lnTo>
                    <a:pt x="107086" y="75910"/>
                  </a:lnTo>
                  <a:cubicBezTo>
                    <a:pt x="105991" y="77083"/>
                    <a:pt x="105280" y="78549"/>
                    <a:pt x="105280" y="80211"/>
                  </a:cubicBezTo>
                  <a:lnTo>
                    <a:pt x="105280" y="80211"/>
                  </a:lnTo>
                  <a:cubicBezTo>
                    <a:pt x="105280" y="83828"/>
                    <a:pt x="108563" y="86761"/>
                    <a:pt x="112612" y="86761"/>
                  </a:cubicBezTo>
                  <a:lnTo>
                    <a:pt x="112612" y="86761"/>
                  </a:lnTo>
                  <a:cubicBezTo>
                    <a:pt x="116662" y="86761"/>
                    <a:pt x="119945" y="83828"/>
                    <a:pt x="119945" y="80211"/>
                  </a:cubicBezTo>
                  <a:lnTo>
                    <a:pt x="119945" y="80211"/>
                  </a:lnTo>
                  <a:cubicBezTo>
                    <a:pt x="119945" y="76594"/>
                    <a:pt x="116662" y="73661"/>
                    <a:pt x="112612" y="736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8890950" y="4009092"/>
              <a:ext cx="280489" cy="4485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59921"/>
                  </a:moveTo>
                  <a:lnTo>
                    <a:pt x="60000" y="59921"/>
                  </a:lnTo>
                  <a:cubicBezTo>
                    <a:pt x="40041" y="59921"/>
                    <a:pt x="23849" y="49803"/>
                    <a:pt x="23849" y="37411"/>
                  </a:cubicBezTo>
                  <a:lnTo>
                    <a:pt x="23849" y="37411"/>
                  </a:lnTo>
                  <a:cubicBezTo>
                    <a:pt x="23849" y="25019"/>
                    <a:pt x="40041" y="14980"/>
                    <a:pt x="60000" y="14980"/>
                  </a:cubicBezTo>
                  <a:lnTo>
                    <a:pt x="60000" y="14980"/>
                  </a:lnTo>
                  <a:cubicBezTo>
                    <a:pt x="79707" y="14980"/>
                    <a:pt x="95899" y="25019"/>
                    <a:pt x="95899" y="37411"/>
                  </a:cubicBezTo>
                  <a:lnTo>
                    <a:pt x="95899" y="37411"/>
                  </a:lnTo>
                  <a:cubicBezTo>
                    <a:pt x="95899" y="49803"/>
                    <a:pt x="79707" y="59921"/>
                    <a:pt x="60000" y="59921"/>
                  </a:cubicBezTo>
                  <a:close/>
                  <a:moveTo>
                    <a:pt x="119874" y="37411"/>
                  </a:moveTo>
                  <a:lnTo>
                    <a:pt x="119874" y="37411"/>
                  </a:lnTo>
                  <a:cubicBezTo>
                    <a:pt x="119874" y="16705"/>
                    <a:pt x="93012" y="0"/>
                    <a:pt x="60000" y="0"/>
                  </a:cubicBezTo>
                  <a:lnTo>
                    <a:pt x="60000" y="0"/>
                  </a:lnTo>
                  <a:cubicBezTo>
                    <a:pt x="26736" y="0"/>
                    <a:pt x="0" y="16705"/>
                    <a:pt x="0" y="37411"/>
                  </a:cubicBezTo>
                  <a:lnTo>
                    <a:pt x="0" y="37411"/>
                  </a:lnTo>
                  <a:cubicBezTo>
                    <a:pt x="0" y="55607"/>
                    <a:pt x="20585" y="70745"/>
                    <a:pt x="47824" y="74117"/>
                  </a:cubicBezTo>
                  <a:lnTo>
                    <a:pt x="47824" y="89882"/>
                  </a:lnTo>
                  <a:lnTo>
                    <a:pt x="23849" y="89882"/>
                  </a:lnTo>
                  <a:lnTo>
                    <a:pt x="23849" y="104941"/>
                  </a:lnTo>
                  <a:lnTo>
                    <a:pt x="47824" y="104941"/>
                  </a:lnTo>
                  <a:lnTo>
                    <a:pt x="47824" y="119921"/>
                  </a:lnTo>
                  <a:lnTo>
                    <a:pt x="71924" y="119921"/>
                  </a:lnTo>
                  <a:lnTo>
                    <a:pt x="71924" y="104941"/>
                  </a:lnTo>
                  <a:lnTo>
                    <a:pt x="95899" y="104941"/>
                  </a:lnTo>
                  <a:lnTo>
                    <a:pt x="95899" y="89882"/>
                  </a:lnTo>
                  <a:lnTo>
                    <a:pt x="71924" y="89882"/>
                  </a:lnTo>
                  <a:lnTo>
                    <a:pt x="71924" y="74117"/>
                  </a:lnTo>
                  <a:lnTo>
                    <a:pt x="71924" y="74117"/>
                  </a:lnTo>
                  <a:cubicBezTo>
                    <a:pt x="99163" y="70745"/>
                    <a:pt x="119874" y="55607"/>
                    <a:pt x="119874" y="374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4" name="Shape 194"/>
            <p:cNvGrpSpPr/>
            <p:nvPr/>
          </p:nvGrpSpPr>
          <p:grpSpPr>
            <a:xfrm rot="-3387295">
              <a:off x="7983402" y="4886652"/>
              <a:ext cx="500788" cy="149770"/>
              <a:chOff x="3410697" y="2328894"/>
              <a:chExt cx="382140" cy="114286"/>
            </a:xfrm>
          </p:grpSpPr>
          <p:sp>
            <p:nvSpPr>
              <p:cNvPr id="195" name="Shape 195"/>
              <p:cNvSpPr/>
              <p:nvPr/>
            </p:nvSpPr>
            <p:spPr>
              <a:xfrm>
                <a:off x="3410697" y="2328894"/>
                <a:ext cx="58333" cy="8095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0458" y="18400"/>
                    </a:moveTo>
                    <a:lnTo>
                      <a:pt x="70458" y="107200"/>
                    </a:lnTo>
                    <a:lnTo>
                      <a:pt x="70458" y="107200"/>
                    </a:lnTo>
                    <a:cubicBezTo>
                      <a:pt x="77614" y="108000"/>
                      <a:pt x="84770" y="108400"/>
                      <a:pt x="91376" y="110000"/>
                    </a:cubicBezTo>
                    <a:lnTo>
                      <a:pt x="91376" y="110000"/>
                    </a:lnTo>
                    <a:cubicBezTo>
                      <a:pt x="93577" y="110400"/>
                      <a:pt x="95229" y="113600"/>
                      <a:pt x="97431" y="115600"/>
                    </a:cubicBezTo>
                    <a:lnTo>
                      <a:pt x="97431" y="115600"/>
                    </a:lnTo>
                    <a:cubicBezTo>
                      <a:pt x="94678" y="117200"/>
                      <a:pt x="91926" y="119600"/>
                      <a:pt x="89174" y="119600"/>
                    </a:cubicBezTo>
                    <a:lnTo>
                      <a:pt x="89174" y="119600"/>
                    </a:lnTo>
                    <a:cubicBezTo>
                      <a:pt x="65504" y="119600"/>
                      <a:pt x="41834" y="119600"/>
                      <a:pt x="18165" y="118800"/>
                    </a:cubicBezTo>
                    <a:lnTo>
                      <a:pt x="18165" y="118800"/>
                    </a:lnTo>
                    <a:cubicBezTo>
                      <a:pt x="13761" y="118800"/>
                      <a:pt x="8807" y="116000"/>
                      <a:pt x="3853" y="114000"/>
                    </a:cubicBezTo>
                    <a:lnTo>
                      <a:pt x="3853" y="114000"/>
                    </a:lnTo>
                    <a:cubicBezTo>
                      <a:pt x="7706" y="112000"/>
                      <a:pt x="11559" y="109200"/>
                      <a:pt x="15963" y="108000"/>
                    </a:cubicBezTo>
                    <a:lnTo>
                      <a:pt x="15963" y="108000"/>
                    </a:lnTo>
                    <a:cubicBezTo>
                      <a:pt x="29174" y="104800"/>
                      <a:pt x="43486" y="102400"/>
                      <a:pt x="56697" y="100000"/>
                    </a:cubicBezTo>
                    <a:lnTo>
                      <a:pt x="56697" y="14400"/>
                    </a:lnTo>
                    <a:lnTo>
                      <a:pt x="56697" y="14400"/>
                    </a:lnTo>
                    <a:cubicBezTo>
                      <a:pt x="37981" y="13200"/>
                      <a:pt x="18715" y="19600"/>
                      <a:pt x="550" y="14000"/>
                    </a:cubicBezTo>
                    <a:lnTo>
                      <a:pt x="550" y="14000"/>
                    </a:lnTo>
                    <a:cubicBezTo>
                      <a:pt x="550" y="13200"/>
                      <a:pt x="0" y="12400"/>
                      <a:pt x="0" y="10800"/>
                    </a:cubicBezTo>
                    <a:lnTo>
                      <a:pt x="0" y="10800"/>
                    </a:lnTo>
                    <a:cubicBezTo>
                      <a:pt x="6055" y="9600"/>
                      <a:pt x="13761" y="6800"/>
                      <a:pt x="20917" y="6400"/>
                    </a:cubicBezTo>
                    <a:lnTo>
                      <a:pt x="20917" y="6400"/>
                    </a:lnTo>
                    <a:cubicBezTo>
                      <a:pt x="49541" y="3600"/>
                      <a:pt x="78715" y="2000"/>
                      <a:pt x="108440" y="0"/>
                    </a:cubicBezTo>
                    <a:lnTo>
                      <a:pt x="108440" y="0"/>
                    </a:lnTo>
                    <a:cubicBezTo>
                      <a:pt x="111743" y="0"/>
                      <a:pt x="115596" y="2800"/>
                      <a:pt x="119449" y="4400"/>
                    </a:cubicBezTo>
                    <a:lnTo>
                      <a:pt x="119449" y="4400"/>
                    </a:lnTo>
                    <a:cubicBezTo>
                      <a:pt x="116146" y="6000"/>
                      <a:pt x="113944" y="8800"/>
                      <a:pt x="110091" y="10000"/>
                    </a:cubicBezTo>
                    <a:lnTo>
                      <a:pt x="110091" y="10000"/>
                    </a:lnTo>
                    <a:cubicBezTo>
                      <a:pt x="97431" y="12800"/>
                      <a:pt x="84770" y="15600"/>
                      <a:pt x="70458" y="1840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Shape 196"/>
              <p:cNvSpPr/>
              <p:nvPr/>
            </p:nvSpPr>
            <p:spPr>
              <a:xfrm>
                <a:off x="3507125" y="2334847"/>
                <a:ext cx="46429" cy="702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846"/>
                    </a:moveTo>
                    <a:lnTo>
                      <a:pt x="0" y="1846"/>
                    </a:lnTo>
                    <a:cubicBezTo>
                      <a:pt x="14651" y="1846"/>
                      <a:pt x="19534" y="7846"/>
                      <a:pt x="22325" y="14769"/>
                    </a:cubicBezTo>
                    <a:lnTo>
                      <a:pt x="22325" y="14769"/>
                    </a:lnTo>
                    <a:cubicBezTo>
                      <a:pt x="31395" y="37846"/>
                      <a:pt x="39069" y="62307"/>
                      <a:pt x="48837" y="85846"/>
                    </a:cubicBezTo>
                    <a:lnTo>
                      <a:pt x="48837" y="85846"/>
                    </a:lnTo>
                    <a:cubicBezTo>
                      <a:pt x="50232" y="90000"/>
                      <a:pt x="50930" y="94153"/>
                      <a:pt x="52325" y="98769"/>
                    </a:cubicBezTo>
                    <a:lnTo>
                      <a:pt x="52325" y="98769"/>
                    </a:lnTo>
                    <a:cubicBezTo>
                      <a:pt x="53720" y="98769"/>
                      <a:pt x="55813" y="99230"/>
                      <a:pt x="57209" y="99692"/>
                    </a:cubicBezTo>
                    <a:lnTo>
                      <a:pt x="57209" y="99692"/>
                    </a:lnTo>
                    <a:cubicBezTo>
                      <a:pt x="70465" y="69230"/>
                      <a:pt x="83720" y="39692"/>
                      <a:pt x="97674" y="9692"/>
                    </a:cubicBezTo>
                    <a:lnTo>
                      <a:pt x="97674" y="9692"/>
                    </a:lnTo>
                    <a:cubicBezTo>
                      <a:pt x="99069" y="6000"/>
                      <a:pt x="105348" y="0"/>
                      <a:pt x="108139" y="0"/>
                    </a:cubicBezTo>
                    <a:lnTo>
                      <a:pt x="108139" y="0"/>
                    </a:lnTo>
                    <a:cubicBezTo>
                      <a:pt x="119302" y="461"/>
                      <a:pt x="117209" y="6461"/>
                      <a:pt x="115116" y="11538"/>
                    </a:cubicBezTo>
                    <a:lnTo>
                      <a:pt x="115116" y="11538"/>
                    </a:lnTo>
                    <a:cubicBezTo>
                      <a:pt x="98372" y="45230"/>
                      <a:pt x="81627" y="79846"/>
                      <a:pt x="64883" y="113076"/>
                    </a:cubicBezTo>
                    <a:lnTo>
                      <a:pt x="64883" y="113076"/>
                    </a:lnTo>
                    <a:cubicBezTo>
                      <a:pt x="63488" y="115846"/>
                      <a:pt x="57209" y="119538"/>
                      <a:pt x="53023" y="119076"/>
                    </a:cubicBezTo>
                    <a:lnTo>
                      <a:pt x="53023" y="119076"/>
                    </a:lnTo>
                    <a:cubicBezTo>
                      <a:pt x="49534" y="119076"/>
                      <a:pt x="41860" y="115846"/>
                      <a:pt x="39767" y="112615"/>
                    </a:cubicBezTo>
                    <a:lnTo>
                      <a:pt x="39767" y="112615"/>
                    </a:lnTo>
                    <a:cubicBezTo>
                      <a:pt x="36279" y="104769"/>
                      <a:pt x="33488" y="95538"/>
                      <a:pt x="30697" y="86769"/>
                    </a:cubicBezTo>
                    <a:lnTo>
                      <a:pt x="30697" y="86769"/>
                    </a:lnTo>
                    <a:cubicBezTo>
                      <a:pt x="20930" y="59076"/>
                      <a:pt x="10465" y="30923"/>
                      <a:pt x="0" y="1846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3648791" y="2340799"/>
                <a:ext cx="41666" cy="7380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161" y="105163"/>
                    </a:moveTo>
                    <a:lnTo>
                      <a:pt x="61161" y="105163"/>
                    </a:lnTo>
                    <a:cubicBezTo>
                      <a:pt x="57290" y="73745"/>
                      <a:pt x="72000" y="42327"/>
                      <a:pt x="60387" y="12218"/>
                    </a:cubicBezTo>
                    <a:lnTo>
                      <a:pt x="60387" y="12218"/>
                    </a:lnTo>
                    <a:cubicBezTo>
                      <a:pt x="39483" y="11781"/>
                      <a:pt x="20129" y="10909"/>
                      <a:pt x="2322" y="10472"/>
                    </a:cubicBezTo>
                    <a:lnTo>
                      <a:pt x="2322" y="10472"/>
                    </a:lnTo>
                    <a:cubicBezTo>
                      <a:pt x="1548" y="9163"/>
                      <a:pt x="1548" y="7418"/>
                      <a:pt x="0" y="5672"/>
                    </a:cubicBezTo>
                    <a:lnTo>
                      <a:pt x="0" y="5672"/>
                    </a:lnTo>
                    <a:cubicBezTo>
                      <a:pt x="6193" y="4800"/>
                      <a:pt x="10838" y="2181"/>
                      <a:pt x="14709" y="2181"/>
                    </a:cubicBezTo>
                    <a:lnTo>
                      <a:pt x="14709" y="2181"/>
                    </a:lnTo>
                    <a:cubicBezTo>
                      <a:pt x="43354" y="1309"/>
                      <a:pt x="70451" y="436"/>
                      <a:pt x="98322" y="0"/>
                    </a:cubicBezTo>
                    <a:lnTo>
                      <a:pt x="98322" y="0"/>
                    </a:lnTo>
                    <a:cubicBezTo>
                      <a:pt x="103741" y="0"/>
                      <a:pt x="108387" y="872"/>
                      <a:pt x="112258" y="1745"/>
                    </a:cubicBezTo>
                    <a:lnTo>
                      <a:pt x="112258" y="1745"/>
                    </a:lnTo>
                    <a:cubicBezTo>
                      <a:pt x="115354" y="3054"/>
                      <a:pt x="119225" y="6109"/>
                      <a:pt x="117677" y="7418"/>
                    </a:cubicBezTo>
                    <a:lnTo>
                      <a:pt x="117677" y="7418"/>
                    </a:lnTo>
                    <a:cubicBezTo>
                      <a:pt x="116129" y="9600"/>
                      <a:pt x="111483" y="11781"/>
                      <a:pt x="107612" y="11781"/>
                    </a:cubicBezTo>
                    <a:lnTo>
                      <a:pt x="107612" y="11781"/>
                    </a:lnTo>
                    <a:cubicBezTo>
                      <a:pt x="102193" y="12218"/>
                      <a:pt x="96000" y="9600"/>
                      <a:pt x="90580" y="10472"/>
                    </a:cubicBezTo>
                    <a:lnTo>
                      <a:pt x="90580" y="10472"/>
                    </a:lnTo>
                    <a:cubicBezTo>
                      <a:pt x="85935" y="10909"/>
                      <a:pt x="79741" y="14400"/>
                      <a:pt x="79741" y="17018"/>
                    </a:cubicBezTo>
                    <a:lnTo>
                      <a:pt x="79741" y="17018"/>
                    </a:lnTo>
                    <a:cubicBezTo>
                      <a:pt x="79741" y="39272"/>
                      <a:pt x="79741" y="61090"/>
                      <a:pt x="79741" y="83781"/>
                    </a:cubicBezTo>
                    <a:lnTo>
                      <a:pt x="79741" y="83781"/>
                    </a:lnTo>
                    <a:cubicBezTo>
                      <a:pt x="79741" y="88145"/>
                      <a:pt x="79741" y="92509"/>
                      <a:pt x="78967" y="97309"/>
                    </a:cubicBezTo>
                    <a:lnTo>
                      <a:pt x="78967" y="97309"/>
                    </a:lnTo>
                    <a:cubicBezTo>
                      <a:pt x="77419" y="104727"/>
                      <a:pt x="80516" y="109090"/>
                      <a:pt x="96774" y="106909"/>
                    </a:cubicBezTo>
                    <a:lnTo>
                      <a:pt x="96774" y="106909"/>
                    </a:lnTo>
                    <a:cubicBezTo>
                      <a:pt x="100645" y="106472"/>
                      <a:pt x="106838" y="109527"/>
                      <a:pt x="111483" y="110836"/>
                    </a:cubicBezTo>
                    <a:lnTo>
                      <a:pt x="111483" y="110836"/>
                    </a:lnTo>
                    <a:cubicBezTo>
                      <a:pt x="107612" y="113454"/>
                      <a:pt x="104516" y="118690"/>
                      <a:pt x="99870" y="118690"/>
                    </a:cubicBezTo>
                    <a:lnTo>
                      <a:pt x="99870" y="118690"/>
                    </a:lnTo>
                    <a:cubicBezTo>
                      <a:pt x="72000" y="119563"/>
                      <a:pt x="42580" y="119563"/>
                      <a:pt x="13935" y="119563"/>
                    </a:cubicBezTo>
                    <a:lnTo>
                      <a:pt x="13935" y="119563"/>
                    </a:lnTo>
                    <a:cubicBezTo>
                      <a:pt x="11612" y="119563"/>
                      <a:pt x="7741" y="116509"/>
                      <a:pt x="5419" y="115200"/>
                    </a:cubicBezTo>
                    <a:lnTo>
                      <a:pt x="5419" y="115200"/>
                    </a:lnTo>
                    <a:cubicBezTo>
                      <a:pt x="9290" y="113018"/>
                      <a:pt x="11612" y="109963"/>
                      <a:pt x="14709" y="109527"/>
                    </a:cubicBezTo>
                    <a:lnTo>
                      <a:pt x="14709" y="109527"/>
                    </a:lnTo>
                    <a:cubicBezTo>
                      <a:pt x="29419" y="107781"/>
                      <a:pt x="44129" y="106909"/>
                      <a:pt x="61161" y="10516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Shape 198"/>
              <p:cNvSpPr/>
              <p:nvPr/>
            </p:nvSpPr>
            <p:spPr>
              <a:xfrm>
                <a:off x="3727362" y="2344371"/>
                <a:ext cx="46428" cy="6428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620" y="95500"/>
                    </a:moveTo>
                    <a:lnTo>
                      <a:pt x="58620" y="95500"/>
                    </a:lnTo>
                    <a:cubicBezTo>
                      <a:pt x="68965" y="74000"/>
                      <a:pt x="79310" y="52000"/>
                      <a:pt x="89655" y="30000"/>
                    </a:cubicBezTo>
                    <a:lnTo>
                      <a:pt x="89655" y="30000"/>
                    </a:lnTo>
                    <a:cubicBezTo>
                      <a:pt x="93103" y="22500"/>
                      <a:pt x="95862" y="14500"/>
                      <a:pt x="100689" y="7000"/>
                    </a:cubicBezTo>
                    <a:lnTo>
                      <a:pt x="100689" y="7000"/>
                    </a:lnTo>
                    <a:cubicBezTo>
                      <a:pt x="102758" y="4000"/>
                      <a:pt x="109655" y="2500"/>
                      <a:pt x="113793" y="0"/>
                    </a:cubicBezTo>
                    <a:lnTo>
                      <a:pt x="113793" y="0"/>
                    </a:lnTo>
                    <a:cubicBezTo>
                      <a:pt x="115172" y="4000"/>
                      <a:pt x="119310" y="8000"/>
                      <a:pt x="118620" y="10000"/>
                    </a:cubicBezTo>
                    <a:lnTo>
                      <a:pt x="118620" y="10000"/>
                    </a:lnTo>
                    <a:cubicBezTo>
                      <a:pt x="101379" y="44500"/>
                      <a:pt x="84827" y="78500"/>
                      <a:pt x="66206" y="112000"/>
                    </a:cubicBezTo>
                    <a:lnTo>
                      <a:pt x="66206" y="112000"/>
                    </a:lnTo>
                    <a:cubicBezTo>
                      <a:pt x="64827" y="115000"/>
                      <a:pt x="57931" y="119500"/>
                      <a:pt x="53793" y="119000"/>
                    </a:cubicBezTo>
                    <a:lnTo>
                      <a:pt x="53793" y="119000"/>
                    </a:lnTo>
                    <a:cubicBezTo>
                      <a:pt x="49655" y="119000"/>
                      <a:pt x="44137" y="114500"/>
                      <a:pt x="42068" y="110500"/>
                    </a:cubicBezTo>
                    <a:lnTo>
                      <a:pt x="42068" y="110500"/>
                    </a:lnTo>
                    <a:cubicBezTo>
                      <a:pt x="32413" y="88500"/>
                      <a:pt x="24137" y="66000"/>
                      <a:pt x="15172" y="44500"/>
                    </a:cubicBezTo>
                    <a:lnTo>
                      <a:pt x="15172" y="44500"/>
                    </a:lnTo>
                    <a:cubicBezTo>
                      <a:pt x="11724" y="35500"/>
                      <a:pt x="5517" y="28000"/>
                      <a:pt x="2068" y="19000"/>
                    </a:cubicBezTo>
                    <a:lnTo>
                      <a:pt x="2068" y="19000"/>
                    </a:lnTo>
                    <a:cubicBezTo>
                      <a:pt x="0" y="17000"/>
                      <a:pt x="2068" y="14000"/>
                      <a:pt x="2758" y="11000"/>
                    </a:cubicBezTo>
                    <a:lnTo>
                      <a:pt x="2758" y="11000"/>
                    </a:lnTo>
                    <a:cubicBezTo>
                      <a:pt x="6206" y="11500"/>
                      <a:pt x="12413" y="11000"/>
                      <a:pt x="13793" y="12500"/>
                    </a:cubicBezTo>
                    <a:lnTo>
                      <a:pt x="13793" y="12500"/>
                    </a:lnTo>
                    <a:cubicBezTo>
                      <a:pt x="19310" y="18000"/>
                      <a:pt x="24827" y="24500"/>
                      <a:pt x="27586" y="31000"/>
                    </a:cubicBezTo>
                    <a:lnTo>
                      <a:pt x="27586" y="31000"/>
                    </a:lnTo>
                    <a:cubicBezTo>
                      <a:pt x="37241" y="52000"/>
                      <a:pt x="45517" y="73000"/>
                      <a:pt x="54482" y="95000"/>
                    </a:cubicBezTo>
                    <a:lnTo>
                      <a:pt x="54482" y="95000"/>
                    </a:lnTo>
                    <a:cubicBezTo>
                      <a:pt x="55862" y="95000"/>
                      <a:pt x="57931" y="95500"/>
                      <a:pt x="58620" y="9550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3759504" y="2389609"/>
                <a:ext cx="33333" cy="50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4880" y="34565"/>
                    </a:moveTo>
                    <a:lnTo>
                      <a:pt x="74880" y="34565"/>
                    </a:lnTo>
                    <a:cubicBezTo>
                      <a:pt x="72960" y="29347"/>
                      <a:pt x="71040" y="24782"/>
                      <a:pt x="68160" y="15652"/>
                    </a:cubicBezTo>
                    <a:lnTo>
                      <a:pt x="68160" y="15652"/>
                    </a:lnTo>
                    <a:cubicBezTo>
                      <a:pt x="54720" y="23478"/>
                      <a:pt x="47040" y="28695"/>
                      <a:pt x="38400" y="33913"/>
                    </a:cubicBezTo>
                    <a:lnTo>
                      <a:pt x="38400" y="33913"/>
                    </a:lnTo>
                    <a:cubicBezTo>
                      <a:pt x="40320" y="35217"/>
                      <a:pt x="41280" y="37173"/>
                      <a:pt x="44160" y="37826"/>
                    </a:cubicBezTo>
                    <a:lnTo>
                      <a:pt x="44160" y="37826"/>
                    </a:lnTo>
                    <a:cubicBezTo>
                      <a:pt x="53760" y="37173"/>
                      <a:pt x="63360" y="36521"/>
                      <a:pt x="74880" y="34565"/>
                    </a:cubicBezTo>
                    <a:close/>
                    <a:moveTo>
                      <a:pt x="53760" y="55434"/>
                    </a:moveTo>
                    <a:lnTo>
                      <a:pt x="53760" y="55434"/>
                    </a:lnTo>
                    <a:cubicBezTo>
                      <a:pt x="41280" y="51521"/>
                      <a:pt x="27840" y="50869"/>
                      <a:pt x="22080" y="45652"/>
                    </a:cubicBezTo>
                    <a:lnTo>
                      <a:pt x="22080" y="45652"/>
                    </a:lnTo>
                    <a:cubicBezTo>
                      <a:pt x="12480" y="37173"/>
                      <a:pt x="16320" y="27391"/>
                      <a:pt x="26880" y="19565"/>
                    </a:cubicBezTo>
                    <a:lnTo>
                      <a:pt x="26880" y="19565"/>
                    </a:lnTo>
                    <a:cubicBezTo>
                      <a:pt x="44160" y="5869"/>
                      <a:pt x="71040" y="0"/>
                      <a:pt x="84480" y="5869"/>
                    </a:cubicBezTo>
                    <a:lnTo>
                      <a:pt x="84480" y="5869"/>
                    </a:lnTo>
                    <a:cubicBezTo>
                      <a:pt x="97920" y="11739"/>
                      <a:pt x="103680" y="34565"/>
                      <a:pt x="90240" y="48260"/>
                    </a:cubicBezTo>
                    <a:lnTo>
                      <a:pt x="90240" y="48260"/>
                    </a:lnTo>
                    <a:cubicBezTo>
                      <a:pt x="73920" y="65869"/>
                      <a:pt x="54720" y="81521"/>
                      <a:pt x="34560" y="100434"/>
                    </a:cubicBezTo>
                    <a:lnTo>
                      <a:pt x="34560" y="100434"/>
                    </a:lnTo>
                    <a:cubicBezTo>
                      <a:pt x="47040" y="100434"/>
                      <a:pt x="55680" y="100434"/>
                      <a:pt x="65280" y="100434"/>
                    </a:cubicBezTo>
                    <a:lnTo>
                      <a:pt x="65280" y="100434"/>
                    </a:lnTo>
                    <a:cubicBezTo>
                      <a:pt x="78720" y="100434"/>
                      <a:pt x="93120" y="99130"/>
                      <a:pt x="105600" y="100434"/>
                    </a:cubicBezTo>
                    <a:lnTo>
                      <a:pt x="105600" y="100434"/>
                    </a:lnTo>
                    <a:cubicBezTo>
                      <a:pt x="111360" y="100434"/>
                      <a:pt x="114240" y="106956"/>
                      <a:pt x="119040" y="110869"/>
                    </a:cubicBezTo>
                    <a:lnTo>
                      <a:pt x="119040" y="110869"/>
                    </a:lnTo>
                    <a:cubicBezTo>
                      <a:pt x="114240" y="112826"/>
                      <a:pt x="110400" y="117391"/>
                      <a:pt x="105600" y="117391"/>
                    </a:cubicBezTo>
                    <a:lnTo>
                      <a:pt x="105600" y="117391"/>
                    </a:lnTo>
                    <a:cubicBezTo>
                      <a:pt x="78720" y="118695"/>
                      <a:pt x="51840" y="119347"/>
                      <a:pt x="24960" y="118695"/>
                    </a:cubicBezTo>
                    <a:lnTo>
                      <a:pt x="24960" y="118695"/>
                    </a:lnTo>
                    <a:cubicBezTo>
                      <a:pt x="5760" y="117391"/>
                      <a:pt x="0" y="106956"/>
                      <a:pt x="10560" y="94565"/>
                    </a:cubicBezTo>
                    <a:lnTo>
                      <a:pt x="10560" y="94565"/>
                    </a:lnTo>
                    <a:cubicBezTo>
                      <a:pt x="24960" y="80217"/>
                      <a:pt x="41280" y="66521"/>
                      <a:pt x="53760" y="5543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3685695" y="2397942"/>
                <a:ext cx="32143" cy="452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504" y="20963"/>
                    </a:moveTo>
                    <a:lnTo>
                      <a:pt x="60504" y="20963"/>
                    </a:lnTo>
                    <a:cubicBezTo>
                      <a:pt x="67563" y="26024"/>
                      <a:pt x="72605" y="28915"/>
                      <a:pt x="81680" y="35421"/>
                    </a:cubicBezTo>
                    <a:lnTo>
                      <a:pt x="81680" y="35421"/>
                    </a:lnTo>
                    <a:cubicBezTo>
                      <a:pt x="65546" y="36144"/>
                      <a:pt x="55462" y="39036"/>
                      <a:pt x="46386" y="36144"/>
                    </a:cubicBezTo>
                    <a:lnTo>
                      <a:pt x="46386" y="36144"/>
                    </a:lnTo>
                    <a:cubicBezTo>
                      <a:pt x="39327" y="33975"/>
                      <a:pt x="32268" y="25301"/>
                      <a:pt x="35294" y="21686"/>
                    </a:cubicBezTo>
                    <a:lnTo>
                      <a:pt x="35294" y="21686"/>
                    </a:lnTo>
                    <a:cubicBezTo>
                      <a:pt x="38319" y="15903"/>
                      <a:pt x="46386" y="8674"/>
                      <a:pt x="56470" y="5783"/>
                    </a:cubicBezTo>
                    <a:lnTo>
                      <a:pt x="56470" y="5783"/>
                    </a:lnTo>
                    <a:cubicBezTo>
                      <a:pt x="71596" y="722"/>
                      <a:pt x="88739" y="0"/>
                      <a:pt x="101848" y="10120"/>
                    </a:cubicBezTo>
                    <a:lnTo>
                      <a:pt x="101848" y="10120"/>
                    </a:lnTo>
                    <a:cubicBezTo>
                      <a:pt x="113949" y="20963"/>
                      <a:pt x="116974" y="33975"/>
                      <a:pt x="104873" y="46265"/>
                    </a:cubicBezTo>
                    <a:lnTo>
                      <a:pt x="104873" y="46265"/>
                    </a:lnTo>
                    <a:cubicBezTo>
                      <a:pt x="91764" y="58554"/>
                      <a:pt x="76638" y="69397"/>
                      <a:pt x="63529" y="80240"/>
                    </a:cubicBezTo>
                    <a:lnTo>
                      <a:pt x="63529" y="80240"/>
                    </a:lnTo>
                    <a:cubicBezTo>
                      <a:pt x="55462" y="86024"/>
                      <a:pt x="47394" y="91807"/>
                      <a:pt x="35294" y="102650"/>
                    </a:cubicBezTo>
                    <a:lnTo>
                      <a:pt x="35294" y="102650"/>
                    </a:lnTo>
                    <a:cubicBezTo>
                      <a:pt x="59495" y="100481"/>
                      <a:pt x="76638" y="99036"/>
                      <a:pt x="88739" y="98313"/>
                    </a:cubicBezTo>
                    <a:lnTo>
                      <a:pt x="88739" y="98313"/>
                    </a:lnTo>
                    <a:cubicBezTo>
                      <a:pt x="96806" y="88192"/>
                      <a:pt x="101848" y="80963"/>
                      <a:pt x="106890" y="73734"/>
                    </a:cubicBezTo>
                    <a:lnTo>
                      <a:pt x="106890" y="73734"/>
                    </a:lnTo>
                    <a:cubicBezTo>
                      <a:pt x="111932" y="83132"/>
                      <a:pt x="118991" y="91084"/>
                      <a:pt x="118991" y="100481"/>
                    </a:cubicBezTo>
                    <a:lnTo>
                      <a:pt x="118991" y="100481"/>
                    </a:lnTo>
                    <a:cubicBezTo>
                      <a:pt x="118991" y="105542"/>
                      <a:pt x="108907" y="114216"/>
                      <a:pt x="101848" y="114939"/>
                    </a:cubicBezTo>
                    <a:lnTo>
                      <a:pt x="101848" y="114939"/>
                    </a:lnTo>
                    <a:cubicBezTo>
                      <a:pt x="79663" y="118554"/>
                      <a:pt x="56470" y="119277"/>
                      <a:pt x="34285" y="119277"/>
                    </a:cubicBezTo>
                    <a:lnTo>
                      <a:pt x="34285" y="119277"/>
                    </a:lnTo>
                    <a:cubicBezTo>
                      <a:pt x="9075" y="119277"/>
                      <a:pt x="0" y="104819"/>
                      <a:pt x="16134" y="91084"/>
                    </a:cubicBezTo>
                    <a:lnTo>
                      <a:pt x="16134" y="91084"/>
                    </a:lnTo>
                    <a:cubicBezTo>
                      <a:pt x="30252" y="77349"/>
                      <a:pt x="47394" y="66506"/>
                      <a:pt x="64537" y="54216"/>
                    </a:cubicBezTo>
                    <a:lnTo>
                      <a:pt x="64537" y="54216"/>
                    </a:lnTo>
                    <a:cubicBezTo>
                      <a:pt x="70588" y="48433"/>
                      <a:pt x="77647" y="44096"/>
                      <a:pt x="80672" y="37590"/>
                    </a:cubicBezTo>
                    <a:lnTo>
                      <a:pt x="80672" y="37590"/>
                    </a:lnTo>
                    <a:cubicBezTo>
                      <a:pt x="84705" y="33253"/>
                      <a:pt x="85714" y="26746"/>
                      <a:pt x="83697" y="24578"/>
                    </a:cubicBezTo>
                    <a:lnTo>
                      <a:pt x="83697" y="24578"/>
                    </a:lnTo>
                    <a:cubicBezTo>
                      <a:pt x="80672" y="21686"/>
                      <a:pt x="71596" y="22409"/>
                      <a:pt x="60504" y="2096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Shape 201"/>
              <p:cNvSpPr/>
              <p:nvPr/>
            </p:nvSpPr>
            <p:spPr>
              <a:xfrm>
                <a:off x="3467839" y="2380085"/>
                <a:ext cx="28571" cy="4880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4444" y="24666"/>
                    </a:moveTo>
                    <a:lnTo>
                      <a:pt x="24444" y="24666"/>
                    </a:lnTo>
                    <a:cubicBezTo>
                      <a:pt x="27777" y="19333"/>
                      <a:pt x="28888" y="15333"/>
                      <a:pt x="33333" y="11333"/>
                    </a:cubicBezTo>
                    <a:lnTo>
                      <a:pt x="33333" y="11333"/>
                    </a:lnTo>
                    <a:cubicBezTo>
                      <a:pt x="38888" y="7333"/>
                      <a:pt x="45555" y="4000"/>
                      <a:pt x="52222" y="0"/>
                    </a:cubicBezTo>
                    <a:lnTo>
                      <a:pt x="52222" y="0"/>
                    </a:lnTo>
                    <a:cubicBezTo>
                      <a:pt x="56666" y="4666"/>
                      <a:pt x="65555" y="10666"/>
                      <a:pt x="66666" y="15333"/>
                    </a:cubicBezTo>
                    <a:lnTo>
                      <a:pt x="66666" y="15333"/>
                    </a:lnTo>
                    <a:cubicBezTo>
                      <a:pt x="67777" y="42666"/>
                      <a:pt x="66666" y="69333"/>
                      <a:pt x="66666" y="98666"/>
                    </a:cubicBezTo>
                    <a:lnTo>
                      <a:pt x="66666" y="98666"/>
                    </a:lnTo>
                    <a:cubicBezTo>
                      <a:pt x="81111" y="96666"/>
                      <a:pt x="91111" y="94000"/>
                      <a:pt x="103333" y="92000"/>
                    </a:cubicBezTo>
                    <a:lnTo>
                      <a:pt x="103333" y="92000"/>
                    </a:lnTo>
                    <a:cubicBezTo>
                      <a:pt x="118888" y="110666"/>
                      <a:pt x="113333" y="115333"/>
                      <a:pt x="80000" y="116000"/>
                    </a:cubicBezTo>
                    <a:lnTo>
                      <a:pt x="80000" y="116000"/>
                    </a:lnTo>
                    <a:cubicBezTo>
                      <a:pt x="62222" y="116666"/>
                      <a:pt x="43333" y="119333"/>
                      <a:pt x="24444" y="119333"/>
                    </a:cubicBezTo>
                    <a:lnTo>
                      <a:pt x="24444" y="119333"/>
                    </a:lnTo>
                    <a:cubicBezTo>
                      <a:pt x="17777" y="118666"/>
                      <a:pt x="10000" y="113333"/>
                      <a:pt x="0" y="110666"/>
                    </a:cubicBezTo>
                    <a:lnTo>
                      <a:pt x="0" y="110666"/>
                    </a:lnTo>
                    <a:cubicBezTo>
                      <a:pt x="7777" y="107333"/>
                      <a:pt x="14444" y="102000"/>
                      <a:pt x="21111" y="102000"/>
                    </a:cubicBezTo>
                    <a:lnTo>
                      <a:pt x="21111" y="102000"/>
                    </a:lnTo>
                    <a:cubicBezTo>
                      <a:pt x="38888" y="101333"/>
                      <a:pt x="42222" y="96666"/>
                      <a:pt x="41111" y="88000"/>
                    </a:cubicBezTo>
                    <a:lnTo>
                      <a:pt x="41111" y="88000"/>
                    </a:lnTo>
                    <a:cubicBezTo>
                      <a:pt x="41111" y="71333"/>
                      <a:pt x="42222" y="55333"/>
                      <a:pt x="41111" y="39333"/>
                    </a:cubicBezTo>
                    <a:lnTo>
                      <a:pt x="41111" y="39333"/>
                    </a:lnTo>
                    <a:cubicBezTo>
                      <a:pt x="41111" y="34666"/>
                      <a:pt x="34444" y="30000"/>
                      <a:pt x="30000" y="25333"/>
                    </a:cubicBezTo>
                    <a:lnTo>
                      <a:pt x="30000" y="25333"/>
                    </a:lnTo>
                    <a:cubicBezTo>
                      <a:pt x="28888" y="25333"/>
                      <a:pt x="27777" y="24666"/>
                      <a:pt x="24444" y="24666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Shape 202"/>
              <p:cNvSpPr/>
              <p:nvPr/>
            </p:nvSpPr>
            <p:spPr>
              <a:xfrm>
                <a:off x="3545220" y="2387228"/>
                <a:ext cx="26190" cy="4880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1632" y="36871"/>
                    </a:moveTo>
                    <a:lnTo>
                      <a:pt x="19591" y="36871"/>
                    </a:lnTo>
                    <a:lnTo>
                      <a:pt x="19591" y="36871"/>
                    </a:lnTo>
                    <a:cubicBezTo>
                      <a:pt x="19591" y="33519"/>
                      <a:pt x="18367" y="30167"/>
                      <a:pt x="20816" y="27486"/>
                    </a:cubicBezTo>
                    <a:lnTo>
                      <a:pt x="20816" y="27486"/>
                    </a:lnTo>
                    <a:cubicBezTo>
                      <a:pt x="24489" y="20111"/>
                      <a:pt x="29387" y="14078"/>
                      <a:pt x="34285" y="8044"/>
                    </a:cubicBezTo>
                    <a:lnTo>
                      <a:pt x="34285" y="8044"/>
                    </a:lnTo>
                    <a:cubicBezTo>
                      <a:pt x="37959" y="4692"/>
                      <a:pt x="44081" y="2681"/>
                      <a:pt x="48979" y="0"/>
                    </a:cubicBezTo>
                    <a:lnTo>
                      <a:pt x="48979" y="0"/>
                    </a:lnTo>
                    <a:cubicBezTo>
                      <a:pt x="53877" y="2681"/>
                      <a:pt x="62448" y="5363"/>
                      <a:pt x="63673" y="8715"/>
                    </a:cubicBezTo>
                    <a:lnTo>
                      <a:pt x="63673" y="8715"/>
                    </a:lnTo>
                    <a:cubicBezTo>
                      <a:pt x="68571" y="31508"/>
                      <a:pt x="74693" y="54301"/>
                      <a:pt x="80816" y="77094"/>
                    </a:cubicBezTo>
                    <a:lnTo>
                      <a:pt x="80816" y="77094"/>
                    </a:lnTo>
                    <a:cubicBezTo>
                      <a:pt x="80816" y="83128"/>
                      <a:pt x="80816" y="89162"/>
                      <a:pt x="80816" y="93854"/>
                    </a:cubicBezTo>
                    <a:lnTo>
                      <a:pt x="80816" y="93854"/>
                    </a:lnTo>
                    <a:cubicBezTo>
                      <a:pt x="83265" y="95195"/>
                      <a:pt x="85714" y="95865"/>
                      <a:pt x="86938" y="95865"/>
                    </a:cubicBezTo>
                    <a:lnTo>
                      <a:pt x="86938" y="95865"/>
                    </a:lnTo>
                    <a:cubicBezTo>
                      <a:pt x="97959" y="99888"/>
                      <a:pt x="118775" y="103240"/>
                      <a:pt x="118775" y="105921"/>
                    </a:cubicBezTo>
                    <a:lnTo>
                      <a:pt x="118775" y="105921"/>
                    </a:lnTo>
                    <a:cubicBezTo>
                      <a:pt x="117551" y="119329"/>
                      <a:pt x="97959" y="113296"/>
                      <a:pt x="83265" y="113966"/>
                    </a:cubicBezTo>
                    <a:lnTo>
                      <a:pt x="83265" y="113966"/>
                    </a:lnTo>
                    <a:cubicBezTo>
                      <a:pt x="63673" y="113966"/>
                      <a:pt x="42857" y="114636"/>
                      <a:pt x="23265" y="113296"/>
                    </a:cubicBezTo>
                    <a:lnTo>
                      <a:pt x="23265" y="113296"/>
                    </a:lnTo>
                    <a:cubicBezTo>
                      <a:pt x="14693" y="113296"/>
                      <a:pt x="7346" y="107932"/>
                      <a:pt x="0" y="104581"/>
                    </a:cubicBezTo>
                    <a:lnTo>
                      <a:pt x="0" y="104581"/>
                    </a:lnTo>
                    <a:cubicBezTo>
                      <a:pt x="7346" y="102569"/>
                      <a:pt x="15918" y="96536"/>
                      <a:pt x="23265" y="97206"/>
                    </a:cubicBezTo>
                    <a:lnTo>
                      <a:pt x="23265" y="97206"/>
                    </a:lnTo>
                    <a:cubicBezTo>
                      <a:pt x="45306" y="97877"/>
                      <a:pt x="51428" y="93184"/>
                      <a:pt x="48979" y="81787"/>
                    </a:cubicBezTo>
                    <a:lnTo>
                      <a:pt x="48979" y="81787"/>
                    </a:lnTo>
                    <a:cubicBezTo>
                      <a:pt x="45306" y="67039"/>
                      <a:pt x="44081" y="51620"/>
                      <a:pt x="41632" y="3687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3582124" y="2382466"/>
                <a:ext cx="36904" cy="8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3750"/>
                    </a:moveTo>
                    <a:lnTo>
                      <a:pt x="0" y="33750"/>
                    </a:lnTo>
                    <a:cubicBezTo>
                      <a:pt x="9777" y="15000"/>
                      <a:pt x="14222" y="0"/>
                      <a:pt x="17777" y="0"/>
                    </a:cubicBezTo>
                    <a:lnTo>
                      <a:pt x="17777" y="0"/>
                    </a:lnTo>
                    <a:cubicBezTo>
                      <a:pt x="47111" y="7500"/>
                      <a:pt x="76444" y="11250"/>
                      <a:pt x="105777" y="26250"/>
                    </a:cubicBezTo>
                    <a:lnTo>
                      <a:pt x="105777" y="26250"/>
                    </a:lnTo>
                    <a:cubicBezTo>
                      <a:pt x="109333" y="26250"/>
                      <a:pt x="113777" y="52500"/>
                      <a:pt x="119111" y="67500"/>
                    </a:cubicBezTo>
                    <a:lnTo>
                      <a:pt x="119111" y="67500"/>
                    </a:lnTo>
                    <a:cubicBezTo>
                      <a:pt x="114666" y="86250"/>
                      <a:pt x="110222" y="116250"/>
                      <a:pt x="106666" y="116250"/>
                    </a:cubicBezTo>
                    <a:lnTo>
                      <a:pt x="106666" y="116250"/>
                    </a:lnTo>
                    <a:cubicBezTo>
                      <a:pt x="79111" y="112500"/>
                      <a:pt x="52444" y="105000"/>
                      <a:pt x="26666" y="90000"/>
                    </a:cubicBezTo>
                    <a:lnTo>
                      <a:pt x="26666" y="90000"/>
                    </a:lnTo>
                    <a:cubicBezTo>
                      <a:pt x="18666" y="86250"/>
                      <a:pt x="13333" y="60000"/>
                      <a:pt x="0" y="3375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3584505" y="2363418"/>
                <a:ext cx="33333" cy="1071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903" y="0"/>
                    </a:moveTo>
                    <a:lnTo>
                      <a:pt x="2903" y="0"/>
                    </a:lnTo>
                    <a:cubicBezTo>
                      <a:pt x="36774" y="9000"/>
                      <a:pt x="71612" y="21000"/>
                      <a:pt x="106451" y="33000"/>
                    </a:cubicBezTo>
                    <a:lnTo>
                      <a:pt x="106451" y="33000"/>
                    </a:lnTo>
                    <a:cubicBezTo>
                      <a:pt x="110322" y="39000"/>
                      <a:pt x="114193" y="69000"/>
                      <a:pt x="119032" y="87000"/>
                    </a:cubicBezTo>
                    <a:lnTo>
                      <a:pt x="119032" y="87000"/>
                    </a:lnTo>
                    <a:cubicBezTo>
                      <a:pt x="113225" y="99000"/>
                      <a:pt x="107419" y="117000"/>
                      <a:pt x="103548" y="117000"/>
                    </a:cubicBezTo>
                    <a:lnTo>
                      <a:pt x="103548" y="117000"/>
                    </a:lnTo>
                    <a:cubicBezTo>
                      <a:pt x="75483" y="105000"/>
                      <a:pt x="48387" y="87000"/>
                      <a:pt x="22258" y="69000"/>
                    </a:cubicBezTo>
                    <a:lnTo>
                      <a:pt x="22258" y="69000"/>
                    </a:lnTo>
                    <a:cubicBezTo>
                      <a:pt x="14516" y="66000"/>
                      <a:pt x="6774" y="45000"/>
                      <a:pt x="0" y="33000"/>
                    </a:cubicBezTo>
                    <a:lnTo>
                      <a:pt x="0" y="33000"/>
                    </a:lnTo>
                    <a:cubicBezTo>
                      <a:pt x="967" y="21000"/>
                      <a:pt x="1935" y="9000"/>
                      <a:pt x="2903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General Slide">
  <p:cSld name="3_General Slide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Shape 206"/>
          <p:cNvGrpSpPr/>
          <p:nvPr/>
        </p:nvGrpSpPr>
        <p:grpSpPr>
          <a:xfrm>
            <a:off x="7831380" y="-11612"/>
            <a:ext cx="1455838" cy="5223222"/>
            <a:chOff x="7831380" y="-11612"/>
            <a:chExt cx="1455838" cy="5223222"/>
          </a:xfrm>
        </p:grpSpPr>
        <p:sp>
          <p:nvSpPr>
            <p:cNvPr id="207" name="Shape 207"/>
            <p:cNvSpPr/>
            <p:nvPr/>
          </p:nvSpPr>
          <p:spPr>
            <a:xfrm rot="-327888">
              <a:off x="7913828" y="510073"/>
              <a:ext cx="428821" cy="67938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388" y="58651"/>
                  </a:moveTo>
                  <a:lnTo>
                    <a:pt x="27388" y="58651"/>
                  </a:lnTo>
                  <a:lnTo>
                    <a:pt x="27495" y="58651"/>
                  </a:lnTo>
                  <a:lnTo>
                    <a:pt x="27495" y="58651"/>
                  </a:lnTo>
                  <a:cubicBezTo>
                    <a:pt x="27708" y="58651"/>
                    <a:pt x="28028" y="58786"/>
                    <a:pt x="27921" y="58584"/>
                  </a:cubicBezTo>
                  <a:lnTo>
                    <a:pt x="27921" y="58584"/>
                  </a:lnTo>
                  <a:cubicBezTo>
                    <a:pt x="27921" y="58516"/>
                    <a:pt x="27495" y="58584"/>
                    <a:pt x="27388" y="58651"/>
                  </a:cubicBezTo>
                  <a:close/>
                  <a:moveTo>
                    <a:pt x="28561" y="58651"/>
                  </a:moveTo>
                  <a:lnTo>
                    <a:pt x="28561" y="58651"/>
                  </a:lnTo>
                  <a:cubicBezTo>
                    <a:pt x="29626" y="59123"/>
                    <a:pt x="30905" y="59056"/>
                    <a:pt x="32291" y="58988"/>
                  </a:cubicBezTo>
                  <a:lnTo>
                    <a:pt x="32291" y="58988"/>
                  </a:lnTo>
                  <a:cubicBezTo>
                    <a:pt x="31012" y="58921"/>
                    <a:pt x="29840" y="58786"/>
                    <a:pt x="28561" y="58651"/>
                  </a:cubicBezTo>
                  <a:close/>
                  <a:moveTo>
                    <a:pt x="66500" y="114000"/>
                  </a:moveTo>
                  <a:lnTo>
                    <a:pt x="66500" y="114000"/>
                  </a:lnTo>
                  <a:cubicBezTo>
                    <a:pt x="67566" y="114337"/>
                    <a:pt x="68206" y="114000"/>
                    <a:pt x="68845" y="113460"/>
                  </a:cubicBezTo>
                  <a:lnTo>
                    <a:pt x="68845" y="113460"/>
                  </a:lnTo>
                  <a:cubicBezTo>
                    <a:pt x="68099" y="113595"/>
                    <a:pt x="67246" y="113865"/>
                    <a:pt x="66500" y="114000"/>
                  </a:cubicBezTo>
                  <a:close/>
                  <a:moveTo>
                    <a:pt x="34422" y="118988"/>
                  </a:moveTo>
                  <a:lnTo>
                    <a:pt x="34422" y="118988"/>
                  </a:lnTo>
                  <a:cubicBezTo>
                    <a:pt x="34635" y="119056"/>
                    <a:pt x="35062" y="118988"/>
                    <a:pt x="35062" y="118719"/>
                  </a:cubicBezTo>
                  <a:lnTo>
                    <a:pt x="35062" y="118719"/>
                  </a:lnTo>
                  <a:cubicBezTo>
                    <a:pt x="35062" y="118112"/>
                    <a:pt x="34422" y="118314"/>
                    <a:pt x="33996" y="118382"/>
                  </a:cubicBezTo>
                  <a:lnTo>
                    <a:pt x="33996" y="118382"/>
                  </a:lnTo>
                  <a:cubicBezTo>
                    <a:pt x="33676" y="118382"/>
                    <a:pt x="33037" y="118112"/>
                    <a:pt x="33037" y="118651"/>
                  </a:cubicBezTo>
                  <a:lnTo>
                    <a:pt x="33037" y="118651"/>
                  </a:lnTo>
                  <a:cubicBezTo>
                    <a:pt x="33037" y="119056"/>
                    <a:pt x="33676" y="118988"/>
                    <a:pt x="34422" y="118988"/>
                  </a:cubicBezTo>
                  <a:close/>
                  <a:moveTo>
                    <a:pt x="2451" y="113393"/>
                  </a:moveTo>
                  <a:lnTo>
                    <a:pt x="2451" y="113393"/>
                  </a:lnTo>
                  <a:cubicBezTo>
                    <a:pt x="2770" y="113865"/>
                    <a:pt x="1705" y="114539"/>
                    <a:pt x="3090" y="114741"/>
                  </a:cubicBezTo>
                  <a:lnTo>
                    <a:pt x="3090" y="114741"/>
                  </a:lnTo>
                  <a:cubicBezTo>
                    <a:pt x="4049" y="114808"/>
                    <a:pt x="4049" y="114471"/>
                    <a:pt x="4049" y="114134"/>
                  </a:cubicBezTo>
                  <a:lnTo>
                    <a:pt x="4049" y="114134"/>
                  </a:lnTo>
                  <a:cubicBezTo>
                    <a:pt x="4262" y="113325"/>
                    <a:pt x="2984" y="113730"/>
                    <a:pt x="2451" y="113393"/>
                  </a:cubicBezTo>
                  <a:close/>
                  <a:moveTo>
                    <a:pt x="36447" y="18943"/>
                  </a:moveTo>
                  <a:lnTo>
                    <a:pt x="36447" y="18943"/>
                  </a:lnTo>
                  <a:cubicBezTo>
                    <a:pt x="36660" y="19617"/>
                    <a:pt x="36127" y="20494"/>
                    <a:pt x="37726" y="20898"/>
                  </a:cubicBezTo>
                  <a:lnTo>
                    <a:pt x="37726" y="20898"/>
                  </a:lnTo>
                  <a:cubicBezTo>
                    <a:pt x="37939" y="20898"/>
                    <a:pt x="38046" y="21033"/>
                    <a:pt x="38259" y="20966"/>
                  </a:cubicBezTo>
                  <a:lnTo>
                    <a:pt x="38259" y="20966"/>
                  </a:lnTo>
                  <a:cubicBezTo>
                    <a:pt x="38579" y="20831"/>
                    <a:pt x="38685" y="20764"/>
                    <a:pt x="38579" y="20561"/>
                  </a:cubicBezTo>
                  <a:lnTo>
                    <a:pt x="38579" y="20561"/>
                  </a:lnTo>
                  <a:cubicBezTo>
                    <a:pt x="37939" y="20022"/>
                    <a:pt x="37939" y="19213"/>
                    <a:pt x="36447" y="18943"/>
                  </a:cubicBezTo>
                  <a:close/>
                  <a:moveTo>
                    <a:pt x="21314" y="28382"/>
                  </a:moveTo>
                  <a:lnTo>
                    <a:pt x="21314" y="28382"/>
                  </a:lnTo>
                  <a:cubicBezTo>
                    <a:pt x="20994" y="29056"/>
                    <a:pt x="21740" y="28988"/>
                    <a:pt x="22486" y="28988"/>
                  </a:cubicBezTo>
                  <a:lnTo>
                    <a:pt x="22486" y="28988"/>
                  </a:lnTo>
                  <a:cubicBezTo>
                    <a:pt x="23126" y="29056"/>
                    <a:pt x="23872" y="28988"/>
                    <a:pt x="23872" y="28516"/>
                  </a:cubicBezTo>
                  <a:lnTo>
                    <a:pt x="23872" y="28516"/>
                  </a:lnTo>
                  <a:cubicBezTo>
                    <a:pt x="23978" y="28044"/>
                    <a:pt x="23232" y="27573"/>
                    <a:pt x="22912" y="27640"/>
                  </a:cubicBezTo>
                  <a:lnTo>
                    <a:pt x="22912" y="27640"/>
                  </a:lnTo>
                  <a:cubicBezTo>
                    <a:pt x="22273" y="27707"/>
                    <a:pt x="21420" y="27775"/>
                    <a:pt x="21314" y="28382"/>
                  </a:cubicBezTo>
                  <a:close/>
                  <a:moveTo>
                    <a:pt x="3090" y="37685"/>
                  </a:moveTo>
                  <a:lnTo>
                    <a:pt x="3090" y="37685"/>
                  </a:lnTo>
                  <a:cubicBezTo>
                    <a:pt x="1598" y="38292"/>
                    <a:pt x="1492" y="39033"/>
                    <a:pt x="2131" y="39910"/>
                  </a:cubicBezTo>
                  <a:lnTo>
                    <a:pt x="2131" y="39910"/>
                  </a:lnTo>
                  <a:cubicBezTo>
                    <a:pt x="2770" y="40719"/>
                    <a:pt x="3303" y="41325"/>
                    <a:pt x="5222" y="41393"/>
                  </a:cubicBezTo>
                  <a:lnTo>
                    <a:pt x="5222" y="41393"/>
                  </a:lnTo>
                  <a:cubicBezTo>
                    <a:pt x="3730" y="40179"/>
                    <a:pt x="3516" y="38966"/>
                    <a:pt x="3090" y="37685"/>
                  </a:cubicBezTo>
                  <a:close/>
                  <a:moveTo>
                    <a:pt x="36873" y="115348"/>
                  </a:moveTo>
                  <a:lnTo>
                    <a:pt x="36873" y="115348"/>
                  </a:lnTo>
                  <a:cubicBezTo>
                    <a:pt x="34742" y="115685"/>
                    <a:pt x="32930" y="115617"/>
                    <a:pt x="30905" y="115213"/>
                  </a:cubicBezTo>
                  <a:lnTo>
                    <a:pt x="30905" y="115955"/>
                  </a:lnTo>
                  <a:lnTo>
                    <a:pt x="30905" y="115955"/>
                  </a:lnTo>
                  <a:cubicBezTo>
                    <a:pt x="30905" y="117235"/>
                    <a:pt x="30905" y="117235"/>
                    <a:pt x="32824" y="117235"/>
                  </a:cubicBezTo>
                  <a:lnTo>
                    <a:pt x="32824" y="117235"/>
                  </a:lnTo>
                  <a:cubicBezTo>
                    <a:pt x="33250" y="117235"/>
                    <a:pt x="33889" y="117235"/>
                    <a:pt x="34422" y="117235"/>
                  </a:cubicBezTo>
                  <a:lnTo>
                    <a:pt x="34422" y="117235"/>
                  </a:lnTo>
                  <a:cubicBezTo>
                    <a:pt x="37087" y="117033"/>
                    <a:pt x="37087" y="117033"/>
                    <a:pt x="36873" y="115348"/>
                  </a:cubicBezTo>
                  <a:close/>
                  <a:moveTo>
                    <a:pt x="41882" y="57573"/>
                  </a:moveTo>
                  <a:lnTo>
                    <a:pt x="41882" y="57573"/>
                  </a:lnTo>
                  <a:cubicBezTo>
                    <a:pt x="40390" y="56966"/>
                    <a:pt x="38792" y="56966"/>
                    <a:pt x="37300" y="56831"/>
                  </a:cubicBezTo>
                  <a:lnTo>
                    <a:pt x="37300" y="56831"/>
                  </a:lnTo>
                  <a:cubicBezTo>
                    <a:pt x="36873" y="56831"/>
                    <a:pt x="36767" y="57033"/>
                    <a:pt x="36554" y="57168"/>
                  </a:cubicBezTo>
                  <a:lnTo>
                    <a:pt x="36554" y="57168"/>
                  </a:lnTo>
                  <a:cubicBezTo>
                    <a:pt x="35595" y="57977"/>
                    <a:pt x="31651" y="58382"/>
                    <a:pt x="30692" y="57640"/>
                  </a:cubicBezTo>
                  <a:lnTo>
                    <a:pt x="30692" y="57640"/>
                  </a:lnTo>
                  <a:cubicBezTo>
                    <a:pt x="29307" y="56629"/>
                    <a:pt x="27921" y="57168"/>
                    <a:pt x="26429" y="57303"/>
                  </a:cubicBezTo>
                  <a:lnTo>
                    <a:pt x="26429" y="57303"/>
                  </a:lnTo>
                  <a:cubicBezTo>
                    <a:pt x="26110" y="57303"/>
                    <a:pt x="25896" y="57438"/>
                    <a:pt x="25896" y="57573"/>
                  </a:cubicBezTo>
                  <a:lnTo>
                    <a:pt x="25896" y="57573"/>
                  </a:lnTo>
                  <a:cubicBezTo>
                    <a:pt x="25896" y="57775"/>
                    <a:pt x="26110" y="57707"/>
                    <a:pt x="26429" y="57775"/>
                  </a:cubicBezTo>
                  <a:lnTo>
                    <a:pt x="26429" y="57775"/>
                  </a:lnTo>
                  <a:cubicBezTo>
                    <a:pt x="29413" y="58179"/>
                    <a:pt x="32504" y="58179"/>
                    <a:pt x="35488" y="58112"/>
                  </a:cubicBezTo>
                  <a:lnTo>
                    <a:pt x="35488" y="58112"/>
                  </a:lnTo>
                  <a:cubicBezTo>
                    <a:pt x="37513" y="58044"/>
                    <a:pt x="39644" y="57842"/>
                    <a:pt x="41882" y="57573"/>
                  </a:cubicBezTo>
                  <a:close/>
                  <a:moveTo>
                    <a:pt x="2664" y="109887"/>
                  </a:moveTo>
                  <a:lnTo>
                    <a:pt x="2664" y="109887"/>
                  </a:lnTo>
                  <a:cubicBezTo>
                    <a:pt x="2451" y="110426"/>
                    <a:pt x="2238" y="110898"/>
                    <a:pt x="2024" y="111438"/>
                  </a:cubicBezTo>
                  <a:lnTo>
                    <a:pt x="2024" y="111438"/>
                  </a:lnTo>
                  <a:cubicBezTo>
                    <a:pt x="1918" y="111775"/>
                    <a:pt x="1918" y="111977"/>
                    <a:pt x="2344" y="112112"/>
                  </a:cubicBezTo>
                  <a:lnTo>
                    <a:pt x="2344" y="112112"/>
                  </a:lnTo>
                  <a:cubicBezTo>
                    <a:pt x="3623" y="112584"/>
                    <a:pt x="4902" y="112921"/>
                    <a:pt x="6394" y="112853"/>
                  </a:cubicBezTo>
                  <a:lnTo>
                    <a:pt x="6394" y="112853"/>
                  </a:lnTo>
                  <a:cubicBezTo>
                    <a:pt x="7353" y="112853"/>
                    <a:pt x="8525" y="111775"/>
                    <a:pt x="8099" y="111168"/>
                  </a:cubicBezTo>
                  <a:lnTo>
                    <a:pt x="8099" y="111168"/>
                  </a:lnTo>
                  <a:cubicBezTo>
                    <a:pt x="7992" y="110898"/>
                    <a:pt x="7779" y="111033"/>
                    <a:pt x="7566" y="111033"/>
                  </a:cubicBezTo>
                  <a:lnTo>
                    <a:pt x="7566" y="111033"/>
                  </a:lnTo>
                  <a:cubicBezTo>
                    <a:pt x="5754" y="110898"/>
                    <a:pt x="4156" y="110494"/>
                    <a:pt x="2664" y="109887"/>
                  </a:cubicBezTo>
                  <a:close/>
                  <a:moveTo>
                    <a:pt x="10870" y="36067"/>
                  </a:moveTo>
                  <a:lnTo>
                    <a:pt x="10870" y="36067"/>
                  </a:lnTo>
                  <a:cubicBezTo>
                    <a:pt x="10870" y="37078"/>
                    <a:pt x="11616" y="37887"/>
                    <a:pt x="12468" y="37887"/>
                  </a:cubicBezTo>
                  <a:lnTo>
                    <a:pt x="12468" y="37887"/>
                  </a:lnTo>
                  <a:cubicBezTo>
                    <a:pt x="13641" y="37955"/>
                    <a:pt x="14493" y="37617"/>
                    <a:pt x="15239" y="37146"/>
                  </a:cubicBezTo>
                  <a:lnTo>
                    <a:pt x="15239" y="37146"/>
                  </a:lnTo>
                  <a:cubicBezTo>
                    <a:pt x="15879" y="36741"/>
                    <a:pt x="15239" y="36067"/>
                    <a:pt x="15985" y="35595"/>
                  </a:cubicBezTo>
                  <a:lnTo>
                    <a:pt x="15985" y="35595"/>
                  </a:lnTo>
                  <a:cubicBezTo>
                    <a:pt x="15985" y="35595"/>
                    <a:pt x="15879" y="35528"/>
                    <a:pt x="15879" y="35460"/>
                  </a:cubicBezTo>
                  <a:lnTo>
                    <a:pt x="15879" y="35460"/>
                  </a:lnTo>
                  <a:cubicBezTo>
                    <a:pt x="15026" y="34921"/>
                    <a:pt x="13960" y="34719"/>
                    <a:pt x="12682" y="34921"/>
                  </a:cubicBezTo>
                  <a:lnTo>
                    <a:pt x="12682" y="34921"/>
                  </a:lnTo>
                  <a:cubicBezTo>
                    <a:pt x="11403" y="35056"/>
                    <a:pt x="10657" y="35393"/>
                    <a:pt x="10870" y="36067"/>
                  </a:cubicBezTo>
                  <a:close/>
                  <a:moveTo>
                    <a:pt x="25150" y="25820"/>
                  </a:moveTo>
                  <a:lnTo>
                    <a:pt x="25150" y="25820"/>
                  </a:lnTo>
                  <a:cubicBezTo>
                    <a:pt x="24618" y="25550"/>
                    <a:pt x="24298" y="25213"/>
                    <a:pt x="23872" y="25078"/>
                  </a:cubicBezTo>
                  <a:lnTo>
                    <a:pt x="23872" y="25078"/>
                  </a:lnTo>
                  <a:cubicBezTo>
                    <a:pt x="23126" y="24808"/>
                    <a:pt x="23552" y="23797"/>
                    <a:pt x="22486" y="23932"/>
                  </a:cubicBezTo>
                  <a:lnTo>
                    <a:pt x="22486" y="23932"/>
                  </a:lnTo>
                  <a:cubicBezTo>
                    <a:pt x="21634" y="23932"/>
                    <a:pt x="20888" y="24404"/>
                    <a:pt x="20142" y="24674"/>
                  </a:cubicBezTo>
                  <a:lnTo>
                    <a:pt x="20142" y="24674"/>
                  </a:lnTo>
                  <a:cubicBezTo>
                    <a:pt x="19502" y="24943"/>
                    <a:pt x="19076" y="25146"/>
                    <a:pt x="18330" y="25415"/>
                  </a:cubicBezTo>
                  <a:lnTo>
                    <a:pt x="18330" y="25415"/>
                  </a:lnTo>
                  <a:cubicBezTo>
                    <a:pt x="17904" y="25685"/>
                    <a:pt x="17477" y="25955"/>
                    <a:pt x="17264" y="26292"/>
                  </a:cubicBezTo>
                  <a:lnTo>
                    <a:pt x="17264" y="26292"/>
                  </a:lnTo>
                  <a:cubicBezTo>
                    <a:pt x="17051" y="26764"/>
                    <a:pt x="17371" y="27033"/>
                    <a:pt x="18010" y="27303"/>
                  </a:cubicBezTo>
                  <a:lnTo>
                    <a:pt x="18010" y="27303"/>
                  </a:lnTo>
                  <a:cubicBezTo>
                    <a:pt x="18543" y="27640"/>
                    <a:pt x="19182" y="27842"/>
                    <a:pt x="19715" y="27640"/>
                  </a:cubicBezTo>
                  <a:lnTo>
                    <a:pt x="19715" y="27640"/>
                  </a:lnTo>
                  <a:cubicBezTo>
                    <a:pt x="21420" y="26898"/>
                    <a:pt x="23445" y="26494"/>
                    <a:pt x="25150" y="25820"/>
                  </a:cubicBezTo>
                  <a:close/>
                  <a:moveTo>
                    <a:pt x="4262" y="106112"/>
                  </a:moveTo>
                  <a:lnTo>
                    <a:pt x="4262" y="106112"/>
                  </a:lnTo>
                  <a:cubicBezTo>
                    <a:pt x="3730" y="106786"/>
                    <a:pt x="3303" y="107460"/>
                    <a:pt x="2984" y="108067"/>
                  </a:cubicBezTo>
                  <a:lnTo>
                    <a:pt x="2984" y="108067"/>
                  </a:lnTo>
                  <a:cubicBezTo>
                    <a:pt x="2664" y="108539"/>
                    <a:pt x="2984" y="108943"/>
                    <a:pt x="3516" y="109213"/>
                  </a:cubicBezTo>
                  <a:lnTo>
                    <a:pt x="3516" y="109213"/>
                  </a:lnTo>
                  <a:cubicBezTo>
                    <a:pt x="4582" y="109685"/>
                    <a:pt x="5861" y="109887"/>
                    <a:pt x="7246" y="110089"/>
                  </a:cubicBezTo>
                  <a:lnTo>
                    <a:pt x="7246" y="110089"/>
                  </a:lnTo>
                  <a:cubicBezTo>
                    <a:pt x="8525" y="110224"/>
                    <a:pt x="9165" y="109752"/>
                    <a:pt x="9591" y="109213"/>
                  </a:cubicBezTo>
                  <a:lnTo>
                    <a:pt x="9591" y="109213"/>
                  </a:lnTo>
                  <a:cubicBezTo>
                    <a:pt x="10124" y="108741"/>
                    <a:pt x="10230" y="108134"/>
                    <a:pt x="10763" y="107730"/>
                  </a:cubicBezTo>
                  <a:lnTo>
                    <a:pt x="10763" y="107730"/>
                  </a:lnTo>
                  <a:cubicBezTo>
                    <a:pt x="10870" y="107460"/>
                    <a:pt x="10763" y="107191"/>
                    <a:pt x="10550" y="107056"/>
                  </a:cubicBezTo>
                  <a:lnTo>
                    <a:pt x="10550" y="107056"/>
                  </a:lnTo>
                  <a:cubicBezTo>
                    <a:pt x="10230" y="106921"/>
                    <a:pt x="9804" y="106988"/>
                    <a:pt x="9484" y="107056"/>
                  </a:cubicBezTo>
                  <a:lnTo>
                    <a:pt x="9484" y="107056"/>
                  </a:lnTo>
                  <a:cubicBezTo>
                    <a:pt x="8845" y="107393"/>
                    <a:pt x="8099" y="107325"/>
                    <a:pt x="7460" y="107191"/>
                  </a:cubicBezTo>
                  <a:lnTo>
                    <a:pt x="7460" y="107191"/>
                  </a:lnTo>
                  <a:cubicBezTo>
                    <a:pt x="6181" y="107123"/>
                    <a:pt x="5115" y="106719"/>
                    <a:pt x="4262" y="106112"/>
                  </a:cubicBezTo>
                  <a:close/>
                  <a:moveTo>
                    <a:pt x="67460" y="106179"/>
                  </a:moveTo>
                  <a:lnTo>
                    <a:pt x="67460" y="106179"/>
                  </a:lnTo>
                  <a:cubicBezTo>
                    <a:pt x="65008" y="107123"/>
                    <a:pt x="65328" y="107056"/>
                    <a:pt x="62238" y="107123"/>
                  </a:cubicBezTo>
                  <a:lnTo>
                    <a:pt x="62238" y="107123"/>
                  </a:lnTo>
                  <a:cubicBezTo>
                    <a:pt x="61172" y="107191"/>
                    <a:pt x="60852" y="107393"/>
                    <a:pt x="61065" y="108000"/>
                  </a:cubicBezTo>
                  <a:lnTo>
                    <a:pt x="61065" y="108000"/>
                  </a:lnTo>
                  <a:cubicBezTo>
                    <a:pt x="62238" y="110494"/>
                    <a:pt x="62238" y="110494"/>
                    <a:pt x="66500" y="110157"/>
                  </a:cubicBezTo>
                  <a:lnTo>
                    <a:pt x="66500" y="110157"/>
                  </a:lnTo>
                  <a:cubicBezTo>
                    <a:pt x="66607" y="110157"/>
                    <a:pt x="66820" y="110224"/>
                    <a:pt x="66927" y="110157"/>
                  </a:cubicBezTo>
                  <a:lnTo>
                    <a:pt x="66927" y="110157"/>
                  </a:lnTo>
                  <a:cubicBezTo>
                    <a:pt x="67566" y="109887"/>
                    <a:pt x="68738" y="109820"/>
                    <a:pt x="68632" y="109213"/>
                  </a:cubicBezTo>
                  <a:lnTo>
                    <a:pt x="68632" y="109213"/>
                  </a:lnTo>
                  <a:cubicBezTo>
                    <a:pt x="68206" y="108202"/>
                    <a:pt x="68099" y="107123"/>
                    <a:pt x="67460" y="106179"/>
                  </a:cubicBezTo>
                  <a:lnTo>
                    <a:pt x="31119" y="110157"/>
                  </a:lnTo>
                  <a:lnTo>
                    <a:pt x="31119" y="110157"/>
                  </a:lnTo>
                  <a:cubicBezTo>
                    <a:pt x="31012" y="111303"/>
                    <a:pt x="30905" y="112449"/>
                    <a:pt x="30799" y="113595"/>
                  </a:cubicBezTo>
                  <a:lnTo>
                    <a:pt x="30799" y="113595"/>
                  </a:lnTo>
                  <a:cubicBezTo>
                    <a:pt x="30799" y="114000"/>
                    <a:pt x="31119" y="114269"/>
                    <a:pt x="31651" y="114337"/>
                  </a:cubicBezTo>
                  <a:lnTo>
                    <a:pt x="31651" y="114337"/>
                  </a:lnTo>
                  <a:cubicBezTo>
                    <a:pt x="33143" y="114606"/>
                    <a:pt x="34635" y="114674"/>
                    <a:pt x="36127" y="114471"/>
                  </a:cubicBezTo>
                  <a:lnTo>
                    <a:pt x="36127" y="114471"/>
                  </a:lnTo>
                  <a:cubicBezTo>
                    <a:pt x="36660" y="114269"/>
                    <a:pt x="36873" y="114202"/>
                    <a:pt x="36873" y="113865"/>
                  </a:cubicBezTo>
                  <a:lnTo>
                    <a:pt x="36873" y="113865"/>
                  </a:lnTo>
                  <a:cubicBezTo>
                    <a:pt x="36873" y="112786"/>
                    <a:pt x="36873" y="111640"/>
                    <a:pt x="36873" y="110561"/>
                  </a:cubicBezTo>
                  <a:lnTo>
                    <a:pt x="36873" y="110561"/>
                  </a:lnTo>
                  <a:cubicBezTo>
                    <a:pt x="34955" y="110831"/>
                    <a:pt x="33037" y="110764"/>
                    <a:pt x="31119" y="110157"/>
                  </a:cubicBezTo>
                  <a:lnTo>
                    <a:pt x="67460" y="106179"/>
                  </a:lnTo>
                  <a:close/>
                  <a:moveTo>
                    <a:pt x="16092" y="26292"/>
                  </a:moveTo>
                  <a:lnTo>
                    <a:pt x="16092" y="26292"/>
                  </a:lnTo>
                  <a:cubicBezTo>
                    <a:pt x="13001" y="27168"/>
                    <a:pt x="10337" y="28449"/>
                    <a:pt x="7353" y="29123"/>
                  </a:cubicBezTo>
                  <a:lnTo>
                    <a:pt x="7353" y="29123"/>
                  </a:lnTo>
                  <a:cubicBezTo>
                    <a:pt x="7033" y="29191"/>
                    <a:pt x="6714" y="29393"/>
                    <a:pt x="6607" y="29528"/>
                  </a:cubicBezTo>
                  <a:lnTo>
                    <a:pt x="6607" y="29528"/>
                  </a:lnTo>
                  <a:cubicBezTo>
                    <a:pt x="6287" y="29865"/>
                    <a:pt x="5968" y="30269"/>
                    <a:pt x="6287" y="30606"/>
                  </a:cubicBezTo>
                  <a:lnTo>
                    <a:pt x="6287" y="30606"/>
                  </a:lnTo>
                  <a:cubicBezTo>
                    <a:pt x="6394" y="30943"/>
                    <a:pt x="6714" y="31280"/>
                    <a:pt x="7353" y="31213"/>
                  </a:cubicBezTo>
                  <a:lnTo>
                    <a:pt x="7353" y="31213"/>
                  </a:lnTo>
                  <a:cubicBezTo>
                    <a:pt x="8099" y="31213"/>
                    <a:pt x="8952" y="31213"/>
                    <a:pt x="9698" y="30943"/>
                  </a:cubicBezTo>
                  <a:lnTo>
                    <a:pt x="9698" y="30943"/>
                  </a:lnTo>
                  <a:cubicBezTo>
                    <a:pt x="12362" y="30000"/>
                    <a:pt x="15026" y="29191"/>
                    <a:pt x="17797" y="28449"/>
                  </a:cubicBezTo>
                  <a:lnTo>
                    <a:pt x="17797" y="28449"/>
                  </a:lnTo>
                  <a:cubicBezTo>
                    <a:pt x="16944" y="27775"/>
                    <a:pt x="15772" y="27303"/>
                    <a:pt x="16092" y="26292"/>
                  </a:cubicBezTo>
                  <a:lnTo>
                    <a:pt x="34955" y="19483"/>
                  </a:lnTo>
                  <a:lnTo>
                    <a:pt x="34955" y="19483"/>
                  </a:lnTo>
                  <a:cubicBezTo>
                    <a:pt x="34316" y="19483"/>
                    <a:pt x="33889" y="19685"/>
                    <a:pt x="33357" y="19887"/>
                  </a:cubicBezTo>
                  <a:lnTo>
                    <a:pt x="33357" y="19887"/>
                  </a:lnTo>
                  <a:cubicBezTo>
                    <a:pt x="30905" y="20764"/>
                    <a:pt x="28561" y="21707"/>
                    <a:pt x="26003" y="22584"/>
                  </a:cubicBezTo>
                  <a:lnTo>
                    <a:pt x="26003" y="22584"/>
                  </a:lnTo>
                  <a:cubicBezTo>
                    <a:pt x="24831" y="23056"/>
                    <a:pt x="24511" y="23662"/>
                    <a:pt x="25257" y="24337"/>
                  </a:cubicBezTo>
                  <a:lnTo>
                    <a:pt x="25257" y="24337"/>
                  </a:lnTo>
                  <a:cubicBezTo>
                    <a:pt x="25896" y="24606"/>
                    <a:pt x="26642" y="25213"/>
                    <a:pt x="27708" y="24943"/>
                  </a:cubicBezTo>
                  <a:lnTo>
                    <a:pt x="27708" y="24943"/>
                  </a:lnTo>
                  <a:cubicBezTo>
                    <a:pt x="30586" y="24067"/>
                    <a:pt x="33143" y="23056"/>
                    <a:pt x="35914" y="22112"/>
                  </a:cubicBezTo>
                  <a:lnTo>
                    <a:pt x="35914" y="22112"/>
                  </a:lnTo>
                  <a:cubicBezTo>
                    <a:pt x="36127" y="21977"/>
                    <a:pt x="36554" y="21977"/>
                    <a:pt x="36127" y="21775"/>
                  </a:cubicBezTo>
                  <a:lnTo>
                    <a:pt x="36127" y="21775"/>
                  </a:lnTo>
                  <a:cubicBezTo>
                    <a:pt x="35168" y="21101"/>
                    <a:pt x="35062" y="20292"/>
                    <a:pt x="34955" y="19483"/>
                  </a:cubicBezTo>
                  <a:lnTo>
                    <a:pt x="16092" y="26292"/>
                  </a:lnTo>
                  <a:close/>
                  <a:moveTo>
                    <a:pt x="56483" y="82921"/>
                  </a:moveTo>
                  <a:lnTo>
                    <a:pt x="56483" y="82921"/>
                  </a:lnTo>
                  <a:cubicBezTo>
                    <a:pt x="54777" y="83595"/>
                    <a:pt x="53179" y="84404"/>
                    <a:pt x="50941" y="84067"/>
                  </a:cubicBezTo>
                  <a:lnTo>
                    <a:pt x="50941" y="84067"/>
                  </a:lnTo>
                  <a:cubicBezTo>
                    <a:pt x="50834" y="84067"/>
                    <a:pt x="50515" y="84067"/>
                    <a:pt x="50515" y="84269"/>
                  </a:cubicBezTo>
                  <a:lnTo>
                    <a:pt x="50515" y="84269"/>
                  </a:lnTo>
                  <a:cubicBezTo>
                    <a:pt x="50621" y="84808"/>
                    <a:pt x="49982" y="85280"/>
                    <a:pt x="50408" y="85820"/>
                  </a:cubicBezTo>
                  <a:lnTo>
                    <a:pt x="50408" y="85820"/>
                  </a:lnTo>
                  <a:cubicBezTo>
                    <a:pt x="51047" y="86561"/>
                    <a:pt x="51367" y="87370"/>
                    <a:pt x="51687" y="88044"/>
                  </a:cubicBezTo>
                  <a:lnTo>
                    <a:pt x="51687" y="88044"/>
                  </a:lnTo>
                  <a:cubicBezTo>
                    <a:pt x="52539" y="89662"/>
                    <a:pt x="53179" y="89865"/>
                    <a:pt x="56056" y="89662"/>
                  </a:cubicBezTo>
                  <a:lnTo>
                    <a:pt x="56056" y="89662"/>
                  </a:lnTo>
                  <a:cubicBezTo>
                    <a:pt x="59253" y="89325"/>
                    <a:pt x="60106" y="88449"/>
                    <a:pt x="59040" y="86561"/>
                  </a:cubicBezTo>
                  <a:lnTo>
                    <a:pt x="59040" y="86561"/>
                  </a:lnTo>
                  <a:cubicBezTo>
                    <a:pt x="58294" y="85280"/>
                    <a:pt x="57868" y="84000"/>
                    <a:pt x="56483" y="82921"/>
                  </a:cubicBezTo>
                  <a:close/>
                  <a:moveTo>
                    <a:pt x="38046" y="86898"/>
                  </a:moveTo>
                  <a:lnTo>
                    <a:pt x="38046" y="85550"/>
                  </a:lnTo>
                  <a:lnTo>
                    <a:pt x="38046" y="85550"/>
                  </a:lnTo>
                  <a:cubicBezTo>
                    <a:pt x="38046" y="85415"/>
                    <a:pt x="38046" y="85348"/>
                    <a:pt x="38046" y="85348"/>
                  </a:cubicBezTo>
                  <a:lnTo>
                    <a:pt x="38046" y="85348"/>
                  </a:lnTo>
                  <a:cubicBezTo>
                    <a:pt x="37939" y="84674"/>
                    <a:pt x="37193" y="84337"/>
                    <a:pt x="36021" y="84404"/>
                  </a:cubicBezTo>
                  <a:lnTo>
                    <a:pt x="36021" y="84404"/>
                  </a:lnTo>
                  <a:cubicBezTo>
                    <a:pt x="34529" y="84606"/>
                    <a:pt x="33143" y="84741"/>
                    <a:pt x="31651" y="84471"/>
                  </a:cubicBezTo>
                  <a:lnTo>
                    <a:pt x="31651" y="84471"/>
                  </a:lnTo>
                  <a:cubicBezTo>
                    <a:pt x="30586" y="84337"/>
                    <a:pt x="29626" y="84808"/>
                    <a:pt x="29840" y="85550"/>
                  </a:cubicBezTo>
                  <a:lnTo>
                    <a:pt x="29840" y="85550"/>
                  </a:lnTo>
                  <a:cubicBezTo>
                    <a:pt x="29946" y="86426"/>
                    <a:pt x="29946" y="87438"/>
                    <a:pt x="30053" y="88382"/>
                  </a:cubicBezTo>
                  <a:lnTo>
                    <a:pt x="30053" y="88382"/>
                  </a:lnTo>
                  <a:cubicBezTo>
                    <a:pt x="30373" y="90202"/>
                    <a:pt x="31545" y="90741"/>
                    <a:pt x="34635" y="90539"/>
                  </a:cubicBezTo>
                  <a:lnTo>
                    <a:pt x="34635" y="90539"/>
                  </a:lnTo>
                  <a:cubicBezTo>
                    <a:pt x="35062" y="90471"/>
                    <a:pt x="35381" y="90471"/>
                    <a:pt x="35914" y="90471"/>
                  </a:cubicBezTo>
                  <a:lnTo>
                    <a:pt x="35914" y="90471"/>
                  </a:lnTo>
                  <a:cubicBezTo>
                    <a:pt x="37406" y="90404"/>
                    <a:pt x="38579" y="89662"/>
                    <a:pt x="38259" y="88786"/>
                  </a:cubicBezTo>
                  <a:lnTo>
                    <a:pt x="38259" y="88786"/>
                  </a:lnTo>
                  <a:cubicBezTo>
                    <a:pt x="38046" y="88112"/>
                    <a:pt x="38152" y="87505"/>
                    <a:pt x="38046" y="86898"/>
                  </a:cubicBezTo>
                  <a:close/>
                  <a:moveTo>
                    <a:pt x="10870" y="87033"/>
                  </a:moveTo>
                  <a:lnTo>
                    <a:pt x="10870" y="87033"/>
                  </a:lnTo>
                  <a:cubicBezTo>
                    <a:pt x="10870" y="87707"/>
                    <a:pt x="12255" y="88853"/>
                    <a:pt x="13534" y="89123"/>
                  </a:cubicBezTo>
                  <a:lnTo>
                    <a:pt x="13534" y="89123"/>
                  </a:lnTo>
                  <a:cubicBezTo>
                    <a:pt x="14600" y="89393"/>
                    <a:pt x="15772" y="89393"/>
                    <a:pt x="17051" y="89528"/>
                  </a:cubicBezTo>
                  <a:lnTo>
                    <a:pt x="17051" y="89528"/>
                  </a:lnTo>
                  <a:cubicBezTo>
                    <a:pt x="18756" y="89730"/>
                    <a:pt x="19502" y="89460"/>
                    <a:pt x="20035" y="88449"/>
                  </a:cubicBezTo>
                  <a:lnTo>
                    <a:pt x="20035" y="88449"/>
                  </a:lnTo>
                  <a:cubicBezTo>
                    <a:pt x="20355" y="87573"/>
                    <a:pt x="20568" y="86696"/>
                    <a:pt x="20994" y="85820"/>
                  </a:cubicBezTo>
                  <a:lnTo>
                    <a:pt x="20994" y="85820"/>
                  </a:lnTo>
                  <a:cubicBezTo>
                    <a:pt x="21634" y="84202"/>
                    <a:pt x="21634" y="84269"/>
                    <a:pt x="18863" y="84067"/>
                  </a:cubicBezTo>
                  <a:lnTo>
                    <a:pt x="18863" y="84067"/>
                  </a:lnTo>
                  <a:cubicBezTo>
                    <a:pt x="17158" y="84000"/>
                    <a:pt x="15239" y="84067"/>
                    <a:pt x="14280" y="82921"/>
                  </a:cubicBezTo>
                  <a:lnTo>
                    <a:pt x="14280" y="82921"/>
                  </a:lnTo>
                  <a:cubicBezTo>
                    <a:pt x="13960" y="82651"/>
                    <a:pt x="13641" y="82651"/>
                    <a:pt x="13108" y="82719"/>
                  </a:cubicBezTo>
                  <a:lnTo>
                    <a:pt x="13108" y="82719"/>
                  </a:lnTo>
                  <a:cubicBezTo>
                    <a:pt x="12788" y="82853"/>
                    <a:pt x="12468" y="82988"/>
                    <a:pt x="12468" y="83258"/>
                  </a:cubicBezTo>
                  <a:lnTo>
                    <a:pt x="12468" y="83258"/>
                  </a:lnTo>
                  <a:cubicBezTo>
                    <a:pt x="12682" y="83595"/>
                    <a:pt x="12255" y="83932"/>
                    <a:pt x="11936" y="84269"/>
                  </a:cubicBezTo>
                  <a:lnTo>
                    <a:pt x="11936" y="84269"/>
                  </a:lnTo>
                  <a:cubicBezTo>
                    <a:pt x="11403" y="85078"/>
                    <a:pt x="11083" y="86022"/>
                    <a:pt x="10870" y="87033"/>
                  </a:cubicBezTo>
                  <a:close/>
                  <a:moveTo>
                    <a:pt x="31225" y="35528"/>
                  </a:moveTo>
                  <a:lnTo>
                    <a:pt x="31225" y="35528"/>
                  </a:lnTo>
                  <a:cubicBezTo>
                    <a:pt x="31651" y="35528"/>
                    <a:pt x="32078" y="35393"/>
                    <a:pt x="32397" y="35325"/>
                  </a:cubicBezTo>
                  <a:lnTo>
                    <a:pt x="32397" y="35325"/>
                  </a:lnTo>
                  <a:cubicBezTo>
                    <a:pt x="34316" y="35056"/>
                    <a:pt x="35808" y="34516"/>
                    <a:pt x="37300" y="33910"/>
                  </a:cubicBezTo>
                  <a:lnTo>
                    <a:pt x="37300" y="33910"/>
                  </a:lnTo>
                  <a:cubicBezTo>
                    <a:pt x="37619" y="33842"/>
                    <a:pt x="38259" y="33910"/>
                    <a:pt x="38472" y="33505"/>
                  </a:cubicBezTo>
                  <a:lnTo>
                    <a:pt x="38472" y="33505"/>
                  </a:lnTo>
                  <a:cubicBezTo>
                    <a:pt x="38472" y="33168"/>
                    <a:pt x="37939" y="33101"/>
                    <a:pt x="37619" y="32831"/>
                  </a:cubicBezTo>
                  <a:lnTo>
                    <a:pt x="37619" y="32831"/>
                  </a:lnTo>
                  <a:cubicBezTo>
                    <a:pt x="37087" y="32561"/>
                    <a:pt x="36341" y="32292"/>
                    <a:pt x="35808" y="31820"/>
                  </a:cubicBezTo>
                  <a:lnTo>
                    <a:pt x="35808" y="31820"/>
                  </a:lnTo>
                  <a:cubicBezTo>
                    <a:pt x="33996" y="30404"/>
                    <a:pt x="33676" y="28786"/>
                    <a:pt x="33463" y="27168"/>
                  </a:cubicBezTo>
                  <a:lnTo>
                    <a:pt x="33463" y="27168"/>
                  </a:lnTo>
                  <a:cubicBezTo>
                    <a:pt x="33463" y="26561"/>
                    <a:pt x="33250" y="26561"/>
                    <a:pt x="32504" y="26831"/>
                  </a:cubicBezTo>
                  <a:lnTo>
                    <a:pt x="32504" y="26831"/>
                  </a:lnTo>
                  <a:cubicBezTo>
                    <a:pt x="30373" y="27573"/>
                    <a:pt x="28241" y="28382"/>
                    <a:pt x="26110" y="29056"/>
                  </a:cubicBezTo>
                  <a:lnTo>
                    <a:pt x="26110" y="29056"/>
                  </a:lnTo>
                  <a:cubicBezTo>
                    <a:pt x="25790" y="29191"/>
                    <a:pt x="25364" y="29460"/>
                    <a:pt x="25683" y="29730"/>
                  </a:cubicBezTo>
                  <a:lnTo>
                    <a:pt x="25683" y="29730"/>
                  </a:lnTo>
                  <a:cubicBezTo>
                    <a:pt x="26323" y="30337"/>
                    <a:pt x="25790" y="31078"/>
                    <a:pt x="26110" y="31685"/>
                  </a:cubicBezTo>
                  <a:lnTo>
                    <a:pt x="26110" y="31685"/>
                  </a:lnTo>
                  <a:cubicBezTo>
                    <a:pt x="26536" y="32292"/>
                    <a:pt x="26749" y="33033"/>
                    <a:pt x="27282" y="33640"/>
                  </a:cubicBezTo>
                  <a:lnTo>
                    <a:pt x="27282" y="33640"/>
                  </a:lnTo>
                  <a:cubicBezTo>
                    <a:pt x="28134" y="34584"/>
                    <a:pt x="29307" y="35393"/>
                    <a:pt x="31225" y="35528"/>
                  </a:cubicBezTo>
                  <a:lnTo>
                    <a:pt x="36021" y="36808"/>
                  </a:lnTo>
                  <a:lnTo>
                    <a:pt x="36021" y="36808"/>
                  </a:lnTo>
                  <a:cubicBezTo>
                    <a:pt x="36341" y="35932"/>
                    <a:pt x="35808" y="35865"/>
                    <a:pt x="34955" y="36202"/>
                  </a:cubicBezTo>
                  <a:lnTo>
                    <a:pt x="34955" y="36202"/>
                  </a:lnTo>
                  <a:cubicBezTo>
                    <a:pt x="34316" y="36337"/>
                    <a:pt x="33463" y="36539"/>
                    <a:pt x="32824" y="36606"/>
                  </a:cubicBezTo>
                  <a:lnTo>
                    <a:pt x="32824" y="36606"/>
                  </a:lnTo>
                  <a:cubicBezTo>
                    <a:pt x="31758" y="36674"/>
                    <a:pt x="31651" y="36943"/>
                    <a:pt x="31651" y="37550"/>
                  </a:cubicBezTo>
                  <a:lnTo>
                    <a:pt x="31651" y="37550"/>
                  </a:lnTo>
                  <a:cubicBezTo>
                    <a:pt x="31651" y="41797"/>
                    <a:pt x="31651" y="45977"/>
                    <a:pt x="31651" y="50224"/>
                  </a:cubicBezTo>
                  <a:lnTo>
                    <a:pt x="31651" y="50224"/>
                  </a:lnTo>
                  <a:cubicBezTo>
                    <a:pt x="31651" y="51842"/>
                    <a:pt x="31651" y="53528"/>
                    <a:pt x="31438" y="55078"/>
                  </a:cubicBezTo>
                  <a:lnTo>
                    <a:pt x="31438" y="55078"/>
                  </a:lnTo>
                  <a:cubicBezTo>
                    <a:pt x="31438" y="55348"/>
                    <a:pt x="31012" y="55752"/>
                    <a:pt x="31758" y="55820"/>
                  </a:cubicBezTo>
                  <a:lnTo>
                    <a:pt x="31758" y="55820"/>
                  </a:lnTo>
                  <a:cubicBezTo>
                    <a:pt x="32930" y="55820"/>
                    <a:pt x="33996" y="55752"/>
                    <a:pt x="35168" y="55685"/>
                  </a:cubicBezTo>
                  <a:lnTo>
                    <a:pt x="35168" y="55685"/>
                  </a:lnTo>
                  <a:cubicBezTo>
                    <a:pt x="35168" y="55685"/>
                    <a:pt x="35168" y="55483"/>
                    <a:pt x="35168" y="55348"/>
                  </a:cubicBezTo>
                  <a:lnTo>
                    <a:pt x="35168" y="55348"/>
                  </a:lnTo>
                  <a:cubicBezTo>
                    <a:pt x="35381" y="49146"/>
                    <a:pt x="35808" y="42876"/>
                    <a:pt x="36021" y="36808"/>
                  </a:cubicBezTo>
                  <a:lnTo>
                    <a:pt x="31225" y="35528"/>
                  </a:lnTo>
                  <a:close/>
                  <a:moveTo>
                    <a:pt x="117335" y="9303"/>
                  </a:moveTo>
                  <a:lnTo>
                    <a:pt x="117335" y="9303"/>
                  </a:lnTo>
                  <a:cubicBezTo>
                    <a:pt x="117015" y="5932"/>
                    <a:pt x="114884" y="3303"/>
                    <a:pt x="109662" y="1887"/>
                  </a:cubicBezTo>
                  <a:lnTo>
                    <a:pt x="109662" y="1887"/>
                  </a:lnTo>
                  <a:cubicBezTo>
                    <a:pt x="108383" y="1550"/>
                    <a:pt x="107104" y="1483"/>
                    <a:pt x="105932" y="1752"/>
                  </a:cubicBezTo>
                  <a:lnTo>
                    <a:pt x="105932" y="1752"/>
                  </a:lnTo>
                  <a:cubicBezTo>
                    <a:pt x="104760" y="1955"/>
                    <a:pt x="103907" y="2359"/>
                    <a:pt x="104014" y="3235"/>
                  </a:cubicBezTo>
                  <a:lnTo>
                    <a:pt x="104014" y="3235"/>
                  </a:lnTo>
                  <a:cubicBezTo>
                    <a:pt x="104120" y="3775"/>
                    <a:pt x="104440" y="4247"/>
                    <a:pt x="104653" y="4786"/>
                  </a:cubicBezTo>
                  <a:lnTo>
                    <a:pt x="104653" y="4786"/>
                  </a:lnTo>
                  <a:cubicBezTo>
                    <a:pt x="105293" y="7955"/>
                    <a:pt x="108703" y="9775"/>
                    <a:pt x="112753" y="11393"/>
                  </a:cubicBezTo>
                  <a:lnTo>
                    <a:pt x="112753" y="11393"/>
                  </a:lnTo>
                  <a:cubicBezTo>
                    <a:pt x="115204" y="12337"/>
                    <a:pt x="117548" y="11460"/>
                    <a:pt x="117335" y="9640"/>
                  </a:cubicBezTo>
                  <a:lnTo>
                    <a:pt x="117335" y="9640"/>
                  </a:lnTo>
                  <a:cubicBezTo>
                    <a:pt x="117335" y="9505"/>
                    <a:pt x="117335" y="9370"/>
                    <a:pt x="117335" y="9303"/>
                  </a:cubicBezTo>
                  <a:close/>
                  <a:moveTo>
                    <a:pt x="10976" y="34112"/>
                  </a:moveTo>
                  <a:lnTo>
                    <a:pt x="10976" y="34112"/>
                  </a:lnTo>
                  <a:cubicBezTo>
                    <a:pt x="13428" y="33977"/>
                    <a:pt x="15879" y="33505"/>
                    <a:pt x="17264" y="35191"/>
                  </a:cubicBezTo>
                  <a:lnTo>
                    <a:pt x="17264" y="35191"/>
                  </a:lnTo>
                  <a:cubicBezTo>
                    <a:pt x="18223" y="36337"/>
                    <a:pt x="17477" y="37752"/>
                    <a:pt x="15879" y="38629"/>
                  </a:cubicBezTo>
                  <a:lnTo>
                    <a:pt x="15879" y="38629"/>
                  </a:lnTo>
                  <a:cubicBezTo>
                    <a:pt x="14600" y="39168"/>
                    <a:pt x="11616" y="39168"/>
                    <a:pt x="10230" y="38629"/>
                  </a:cubicBezTo>
                  <a:lnTo>
                    <a:pt x="10230" y="38629"/>
                  </a:lnTo>
                  <a:cubicBezTo>
                    <a:pt x="8738" y="38022"/>
                    <a:pt x="8525" y="36674"/>
                    <a:pt x="9698" y="34651"/>
                  </a:cubicBezTo>
                  <a:lnTo>
                    <a:pt x="9698" y="34651"/>
                  </a:lnTo>
                  <a:cubicBezTo>
                    <a:pt x="8632" y="34719"/>
                    <a:pt x="7779" y="34988"/>
                    <a:pt x="7033" y="35325"/>
                  </a:cubicBezTo>
                  <a:lnTo>
                    <a:pt x="7033" y="35325"/>
                  </a:lnTo>
                  <a:cubicBezTo>
                    <a:pt x="5435" y="35932"/>
                    <a:pt x="4689" y="36808"/>
                    <a:pt x="4902" y="37955"/>
                  </a:cubicBezTo>
                  <a:lnTo>
                    <a:pt x="4902" y="37955"/>
                  </a:lnTo>
                  <a:cubicBezTo>
                    <a:pt x="4902" y="38831"/>
                    <a:pt x="5861" y="39640"/>
                    <a:pt x="6394" y="40651"/>
                  </a:cubicBezTo>
                  <a:lnTo>
                    <a:pt x="6394" y="40651"/>
                  </a:lnTo>
                  <a:cubicBezTo>
                    <a:pt x="6500" y="40853"/>
                    <a:pt x="6714" y="40921"/>
                    <a:pt x="7140" y="40988"/>
                  </a:cubicBezTo>
                  <a:lnTo>
                    <a:pt x="7140" y="40988"/>
                  </a:lnTo>
                  <a:cubicBezTo>
                    <a:pt x="8952" y="41325"/>
                    <a:pt x="10657" y="41191"/>
                    <a:pt x="11936" y="40382"/>
                  </a:cubicBezTo>
                  <a:lnTo>
                    <a:pt x="11936" y="40382"/>
                  </a:lnTo>
                  <a:cubicBezTo>
                    <a:pt x="12362" y="40112"/>
                    <a:pt x="12788" y="39977"/>
                    <a:pt x="13214" y="39910"/>
                  </a:cubicBezTo>
                  <a:lnTo>
                    <a:pt x="13214" y="39910"/>
                  </a:lnTo>
                  <a:cubicBezTo>
                    <a:pt x="18117" y="39101"/>
                    <a:pt x="22273" y="37213"/>
                    <a:pt x="26856" y="36202"/>
                  </a:cubicBezTo>
                  <a:lnTo>
                    <a:pt x="26856" y="36202"/>
                  </a:lnTo>
                  <a:cubicBezTo>
                    <a:pt x="27708" y="36000"/>
                    <a:pt x="27708" y="35865"/>
                    <a:pt x="27282" y="35528"/>
                  </a:cubicBezTo>
                  <a:lnTo>
                    <a:pt x="27282" y="35528"/>
                  </a:lnTo>
                  <a:cubicBezTo>
                    <a:pt x="26003" y="34449"/>
                    <a:pt x="25150" y="33303"/>
                    <a:pt x="24511" y="32022"/>
                  </a:cubicBezTo>
                  <a:lnTo>
                    <a:pt x="24511" y="32022"/>
                  </a:lnTo>
                  <a:cubicBezTo>
                    <a:pt x="24298" y="31348"/>
                    <a:pt x="24191" y="30741"/>
                    <a:pt x="23872" y="29932"/>
                  </a:cubicBezTo>
                  <a:lnTo>
                    <a:pt x="23872" y="29932"/>
                  </a:lnTo>
                  <a:cubicBezTo>
                    <a:pt x="19289" y="31146"/>
                    <a:pt x="15239" y="32764"/>
                    <a:pt x="10976" y="34112"/>
                  </a:cubicBezTo>
                  <a:close/>
                  <a:moveTo>
                    <a:pt x="11083" y="89393"/>
                  </a:moveTo>
                  <a:lnTo>
                    <a:pt x="11083" y="89393"/>
                  </a:lnTo>
                  <a:cubicBezTo>
                    <a:pt x="9165" y="94314"/>
                    <a:pt x="7140" y="99168"/>
                    <a:pt x="5008" y="103955"/>
                  </a:cubicBezTo>
                  <a:lnTo>
                    <a:pt x="5008" y="103955"/>
                  </a:lnTo>
                  <a:cubicBezTo>
                    <a:pt x="4582" y="104764"/>
                    <a:pt x="5115" y="105235"/>
                    <a:pt x="5861" y="105707"/>
                  </a:cubicBezTo>
                  <a:lnTo>
                    <a:pt x="5861" y="105707"/>
                  </a:lnTo>
                  <a:cubicBezTo>
                    <a:pt x="6820" y="106382"/>
                    <a:pt x="7992" y="106382"/>
                    <a:pt x="9378" y="106314"/>
                  </a:cubicBezTo>
                  <a:lnTo>
                    <a:pt x="9378" y="106314"/>
                  </a:lnTo>
                  <a:cubicBezTo>
                    <a:pt x="10657" y="106179"/>
                    <a:pt x="10657" y="105707"/>
                    <a:pt x="10870" y="105168"/>
                  </a:cubicBezTo>
                  <a:lnTo>
                    <a:pt x="10870" y="105168"/>
                  </a:lnTo>
                  <a:cubicBezTo>
                    <a:pt x="13001" y="100516"/>
                    <a:pt x="15133" y="95730"/>
                    <a:pt x="17158" y="91078"/>
                  </a:cubicBezTo>
                  <a:lnTo>
                    <a:pt x="17158" y="91078"/>
                  </a:lnTo>
                  <a:cubicBezTo>
                    <a:pt x="17371" y="90674"/>
                    <a:pt x="17371" y="90471"/>
                    <a:pt x="16518" y="90404"/>
                  </a:cubicBezTo>
                  <a:lnTo>
                    <a:pt x="16518" y="90404"/>
                  </a:lnTo>
                  <a:cubicBezTo>
                    <a:pt x="14600" y="90337"/>
                    <a:pt x="12895" y="90202"/>
                    <a:pt x="11083" y="89393"/>
                  </a:cubicBezTo>
                  <a:close/>
                  <a:moveTo>
                    <a:pt x="31119" y="100314"/>
                  </a:moveTo>
                  <a:lnTo>
                    <a:pt x="31012" y="100314"/>
                  </a:lnTo>
                  <a:lnTo>
                    <a:pt x="31012" y="100314"/>
                  </a:lnTo>
                  <a:cubicBezTo>
                    <a:pt x="31012" y="103078"/>
                    <a:pt x="31119" y="105775"/>
                    <a:pt x="31012" y="108471"/>
                  </a:cubicBezTo>
                  <a:lnTo>
                    <a:pt x="31012" y="108471"/>
                  </a:lnTo>
                  <a:cubicBezTo>
                    <a:pt x="31012" y="109146"/>
                    <a:pt x="31438" y="109348"/>
                    <a:pt x="32291" y="109483"/>
                  </a:cubicBezTo>
                  <a:lnTo>
                    <a:pt x="32291" y="109483"/>
                  </a:lnTo>
                  <a:cubicBezTo>
                    <a:pt x="33250" y="109752"/>
                    <a:pt x="34316" y="109887"/>
                    <a:pt x="35275" y="109820"/>
                  </a:cubicBezTo>
                  <a:lnTo>
                    <a:pt x="35275" y="109820"/>
                  </a:lnTo>
                  <a:cubicBezTo>
                    <a:pt x="36341" y="109820"/>
                    <a:pt x="36873" y="109483"/>
                    <a:pt x="36873" y="108808"/>
                  </a:cubicBezTo>
                  <a:lnTo>
                    <a:pt x="36873" y="108808"/>
                  </a:lnTo>
                  <a:cubicBezTo>
                    <a:pt x="37087" y="103280"/>
                    <a:pt x="37087" y="97617"/>
                    <a:pt x="37193" y="92089"/>
                  </a:cubicBezTo>
                  <a:lnTo>
                    <a:pt x="37193" y="92089"/>
                  </a:lnTo>
                  <a:cubicBezTo>
                    <a:pt x="37193" y="91617"/>
                    <a:pt x="36873" y="91483"/>
                    <a:pt x="36127" y="91483"/>
                  </a:cubicBezTo>
                  <a:lnTo>
                    <a:pt x="36127" y="91483"/>
                  </a:lnTo>
                  <a:cubicBezTo>
                    <a:pt x="34955" y="91550"/>
                    <a:pt x="33676" y="91617"/>
                    <a:pt x="32397" y="91550"/>
                  </a:cubicBezTo>
                  <a:lnTo>
                    <a:pt x="32397" y="91550"/>
                  </a:lnTo>
                  <a:cubicBezTo>
                    <a:pt x="31545" y="91415"/>
                    <a:pt x="31012" y="91483"/>
                    <a:pt x="31012" y="92157"/>
                  </a:cubicBezTo>
                  <a:lnTo>
                    <a:pt x="31012" y="92157"/>
                  </a:lnTo>
                  <a:cubicBezTo>
                    <a:pt x="31119" y="94853"/>
                    <a:pt x="31119" y="97617"/>
                    <a:pt x="31119" y="100314"/>
                  </a:cubicBezTo>
                  <a:close/>
                  <a:moveTo>
                    <a:pt x="61811" y="106382"/>
                  </a:moveTo>
                  <a:lnTo>
                    <a:pt x="61811" y="106382"/>
                  </a:lnTo>
                  <a:cubicBezTo>
                    <a:pt x="62664" y="106449"/>
                    <a:pt x="63410" y="106314"/>
                    <a:pt x="64262" y="106179"/>
                  </a:cubicBezTo>
                  <a:lnTo>
                    <a:pt x="64262" y="106179"/>
                  </a:lnTo>
                  <a:cubicBezTo>
                    <a:pt x="66181" y="105977"/>
                    <a:pt x="67246" y="105033"/>
                    <a:pt x="66607" y="103820"/>
                  </a:cubicBezTo>
                  <a:lnTo>
                    <a:pt x="66607" y="103820"/>
                  </a:lnTo>
                  <a:cubicBezTo>
                    <a:pt x="66074" y="102943"/>
                    <a:pt x="65328" y="102000"/>
                    <a:pt x="65008" y="101123"/>
                  </a:cubicBezTo>
                  <a:lnTo>
                    <a:pt x="65008" y="101123"/>
                  </a:lnTo>
                  <a:cubicBezTo>
                    <a:pt x="63516" y="97415"/>
                    <a:pt x="61385" y="93842"/>
                    <a:pt x="59786" y="90269"/>
                  </a:cubicBezTo>
                  <a:lnTo>
                    <a:pt x="59786" y="90269"/>
                  </a:lnTo>
                  <a:cubicBezTo>
                    <a:pt x="59680" y="90000"/>
                    <a:pt x="59467" y="89797"/>
                    <a:pt x="59040" y="90000"/>
                  </a:cubicBezTo>
                  <a:lnTo>
                    <a:pt x="59040" y="90000"/>
                  </a:lnTo>
                  <a:cubicBezTo>
                    <a:pt x="57548" y="90471"/>
                    <a:pt x="55950" y="90539"/>
                    <a:pt x="54245" y="90539"/>
                  </a:cubicBezTo>
                  <a:lnTo>
                    <a:pt x="54245" y="90539"/>
                  </a:lnTo>
                  <a:cubicBezTo>
                    <a:pt x="53285" y="90539"/>
                    <a:pt x="53179" y="90808"/>
                    <a:pt x="53392" y="91348"/>
                  </a:cubicBezTo>
                  <a:lnTo>
                    <a:pt x="53392" y="91348"/>
                  </a:lnTo>
                  <a:cubicBezTo>
                    <a:pt x="53925" y="92696"/>
                    <a:pt x="54564" y="94112"/>
                    <a:pt x="55204" y="95460"/>
                  </a:cubicBezTo>
                  <a:lnTo>
                    <a:pt x="55204" y="95460"/>
                  </a:lnTo>
                  <a:cubicBezTo>
                    <a:pt x="56589" y="98831"/>
                    <a:pt x="58934" y="102000"/>
                    <a:pt x="59786" y="105438"/>
                  </a:cubicBezTo>
                  <a:lnTo>
                    <a:pt x="59786" y="105438"/>
                  </a:lnTo>
                  <a:cubicBezTo>
                    <a:pt x="60106" y="106179"/>
                    <a:pt x="60639" y="106516"/>
                    <a:pt x="61811" y="106382"/>
                  </a:cubicBezTo>
                  <a:close/>
                  <a:moveTo>
                    <a:pt x="31012" y="74966"/>
                  </a:moveTo>
                  <a:lnTo>
                    <a:pt x="31012" y="74966"/>
                  </a:lnTo>
                  <a:cubicBezTo>
                    <a:pt x="31012" y="77595"/>
                    <a:pt x="31119" y="80292"/>
                    <a:pt x="31012" y="82988"/>
                  </a:cubicBezTo>
                  <a:lnTo>
                    <a:pt x="31012" y="82988"/>
                  </a:lnTo>
                  <a:cubicBezTo>
                    <a:pt x="31012" y="83460"/>
                    <a:pt x="31119" y="83662"/>
                    <a:pt x="32184" y="83595"/>
                  </a:cubicBezTo>
                  <a:lnTo>
                    <a:pt x="32184" y="83595"/>
                  </a:lnTo>
                  <a:cubicBezTo>
                    <a:pt x="33357" y="83528"/>
                    <a:pt x="34742" y="83662"/>
                    <a:pt x="36021" y="83460"/>
                  </a:cubicBezTo>
                  <a:lnTo>
                    <a:pt x="36021" y="83460"/>
                  </a:lnTo>
                  <a:cubicBezTo>
                    <a:pt x="36873" y="83325"/>
                    <a:pt x="37300" y="83191"/>
                    <a:pt x="37300" y="82584"/>
                  </a:cubicBezTo>
                  <a:lnTo>
                    <a:pt x="37300" y="82584"/>
                  </a:lnTo>
                  <a:cubicBezTo>
                    <a:pt x="37193" y="78741"/>
                    <a:pt x="37300" y="74764"/>
                    <a:pt x="37193" y="70853"/>
                  </a:cubicBezTo>
                  <a:lnTo>
                    <a:pt x="37193" y="70853"/>
                  </a:lnTo>
                  <a:cubicBezTo>
                    <a:pt x="37193" y="67685"/>
                    <a:pt x="37300" y="64584"/>
                    <a:pt x="37513" y="61550"/>
                  </a:cubicBezTo>
                  <a:lnTo>
                    <a:pt x="37513" y="61550"/>
                  </a:lnTo>
                  <a:cubicBezTo>
                    <a:pt x="37513" y="60943"/>
                    <a:pt x="37406" y="60741"/>
                    <a:pt x="36447" y="60808"/>
                  </a:cubicBezTo>
                  <a:lnTo>
                    <a:pt x="36447" y="60808"/>
                  </a:lnTo>
                  <a:cubicBezTo>
                    <a:pt x="35381" y="60808"/>
                    <a:pt x="34422" y="60741"/>
                    <a:pt x="33250" y="60876"/>
                  </a:cubicBezTo>
                  <a:lnTo>
                    <a:pt x="33250" y="60876"/>
                  </a:lnTo>
                  <a:cubicBezTo>
                    <a:pt x="32930" y="60943"/>
                    <a:pt x="32078" y="60404"/>
                    <a:pt x="31758" y="60808"/>
                  </a:cubicBezTo>
                  <a:lnTo>
                    <a:pt x="31758" y="60808"/>
                  </a:lnTo>
                  <a:cubicBezTo>
                    <a:pt x="31651" y="61146"/>
                    <a:pt x="31438" y="61483"/>
                    <a:pt x="31438" y="61820"/>
                  </a:cubicBezTo>
                  <a:lnTo>
                    <a:pt x="31438" y="61820"/>
                  </a:lnTo>
                  <a:cubicBezTo>
                    <a:pt x="31119" y="66269"/>
                    <a:pt x="31012" y="70651"/>
                    <a:pt x="31012" y="74966"/>
                  </a:cubicBezTo>
                  <a:close/>
                  <a:moveTo>
                    <a:pt x="51154" y="83460"/>
                  </a:moveTo>
                  <a:lnTo>
                    <a:pt x="51154" y="83460"/>
                  </a:lnTo>
                  <a:cubicBezTo>
                    <a:pt x="52113" y="83460"/>
                    <a:pt x="52966" y="83258"/>
                    <a:pt x="54671" y="82584"/>
                  </a:cubicBezTo>
                  <a:lnTo>
                    <a:pt x="54671" y="82584"/>
                  </a:lnTo>
                  <a:cubicBezTo>
                    <a:pt x="55737" y="82179"/>
                    <a:pt x="56056" y="81842"/>
                    <a:pt x="55523" y="81033"/>
                  </a:cubicBezTo>
                  <a:lnTo>
                    <a:pt x="55523" y="81033"/>
                  </a:lnTo>
                  <a:cubicBezTo>
                    <a:pt x="53392" y="77258"/>
                    <a:pt x="52113" y="73348"/>
                    <a:pt x="50301" y="69438"/>
                  </a:cubicBezTo>
                  <a:lnTo>
                    <a:pt x="50301" y="69438"/>
                  </a:lnTo>
                  <a:cubicBezTo>
                    <a:pt x="48809" y="66134"/>
                    <a:pt x="47637" y="62831"/>
                    <a:pt x="45825" y="59595"/>
                  </a:cubicBezTo>
                  <a:lnTo>
                    <a:pt x="45825" y="59595"/>
                  </a:lnTo>
                  <a:cubicBezTo>
                    <a:pt x="45612" y="59056"/>
                    <a:pt x="45079" y="58988"/>
                    <a:pt x="44120" y="59056"/>
                  </a:cubicBezTo>
                  <a:lnTo>
                    <a:pt x="44120" y="59056"/>
                  </a:lnTo>
                  <a:cubicBezTo>
                    <a:pt x="42841" y="59325"/>
                    <a:pt x="41563" y="59865"/>
                    <a:pt x="39857" y="59932"/>
                  </a:cubicBezTo>
                  <a:lnTo>
                    <a:pt x="39857" y="59932"/>
                  </a:lnTo>
                  <a:cubicBezTo>
                    <a:pt x="39538" y="59932"/>
                    <a:pt x="39325" y="60134"/>
                    <a:pt x="39644" y="60404"/>
                  </a:cubicBezTo>
                  <a:lnTo>
                    <a:pt x="39644" y="60404"/>
                  </a:lnTo>
                  <a:cubicBezTo>
                    <a:pt x="39751" y="60539"/>
                    <a:pt x="39857" y="60808"/>
                    <a:pt x="40071" y="61078"/>
                  </a:cubicBezTo>
                  <a:lnTo>
                    <a:pt x="40071" y="61078"/>
                  </a:lnTo>
                  <a:cubicBezTo>
                    <a:pt x="41776" y="64449"/>
                    <a:pt x="43268" y="67955"/>
                    <a:pt x="44653" y="71325"/>
                  </a:cubicBezTo>
                  <a:lnTo>
                    <a:pt x="44653" y="71325"/>
                  </a:lnTo>
                  <a:cubicBezTo>
                    <a:pt x="46252" y="75101"/>
                    <a:pt x="47850" y="78808"/>
                    <a:pt x="49662" y="82516"/>
                  </a:cubicBezTo>
                  <a:lnTo>
                    <a:pt x="49662" y="82516"/>
                  </a:lnTo>
                  <a:cubicBezTo>
                    <a:pt x="49982" y="82988"/>
                    <a:pt x="50301" y="83460"/>
                    <a:pt x="51154" y="83460"/>
                  </a:cubicBezTo>
                  <a:close/>
                  <a:moveTo>
                    <a:pt x="24511" y="59730"/>
                  </a:moveTo>
                  <a:lnTo>
                    <a:pt x="24511" y="59730"/>
                  </a:lnTo>
                  <a:cubicBezTo>
                    <a:pt x="23552" y="59460"/>
                    <a:pt x="23658" y="60337"/>
                    <a:pt x="23445" y="60808"/>
                  </a:cubicBezTo>
                  <a:lnTo>
                    <a:pt x="23445" y="60808"/>
                  </a:lnTo>
                  <a:cubicBezTo>
                    <a:pt x="22060" y="63775"/>
                    <a:pt x="20781" y="66674"/>
                    <a:pt x="19502" y="69707"/>
                  </a:cubicBezTo>
                  <a:lnTo>
                    <a:pt x="19502" y="69707"/>
                  </a:lnTo>
                  <a:cubicBezTo>
                    <a:pt x="17904" y="73550"/>
                    <a:pt x="16092" y="77460"/>
                    <a:pt x="14493" y="81303"/>
                  </a:cubicBezTo>
                  <a:lnTo>
                    <a:pt x="14493" y="81303"/>
                  </a:lnTo>
                  <a:cubicBezTo>
                    <a:pt x="14280" y="81910"/>
                    <a:pt x="14493" y="82112"/>
                    <a:pt x="15133" y="82382"/>
                  </a:cubicBezTo>
                  <a:lnTo>
                    <a:pt x="15133" y="82382"/>
                  </a:lnTo>
                  <a:cubicBezTo>
                    <a:pt x="16198" y="82988"/>
                    <a:pt x="17797" y="83056"/>
                    <a:pt x="19182" y="83258"/>
                  </a:cubicBezTo>
                  <a:lnTo>
                    <a:pt x="19182" y="83258"/>
                  </a:lnTo>
                  <a:cubicBezTo>
                    <a:pt x="20142" y="83325"/>
                    <a:pt x="20568" y="83191"/>
                    <a:pt x="20888" y="82382"/>
                  </a:cubicBezTo>
                  <a:lnTo>
                    <a:pt x="20888" y="82382"/>
                  </a:lnTo>
                  <a:cubicBezTo>
                    <a:pt x="23658" y="75775"/>
                    <a:pt x="26429" y="69101"/>
                    <a:pt x="29520" y="62561"/>
                  </a:cubicBezTo>
                  <a:lnTo>
                    <a:pt x="29520" y="62561"/>
                  </a:lnTo>
                  <a:cubicBezTo>
                    <a:pt x="29840" y="61955"/>
                    <a:pt x="30373" y="61550"/>
                    <a:pt x="29094" y="60808"/>
                  </a:cubicBezTo>
                  <a:lnTo>
                    <a:pt x="29094" y="60808"/>
                  </a:lnTo>
                  <a:cubicBezTo>
                    <a:pt x="27815" y="60000"/>
                    <a:pt x="26642" y="59865"/>
                    <a:pt x="24511" y="59730"/>
                  </a:cubicBezTo>
                  <a:close/>
                  <a:moveTo>
                    <a:pt x="86216" y="18404"/>
                  </a:moveTo>
                  <a:lnTo>
                    <a:pt x="86216" y="18404"/>
                  </a:lnTo>
                  <a:cubicBezTo>
                    <a:pt x="84298" y="16112"/>
                    <a:pt x="81740" y="13752"/>
                    <a:pt x="81740" y="10921"/>
                  </a:cubicBezTo>
                  <a:lnTo>
                    <a:pt x="81740" y="10921"/>
                  </a:lnTo>
                  <a:cubicBezTo>
                    <a:pt x="78863" y="11865"/>
                    <a:pt x="76198" y="12741"/>
                    <a:pt x="73641" y="13685"/>
                  </a:cubicBezTo>
                  <a:lnTo>
                    <a:pt x="73641" y="13685"/>
                  </a:lnTo>
                  <a:cubicBezTo>
                    <a:pt x="69911" y="14966"/>
                    <a:pt x="66500" y="16314"/>
                    <a:pt x="62877" y="17528"/>
                  </a:cubicBezTo>
                  <a:lnTo>
                    <a:pt x="62877" y="17528"/>
                  </a:lnTo>
                  <a:cubicBezTo>
                    <a:pt x="61705" y="17865"/>
                    <a:pt x="61385" y="18269"/>
                    <a:pt x="61705" y="19011"/>
                  </a:cubicBezTo>
                  <a:lnTo>
                    <a:pt x="61705" y="19011"/>
                  </a:lnTo>
                  <a:cubicBezTo>
                    <a:pt x="61918" y="19685"/>
                    <a:pt x="62131" y="20359"/>
                    <a:pt x="62557" y="21033"/>
                  </a:cubicBezTo>
                  <a:lnTo>
                    <a:pt x="62557" y="21033"/>
                  </a:lnTo>
                  <a:cubicBezTo>
                    <a:pt x="63303" y="21977"/>
                    <a:pt x="64582" y="22786"/>
                    <a:pt x="65435" y="23662"/>
                  </a:cubicBezTo>
                  <a:lnTo>
                    <a:pt x="65435" y="23662"/>
                  </a:lnTo>
                  <a:cubicBezTo>
                    <a:pt x="65754" y="24067"/>
                    <a:pt x="66500" y="24000"/>
                    <a:pt x="67140" y="23797"/>
                  </a:cubicBezTo>
                  <a:lnTo>
                    <a:pt x="67140" y="23797"/>
                  </a:lnTo>
                  <a:cubicBezTo>
                    <a:pt x="69484" y="23123"/>
                    <a:pt x="71829" y="22382"/>
                    <a:pt x="74174" y="21775"/>
                  </a:cubicBezTo>
                  <a:lnTo>
                    <a:pt x="74174" y="21775"/>
                  </a:lnTo>
                  <a:cubicBezTo>
                    <a:pt x="78330" y="20764"/>
                    <a:pt x="82380" y="19617"/>
                    <a:pt x="86216" y="18404"/>
                  </a:cubicBezTo>
                  <a:close/>
                  <a:moveTo>
                    <a:pt x="101243" y="2764"/>
                  </a:moveTo>
                  <a:lnTo>
                    <a:pt x="101243" y="2764"/>
                  </a:lnTo>
                  <a:cubicBezTo>
                    <a:pt x="101136" y="2764"/>
                    <a:pt x="101030" y="2764"/>
                    <a:pt x="100923" y="2764"/>
                  </a:cubicBezTo>
                  <a:lnTo>
                    <a:pt x="100923" y="2764"/>
                  </a:lnTo>
                  <a:cubicBezTo>
                    <a:pt x="95168" y="4516"/>
                    <a:pt x="89733" y="6674"/>
                    <a:pt x="84085" y="8426"/>
                  </a:cubicBezTo>
                  <a:lnTo>
                    <a:pt x="84085" y="8426"/>
                  </a:lnTo>
                  <a:cubicBezTo>
                    <a:pt x="83872" y="8561"/>
                    <a:pt x="83445" y="8629"/>
                    <a:pt x="83658" y="8831"/>
                  </a:cubicBezTo>
                  <a:lnTo>
                    <a:pt x="83658" y="8831"/>
                  </a:lnTo>
                  <a:cubicBezTo>
                    <a:pt x="83658" y="9640"/>
                    <a:pt x="83232" y="10449"/>
                    <a:pt x="83339" y="11258"/>
                  </a:cubicBezTo>
                  <a:lnTo>
                    <a:pt x="83339" y="11258"/>
                  </a:lnTo>
                  <a:cubicBezTo>
                    <a:pt x="83445" y="12876"/>
                    <a:pt x="84937" y="14224"/>
                    <a:pt x="86003" y="15640"/>
                  </a:cubicBezTo>
                  <a:lnTo>
                    <a:pt x="86003" y="15640"/>
                  </a:lnTo>
                  <a:cubicBezTo>
                    <a:pt x="86536" y="16449"/>
                    <a:pt x="87282" y="16921"/>
                    <a:pt x="88561" y="17460"/>
                  </a:cubicBezTo>
                  <a:lnTo>
                    <a:pt x="88561" y="17460"/>
                  </a:lnTo>
                  <a:cubicBezTo>
                    <a:pt x="89094" y="17730"/>
                    <a:pt x="89840" y="17932"/>
                    <a:pt x="90373" y="18337"/>
                  </a:cubicBezTo>
                  <a:lnTo>
                    <a:pt x="90373" y="18337"/>
                  </a:lnTo>
                  <a:cubicBezTo>
                    <a:pt x="90905" y="18674"/>
                    <a:pt x="91119" y="18606"/>
                    <a:pt x="91545" y="18404"/>
                  </a:cubicBezTo>
                  <a:lnTo>
                    <a:pt x="91545" y="18404"/>
                  </a:lnTo>
                  <a:cubicBezTo>
                    <a:pt x="93463" y="17797"/>
                    <a:pt x="95381" y="17191"/>
                    <a:pt x="97406" y="16584"/>
                  </a:cubicBezTo>
                  <a:lnTo>
                    <a:pt x="97406" y="16584"/>
                  </a:lnTo>
                  <a:cubicBezTo>
                    <a:pt x="102095" y="15370"/>
                    <a:pt x="106891" y="14022"/>
                    <a:pt x="111793" y="12674"/>
                  </a:cubicBezTo>
                  <a:lnTo>
                    <a:pt x="111793" y="12674"/>
                  </a:lnTo>
                  <a:cubicBezTo>
                    <a:pt x="105506" y="10382"/>
                    <a:pt x="101243" y="7415"/>
                    <a:pt x="101243" y="2764"/>
                  </a:cubicBezTo>
                  <a:lnTo>
                    <a:pt x="58934" y="17325"/>
                  </a:lnTo>
                  <a:lnTo>
                    <a:pt x="58934" y="17325"/>
                  </a:lnTo>
                  <a:cubicBezTo>
                    <a:pt x="58507" y="17528"/>
                    <a:pt x="57975" y="17662"/>
                    <a:pt x="57442" y="17797"/>
                  </a:cubicBezTo>
                  <a:lnTo>
                    <a:pt x="57442" y="17797"/>
                  </a:lnTo>
                  <a:cubicBezTo>
                    <a:pt x="50515" y="20292"/>
                    <a:pt x="43694" y="22719"/>
                    <a:pt x="36767" y="25146"/>
                  </a:cubicBezTo>
                  <a:lnTo>
                    <a:pt x="36767" y="25146"/>
                  </a:lnTo>
                  <a:cubicBezTo>
                    <a:pt x="35914" y="25483"/>
                    <a:pt x="35808" y="25887"/>
                    <a:pt x="35595" y="26359"/>
                  </a:cubicBezTo>
                  <a:lnTo>
                    <a:pt x="35595" y="26359"/>
                  </a:lnTo>
                  <a:cubicBezTo>
                    <a:pt x="35381" y="27910"/>
                    <a:pt x="36447" y="29258"/>
                    <a:pt x="37619" y="30539"/>
                  </a:cubicBezTo>
                  <a:lnTo>
                    <a:pt x="37619" y="30539"/>
                  </a:lnTo>
                  <a:cubicBezTo>
                    <a:pt x="38472" y="31213"/>
                    <a:pt x="39538" y="31617"/>
                    <a:pt x="40817" y="31887"/>
                  </a:cubicBezTo>
                  <a:lnTo>
                    <a:pt x="40817" y="31887"/>
                  </a:lnTo>
                  <a:cubicBezTo>
                    <a:pt x="41456" y="32022"/>
                    <a:pt x="41882" y="31483"/>
                    <a:pt x="42628" y="31348"/>
                  </a:cubicBezTo>
                  <a:lnTo>
                    <a:pt x="42628" y="31348"/>
                  </a:lnTo>
                  <a:cubicBezTo>
                    <a:pt x="43481" y="31213"/>
                    <a:pt x="44120" y="31078"/>
                    <a:pt x="44973" y="30876"/>
                  </a:cubicBezTo>
                  <a:lnTo>
                    <a:pt x="44973" y="30876"/>
                  </a:lnTo>
                  <a:cubicBezTo>
                    <a:pt x="47850" y="30539"/>
                    <a:pt x="50301" y="29797"/>
                    <a:pt x="52966" y="29123"/>
                  </a:cubicBezTo>
                  <a:lnTo>
                    <a:pt x="52966" y="29123"/>
                  </a:lnTo>
                  <a:cubicBezTo>
                    <a:pt x="55204" y="28584"/>
                    <a:pt x="57122" y="27707"/>
                    <a:pt x="59467" y="27168"/>
                  </a:cubicBezTo>
                  <a:lnTo>
                    <a:pt x="59467" y="27168"/>
                  </a:lnTo>
                  <a:cubicBezTo>
                    <a:pt x="61172" y="26696"/>
                    <a:pt x="62984" y="26224"/>
                    <a:pt x="64795" y="25752"/>
                  </a:cubicBezTo>
                  <a:lnTo>
                    <a:pt x="64795" y="25752"/>
                  </a:lnTo>
                  <a:cubicBezTo>
                    <a:pt x="65541" y="25483"/>
                    <a:pt x="65968" y="25213"/>
                    <a:pt x="65008" y="24808"/>
                  </a:cubicBezTo>
                  <a:lnTo>
                    <a:pt x="65008" y="24808"/>
                  </a:lnTo>
                  <a:cubicBezTo>
                    <a:pt x="63943" y="24404"/>
                    <a:pt x="62984" y="23932"/>
                    <a:pt x="62238" y="23258"/>
                  </a:cubicBezTo>
                  <a:lnTo>
                    <a:pt x="62238" y="23258"/>
                  </a:lnTo>
                  <a:cubicBezTo>
                    <a:pt x="60106" y="21640"/>
                    <a:pt x="58934" y="19685"/>
                    <a:pt x="59147" y="17528"/>
                  </a:cubicBezTo>
                  <a:lnTo>
                    <a:pt x="59147" y="17528"/>
                  </a:lnTo>
                  <a:cubicBezTo>
                    <a:pt x="59147" y="17460"/>
                    <a:pt x="59253" y="17460"/>
                    <a:pt x="59253" y="17325"/>
                  </a:cubicBezTo>
                  <a:lnTo>
                    <a:pt x="59253" y="17325"/>
                  </a:lnTo>
                  <a:cubicBezTo>
                    <a:pt x="59147" y="17325"/>
                    <a:pt x="59040" y="17325"/>
                    <a:pt x="58934" y="17325"/>
                  </a:cubicBezTo>
                  <a:lnTo>
                    <a:pt x="101243" y="2764"/>
                  </a:lnTo>
                  <a:close/>
                  <a:moveTo>
                    <a:pt x="68952" y="110561"/>
                  </a:moveTo>
                  <a:lnTo>
                    <a:pt x="68952" y="110561"/>
                  </a:lnTo>
                  <a:cubicBezTo>
                    <a:pt x="67140" y="111438"/>
                    <a:pt x="64795" y="111235"/>
                    <a:pt x="62664" y="111438"/>
                  </a:cubicBezTo>
                  <a:lnTo>
                    <a:pt x="62664" y="111438"/>
                  </a:lnTo>
                  <a:cubicBezTo>
                    <a:pt x="62984" y="113258"/>
                    <a:pt x="63410" y="113123"/>
                    <a:pt x="66181" y="112988"/>
                  </a:cubicBezTo>
                  <a:lnTo>
                    <a:pt x="66181" y="112988"/>
                  </a:lnTo>
                  <a:cubicBezTo>
                    <a:pt x="67886" y="112921"/>
                    <a:pt x="68952" y="112112"/>
                    <a:pt x="69271" y="110696"/>
                  </a:cubicBezTo>
                  <a:lnTo>
                    <a:pt x="69271" y="110696"/>
                  </a:lnTo>
                  <a:cubicBezTo>
                    <a:pt x="69378" y="110696"/>
                    <a:pt x="69484" y="110629"/>
                    <a:pt x="69378" y="110561"/>
                  </a:cubicBezTo>
                  <a:lnTo>
                    <a:pt x="69378" y="110561"/>
                  </a:lnTo>
                  <a:cubicBezTo>
                    <a:pt x="69271" y="110494"/>
                    <a:pt x="69058" y="110561"/>
                    <a:pt x="68952" y="110561"/>
                  </a:cubicBezTo>
                  <a:close/>
                  <a:moveTo>
                    <a:pt x="29307" y="66404"/>
                  </a:moveTo>
                  <a:lnTo>
                    <a:pt x="29307" y="66404"/>
                  </a:lnTo>
                  <a:cubicBezTo>
                    <a:pt x="26962" y="71797"/>
                    <a:pt x="24298" y="77056"/>
                    <a:pt x="22166" y="82382"/>
                  </a:cubicBezTo>
                  <a:lnTo>
                    <a:pt x="22166" y="82382"/>
                  </a:lnTo>
                  <a:cubicBezTo>
                    <a:pt x="21847" y="82853"/>
                    <a:pt x="21847" y="83056"/>
                    <a:pt x="22593" y="83258"/>
                  </a:cubicBezTo>
                  <a:lnTo>
                    <a:pt x="22593" y="83258"/>
                  </a:lnTo>
                  <a:cubicBezTo>
                    <a:pt x="23126" y="83393"/>
                    <a:pt x="23445" y="83662"/>
                    <a:pt x="23232" y="84000"/>
                  </a:cubicBezTo>
                  <a:lnTo>
                    <a:pt x="23232" y="84000"/>
                  </a:lnTo>
                  <a:cubicBezTo>
                    <a:pt x="22593" y="85820"/>
                    <a:pt x="22060" y="87573"/>
                    <a:pt x="20994" y="89325"/>
                  </a:cubicBezTo>
                  <a:lnTo>
                    <a:pt x="20994" y="89325"/>
                  </a:lnTo>
                  <a:cubicBezTo>
                    <a:pt x="20781" y="89797"/>
                    <a:pt x="20355" y="90337"/>
                    <a:pt x="19289" y="90404"/>
                  </a:cubicBezTo>
                  <a:lnTo>
                    <a:pt x="19289" y="90404"/>
                  </a:lnTo>
                  <a:cubicBezTo>
                    <a:pt x="18756" y="90471"/>
                    <a:pt x="18756" y="90808"/>
                    <a:pt x="18650" y="91078"/>
                  </a:cubicBezTo>
                  <a:lnTo>
                    <a:pt x="18650" y="91078"/>
                  </a:lnTo>
                  <a:cubicBezTo>
                    <a:pt x="16518" y="95932"/>
                    <a:pt x="14280" y="100853"/>
                    <a:pt x="12362" y="105775"/>
                  </a:cubicBezTo>
                  <a:lnTo>
                    <a:pt x="12362" y="105775"/>
                  </a:lnTo>
                  <a:cubicBezTo>
                    <a:pt x="11936" y="106719"/>
                    <a:pt x="11936" y="107865"/>
                    <a:pt x="11722" y="108876"/>
                  </a:cubicBezTo>
                  <a:lnTo>
                    <a:pt x="11722" y="108876"/>
                  </a:lnTo>
                  <a:cubicBezTo>
                    <a:pt x="11616" y="109483"/>
                    <a:pt x="11296" y="110157"/>
                    <a:pt x="10550" y="110561"/>
                  </a:cubicBezTo>
                  <a:lnTo>
                    <a:pt x="10550" y="110561"/>
                  </a:lnTo>
                  <a:cubicBezTo>
                    <a:pt x="9484" y="111168"/>
                    <a:pt x="9378" y="111977"/>
                    <a:pt x="9271" y="112651"/>
                  </a:cubicBezTo>
                  <a:lnTo>
                    <a:pt x="9271" y="112651"/>
                  </a:lnTo>
                  <a:cubicBezTo>
                    <a:pt x="9165" y="113393"/>
                    <a:pt x="8525" y="113730"/>
                    <a:pt x="7460" y="113730"/>
                  </a:cubicBezTo>
                  <a:lnTo>
                    <a:pt x="7460" y="113730"/>
                  </a:lnTo>
                  <a:cubicBezTo>
                    <a:pt x="6714" y="113797"/>
                    <a:pt x="6394" y="113797"/>
                    <a:pt x="6500" y="114471"/>
                  </a:cubicBezTo>
                  <a:lnTo>
                    <a:pt x="6500" y="114471"/>
                  </a:lnTo>
                  <a:cubicBezTo>
                    <a:pt x="6607" y="115348"/>
                    <a:pt x="5115" y="116022"/>
                    <a:pt x="3623" y="115685"/>
                  </a:cubicBezTo>
                  <a:lnTo>
                    <a:pt x="3623" y="115685"/>
                  </a:lnTo>
                  <a:cubicBezTo>
                    <a:pt x="3197" y="115617"/>
                    <a:pt x="2877" y="115617"/>
                    <a:pt x="2664" y="115550"/>
                  </a:cubicBezTo>
                  <a:lnTo>
                    <a:pt x="2664" y="115550"/>
                  </a:lnTo>
                  <a:cubicBezTo>
                    <a:pt x="1065" y="115280"/>
                    <a:pt x="639" y="114539"/>
                    <a:pt x="1385" y="113460"/>
                  </a:cubicBezTo>
                  <a:lnTo>
                    <a:pt x="1385" y="113460"/>
                  </a:lnTo>
                  <a:cubicBezTo>
                    <a:pt x="1598" y="113191"/>
                    <a:pt x="1705" y="112988"/>
                    <a:pt x="1172" y="112651"/>
                  </a:cubicBezTo>
                  <a:lnTo>
                    <a:pt x="1172" y="112651"/>
                  </a:lnTo>
                  <a:cubicBezTo>
                    <a:pt x="319" y="112112"/>
                    <a:pt x="0" y="111573"/>
                    <a:pt x="746" y="110764"/>
                  </a:cubicBezTo>
                  <a:lnTo>
                    <a:pt x="746" y="110764"/>
                  </a:lnTo>
                  <a:cubicBezTo>
                    <a:pt x="1598" y="109820"/>
                    <a:pt x="959" y="108741"/>
                    <a:pt x="1065" y="107730"/>
                  </a:cubicBezTo>
                  <a:lnTo>
                    <a:pt x="1065" y="107730"/>
                  </a:lnTo>
                  <a:cubicBezTo>
                    <a:pt x="1385" y="106584"/>
                    <a:pt x="1705" y="105640"/>
                    <a:pt x="2984" y="104764"/>
                  </a:cubicBezTo>
                  <a:lnTo>
                    <a:pt x="2984" y="104764"/>
                  </a:lnTo>
                  <a:cubicBezTo>
                    <a:pt x="3730" y="104224"/>
                    <a:pt x="3730" y="103415"/>
                    <a:pt x="4049" y="102674"/>
                  </a:cubicBezTo>
                  <a:lnTo>
                    <a:pt x="4049" y="102674"/>
                  </a:lnTo>
                  <a:cubicBezTo>
                    <a:pt x="5861" y="98359"/>
                    <a:pt x="7566" y="94112"/>
                    <a:pt x="9484" y="89730"/>
                  </a:cubicBezTo>
                  <a:lnTo>
                    <a:pt x="9484" y="89730"/>
                  </a:lnTo>
                  <a:cubicBezTo>
                    <a:pt x="9698" y="89123"/>
                    <a:pt x="10124" y="88719"/>
                    <a:pt x="9378" y="88179"/>
                  </a:cubicBezTo>
                  <a:lnTo>
                    <a:pt x="9378" y="88179"/>
                  </a:lnTo>
                  <a:cubicBezTo>
                    <a:pt x="8845" y="87910"/>
                    <a:pt x="9165" y="87505"/>
                    <a:pt x="9271" y="87168"/>
                  </a:cubicBezTo>
                  <a:lnTo>
                    <a:pt x="9271" y="87168"/>
                  </a:lnTo>
                  <a:cubicBezTo>
                    <a:pt x="9804" y="85415"/>
                    <a:pt x="10763" y="83730"/>
                    <a:pt x="11403" y="82044"/>
                  </a:cubicBezTo>
                  <a:lnTo>
                    <a:pt x="11403" y="82044"/>
                  </a:lnTo>
                  <a:cubicBezTo>
                    <a:pt x="11509" y="81707"/>
                    <a:pt x="11722" y="81370"/>
                    <a:pt x="12149" y="81370"/>
                  </a:cubicBezTo>
                  <a:lnTo>
                    <a:pt x="12149" y="81370"/>
                  </a:lnTo>
                  <a:cubicBezTo>
                    <a:pt x="13108" y="81303"/>
                    <a:pt x="13108" y="80831"/>
                    <a:pt x="13428" y="80494"/>
                  </a:cubicBezTo>
                  <a:lnTo>
                    <a:pt x="13428" y="80494"/>
                  </a:lnTo>
                  <a:cubicBezTo>
                    <a:pt x="16198" y="73617"/>
                    <a:pt x="19289" y="66943"/>
                    <a:pt x="22166" y="60134"/>
                  </a:cubicBezTo>
                  <a:lnTo>
                    <a:pt x="22166" y="60134"/>
                  </a:lnTo>
                  <a:cubicBezTo>
                    <a:pt x="22380" y="59528"/>
                    <a:pt x="22380" y="58988"/>
                    <a:pt x="23445" y="58786"/>
                  </a:cubicBezTo>
                  <a:lnTo>
                    <a:pt x="23445" y="58786"/>
                  </a:lnTo>
                  <a:cubicBezTo>
                    <a:pt x="23872" y="58584"/>
                    <a:pt x="23658" y="58314"/>
                    <a:pt x="23765" y="58044"/>
                  </a:cubicBezTo>
                  <a:lnTo>
                    <a:pt x="23765" y="58044"/>
                  </a:lnTo>
                  <a:cubicBezTo>
                    <a:pt x="24404" y="56764"/>
                    <a:pt x="25257" y="56292"/>
                    <a:pt x="27388" y="56224"/>
                  </a:cubicBezTo>
                  <a:lnTo>
                    <a:pt x="27388" y="56224"/>
                  </a:lnTo>
                  <a:cubicBezTo>
                    <a:pt x="27815" y="56224"/>
                    <a:pt x="28134" y="56224"/>
                    <a:pt x="28454" y="56224"/>
                  </a:cubicBezTo>
                  <a:lnTo>
                    <a:pt x="28454" y="56224"/>
                  </a:lnTo>
                  <a:cubicBezTo>
                    <a:pt x="29413" y="56157"/>
                    <a:pt x="29946" y="55887"/>
                    <a:pt x="29946" y="55146"/>
                  </a:cubicBezTo>
                  <a:lnTo>
                    <a:pt x="29946" y="55146"/>
                  </a:lnTo>
                  <a:cubicBezTo>
                    <a:pt x="29946" y="53191"/>
                    <a:pt x="30053" y="51168"/>
                    <a:pt x="30053" y="49146"/>
                  </a:cubicBezTo>
                  <a:lnTo>
                    <a:pt x="30053" y="49146"/>
                  </a:lnTo>
                  <a:cubicBezTo>
                    <a:pt x="30053" y="46584"/>
                    <a:pt x="30159" y="43955"/>
                    <a:pt x="30159" y="41393"/>
                  </a:cubicBezTo>
                  <a:lnTo>
                    <a:pt x="30159" y="41393"/>
                  </a:lnTo>
                  <a:cubicBezTo>
                    <a:pt x="30159" y="39977"/>
                    <a:pt x="29840" y="38629"/>
                    <a:pt x="30053" y="37280"/>
                  </a:cubicBezTo>
                  <a:lnTo>
                    <a:pt x="30053" y="37280"/>
                  </a:lnTo>
                  <a:cubicBezTo>
                    <a:pt x="30053" y="36741"/>
                    <a:pt x="29307" y="36606"/>
                    <a:pt x="28561" y="36808"/>
                  </a:cubicBezTo>
                  <a:lnTo>
                    <a:pt x="28561" y="36808"/>
                  </a:lnTo>
                  <a:cubicBezTo>
                    <a:pt x="26962" y="37348"/>
                    <a:pt x="25577" y="37955"/>
                    <a:pt x="23872" y="38426"/>
                  </a:cubicBezTo>
                  <a:lnTo>
                    <a:pt x="23872" y="38426"/>
                  </a:lnTo>
                  <a:cubicBezTo>
                    <a:pt x="21634" y="39101"/>
                    <a:pt x="19289" y="39910"/>
                    <a:pt x="16944" y="40382"/>
                  </a:cubicBezTo>
                  <a:lnTo>
                    <a:pt x="16944" y="40382"/>
                  </a:lnTo>
                  <a:cubicBezTo>
                    <a:pt x="15239" y="40719"/>
                    <a:pt x="13428" y="40786"/>
                    <a:pt x="12255" y="41662"/>
                  </a:cubicBezTo>
                  <a:lnTo>
                    <a:pt x="12255" y="41662"/>
                  </a:lnTo>
                  <a:cubicBezTo>
                    <a:pt x="10870" y="42606"/>
                    <a:pt x="9591" y="42202"/>
                    <a:pt x="8099" y="42067"/>
                  </a:cubicBezTo>
                  <a:lnTo>
                    <a:pt x="8099" y="42067"/>
                  </a:lnTo>
                  <a:cubicBezTo>
                    <a:pt x="7566" y="42000"/>
                    <a:pt x="7140" y="42000"/>
                    <a:pt x="6607" y="42067"/>
                  </a:cubicBezTo>
                  <a:lnTo>
                    <a:pt x="6607" y="42067"/>
                  </a:lnTo>
                  <a:cubicBezTo>
                    <a:pt x="3197" y="42674"/>
                    <a:pt x="639" y="41460"/>
                    <a:pt x="213" y="39303"/>
                  </a:cubicBezTo>
                  <a:lnTo>
                    <a:pt x="213" y="39303"/>
                  </a:lnTo>
                  <a:cubicBezTo>
                    <a:pt x="106" y="38157"/>
                    <a:pt x="959" y="37348"/>
                    <a:pt x="2344" y="36876"/>
                  </a:cubicBezTo>
                  <a:lnTo>
                    <a:pt x="2344" y="36876"/>
                  </a:lnTo>
                  <a:cubicBezTo>
                    <a:pt x="3623" y="36539"/>
                    <a:pt x="4049" y="35797"/>
                    <a:pt x="4689" y="35325"/>
                  </a:cubicBezTo>
                  <a:lnTo>
                    <a:pt x="4689" y="35325"/>
                  </a:lnTo>
                  <a:cubicBezTo>
                    <a:pt x="5328" y="34853"/>
                    <a:pt x="5968" y="34516"/>
                    <a:pt x="6714" y="34382"/>
                  </a:cubicBezTo>
                  <a:lnTo>
                    <a:pt x="6714" y="34382"/>
                  </a:lnTo>
                  <a:cubicBezTo>
                    <a:pt x="9271" y="33707"/>
                    <a:pt x="11296" y="32831"/>
                    <a:pt x="13534" y="32022"/>
                  </a:cubicBezTo>
                  <a:lnTo>
                    <a:pt x="13534" y="32022"/>
                  </a:lnTo>
                  <a:cubicBezTo>
                    <a:pt x="15879" y="31280"/>
                    <a:pt x="18330" y="30606"/>
                    <a:pt x="20568" y="29797"/>
                  </a:cubicBezTo>
                  <a:lnTo>
                    <a:pt x="20568" y="29797"/>
                  </a:lnTo>
                  <a:cubicBezTo>
                    <a:pt x="19715" y="28584"/>
                    <a:pt x="18543" y="29191"/>
                    <a:pt x="17158" y="29595"/>
                  </a:cubicBezTo>
                  <a:lnTo>
                    <a:pt x="17158" y="29595"/>
                  </a:lnTo>
                  <a:cubicBezTo>
                    <a:pt x="14813" y="30269"/>
                    <a:pt x="12468" y="31078"/>
                    <a:pt x="10230" y="31752"/>
                  </a:cubicBezTo>
                  <a:lnTo>
                    <a:pt x="10230" y="31752"/>
                  </a:lnTo>
                  <a:cubicBezTo>
                    <a:pt x="9271" y="32157"/>
                    <a:pt x="8099" y="32224"/>
                    <a:pt x="6820" y="32224"/>
                  </a:cubicBezTo>
                  <a:lnTo>
                    <a:pt x="6820" y="32224"/>
                  </a:lnTo>
                  <a:cubicBezTo>
                    <a:pt x="5968" y="32224"/>
                    <a:pt x="4582" y="31280"/>
                    <a:pt x="4262" y="30404"/>
                  </a:cubicBezTo>
                  <a:lnTo>
                    <a:pt x="4262" y="30404"/>
                  </a:lnTo>
                  <a:cubicBezTo>
                    <a:pt x="4049" y="29730"/>
                    <a:pt x="4156" y="29056"/>
                    <a:pt x="5328" y="28786"/>
                  </a:cubicBezTo>
                  <a:lnTo>
                    <a:pt x="5328" y="28786"/>
                  </a:lnTo>
                  <a:cubicBezTo>
                    <a:pt x="7460" y="28382"/>
                    <a:pt x="9271" y="27573"/>
                    <a:pt x="11083" y="26898"/>
                  </a:cubicBezTo>
                  <a:lnTo>
                    <a:pt x="11083" y="26898"/>
                  </a:lnTo>
                  <a:cubicBezTo>
                    <a:pt x="14813" y="25752"/>
                    <a:pt x="18223" y="24337"/>
                    <a:pt x="21740" y="23056"/>
                  </a:cubicBezTo>
                  <a:lnTo>
                    <a:pt x="21740" y="23056"/>
                  </a:lnTo>
                  <a:cubicBezTo>
                    <a:pt x="26323" y="21438"/>
                    <a:pt x="30692" y="19685"/>
                    <a:pt x="35275" y="18134"/>
                  </a:cubicBezTo>
                  <a:lnTo>
                    <a:pt x="35275" y="18134"/>
                  </a:lnTo>
                  <a:cubicBezTo>
                    <a:pt x="36127" y="17797"/>
                    <a:pt x="37087" y="17865"/>
                    <a:pt x="37726" y="18269"/>
                  </a:cubicBezTo>
                  <a:lnTo>
                    <a:pt x="37726" y="18269"/>
                  </a:lnTo>
                  <a:cubicBezTo>
                    <a:pt x="40817" y="19550"/>
                    <a:pt x="40710" y="21573"/>
                    <a:pt x="37513" y="22584"/>
                  </a:cubicBezTo>
                  <a:lnTo>
                    <a:pt x="37513" y="22584"/>
                  </a:lnTo>
                  <a:cubicBezTo>
                    <a:pt x="33676" y="23932"/>
                    <a:pt x="29626" y="25348"/>
                    <a:pt x="25790" y="26696"/>
                  </a:cubicBezTo>
                  <a:lnTo>
                    <a:pt x="25790" y="26696"/>
                  </a:lnTo>
                  <a:cubicBezTo>
                    <a:pt x="24618" y="27033"/>
                    <a:pt x="24404" y="27303"/>
                    <a:pt x="25364" y="27910"/>
                  </a:cubicBezTo>
                  <a:lnTo>
                    <a:pt x="25364" y="27910"/>
                  </a:lnTo>
                  <a:cubicBezTo>
                    <a:pt x="27175" y="26764"/>
                    <a:pt x="29626" y="26426"/>
                    <a:pt x="31758" y="25820"/>
                  </a:cubicBezTo>
                  <a:lnTo>
                    <a:pt x="31758" y="25820"/>
                  </a:lnTo>
                  <a:cubicBezTo>
                    <a:pt x="34955" y="24808"/>
                    <a:pt x="37726" y="23662"/>
                    <a:pt x="40817" y="22651"/>
                  </a:cubicBezTo>
                  <a:lnTo>
                    <a:pt x="40817" y="22651"/>
                  </a:lnTo>
                  <a:cubicBezTo>
                    <a:pt x="47211" y="20426"/>
                    <a:pt x="53605" y="18134"/>
                    <a:pt x="59786" y="15842"/>
                  </a:cubicBezTo>
                  <a:lnTo>
                    <a:pt x="59786" y="15842"/>
                  </a:lnTo>
                  <a:cubicBezTo>
                    <a:pt x="60639" y="15573"/>
                    <a:pt x="60959" y="15438"/>
                    <a:pt x="61598" y="15977"/>
                  </a:cubicBezTo>
                  <a:lnTo>
                    <a:pt x="61598" y="15977"/>
                  </a:lnTo>
                  <a:cubicBezTo>
                    <a:pt x="62344" y="16516"/>
                    <a:pt x="63197" y="16516"/>
                    <a:pt x="64369" y="16112"/>
                  </a:cubicBezTo>
                  <a:lnTo>
                    <a:pt x="64369" y="16112"/>
                  </a:lnTo>
                  <a:cubicBezTo>
                    <a:pt x="67779" y="14629"/>
                    <a:pt x="71509" y="13415"/>
                    <a:pt x="75239" y="12134"/>
                  </a:cubicBezTo>
                  <a:lnTo>
                    <a:pt x="75239" y="12134"/>
                  </a:lnTo>
                  <a:cubicBezTo>
                    <a:pt x="77264" y="11460"/>
                    <a:pt x="79076" y="10786"/>
                    <a:pt x="81207" y="10179"/>
                  </a:cubicBezTo>
                  <a:lnTo>
                    <a:pt x="81207" y="10179"/>
                  </a:lnTo>
                  <a:cubicBezTo>
                    <a:pt x="81740" y="10112"/>
                    <a:pt x="81634" y="9910"/>
                    <a:pt x="81634" y="9707"/>
                  </a:cubicBezTo>
                  <a:lnTo>
                    <a:pt x="81634" y="9707"/>
                  </a:lnTo>
                  <a:cubicBezTo>
                    <a:pt x="81314" y="8561"/>
                    <a:pt x="82486" y="8022"/>
                    <a:pt x="83872" y="7483"/>
                  </a:cubicBezTo>
                  <a:lnTo>
                    <a:pt x="83872" y="7483"/>
                  </a:lnTo>
                  <a:cubicBezTo>
                    <a:pt x="89413" y="5595"/>
                    <a:pt x="94849" y="3573"/>
                    <a:pt x="100603" y="1820"/>
                  </a:cubicBezTo>
                  <a:lnTo>
                    <a:pt x="100603" y="1820"/>
                  </a:lnTo>
                  <a:cubicBezTo>
                    <a:pt x="101989" y="1348"/>
                    <a:pt x="103374" y="943"/>
                    <a:pt x="104760" y="539"/>
                  </a:cubicBezTo>
                  <a:lnTo>
                    <a:pt x="104760" y="539"/>
                  </a:lnTo>
                  <a:cubicBezTo>
                    <a:pt x="107104" y="0"/>
                    <a:pt x="109555" y="134"/>
                    <a:pt x="111474" y="943"/>
                  </a:cubicBezTo>
                  <a:lnTo>
                    <a:pt x="111474" y="943"/>
                  </a:lnTo>
                  <a:cubicBezTo>
                    <a:pt x="115204" y="2359"/>
                    <a:pt x="118188" y="4247"/>
                    <a:pt x="119147" y="6943"/>
                  </a:cubicBezTo>
                  <a:lnTo>
                    <a:pt x="119147" y="6943"/>
                  </a:lnTo>
                  <a:cubicBezTo>
                    <a:pt x="119893" y="8764"/>
                    <a:pt x="119467" y="10651"/>
                    <a:pt x="118188" y="12269"/>
                  </a:cubicBezTo>
                  <a:lnTo>
                    <a:pt x="118188" y="12269"/>
                  </a:lnTo>
                  <a:cubicBezTo>
                    <a:pt x="117548" y="13078"/>
                    <a:pt x="116056" y="13280"/>
                    <a:pt x="114777" y="13617"/>
                  </a:cubicBezTo>
                  <a:lnTo>
                    <a:pt x="114777" y="13617"/>
                  </a:lnTo>
                  <a:cubicBezTo>
                    <a:pt x="112753" y="14089"/>
                    <a:pt x="110621" y="14494"/>
                    <a:pt x="108596" y="15033"/>
                  </a:cubicBezTo>
                  <a:lnTo>
                    <a:pt x="108596" y="15033"/>
                  </a:lnTo>
                  <a:cubicBezTo>
                    <a:pt x="106145" y="15775"/>
                    <a:pt x="103801" y="16449"/>
                    <a:pt x="101563" y="17460"/>
                  </a:cubicBezTo>
                  <a:lnTo>
                    <a:pt x="101563" y="17460"/>
                  </a:lnTo>
                  <a:cubicBezTo>
                    <a:pt x="99538" y="18202"/>
                    <a:pt x="97193" y="18674"/>
                    <a:pt x="94849" y="19213"/>
                  </a:cubicBezTo>
                  <a:lnTo>
                    <a:pt x="94849" y="19213"/>
                  </a:lnTo>
                  <a:cubicBezTo>
                    <a:pt x="93889" y="19483"/>
                    <a:pt x="93037" y="19685"/>
                    <a:pt x="91971" y="19955"/>
                  </a:cubicBezTo>
                  <a:lnTo>
                    <a:pt x="91971" y="19955"/>
                  </a:lnTo>
                  <a:cubicBezTo>
                    <a:pt x="91012" y="20292"/>
                    <a:pt x="90159" y="20224"/>
                    <a:pt x="89307" y="19752"/>
                  </a:cubicBezTo>
                  <a:lnTo>
                    <a:pt x="89307" y="19752"/>
                  </a:lnTo>
                  <a:cubicBezTo>
                    <a:pt x="88028" y="19078"/>
                    <a:pt x="86856" y="19213"/>
                    <a:pt x="85364" y="19617"/>
                  </a:cubicBezTo>
                  <a:lnTo>
                    <a:pt x="85364" y="19617"/>
                  </a:lnTo>
                  <a:cubicBezTo>
                    <a:pt x="80461" y="21303"/>
                    <a:pt x="75239" y="22584"/>
                    <a:pt x="70017" y="23797"/>
                  </a:cubicBezTo>
                  <a:lnTo>
                    <a:pt x="70017" y="23797"/>
                  </a:lnTo>
                  <a:cubicBezTo>
                    <a:pt x="69484" y="24000"/>
                    <a:pt x="69058" y="24269"/>
                    <a:pt x="69058" y="24606"/>
                  </a:cubicBezTo>
                  <a:lnTo>
                    <a:pt x="69058" y="24606"/>
                  </a:lnTo>
                  <a:cubicBezTo>
                    <a:pt x="69058" y="25146"/>
                    <a:pt x="68632" y="25685"/>
                    <a:pt x="67673" y="25955"/>
                  </a:cubicBezTo>
                  <a:lnTo>
                    <a:pt x="67673" y="25955"/>
                  </a:lnTo>
                  <a:cubicBezTo>
                    <a:pt x="65435" y="26494"/>
                    <a:pt x="63303" y="27235"/>
                    <a:pt x="61065" y="27842"/>
                  </a:cubicBezTo>
                  <a:lnTo>
                    <a:pt x="61065" y="27842"/>
                  </a:lnTo>
                  <a:cubicBezTo>
                    <a:pt x="58188" y="28651"/>
                    <a:pt x="55417" y="29528"/>
                    <a:pt x="52539" y="30404"/>
                  </a:cubicBezTo>
                  <a:lnTo>
                    <a:pt x="52539" y="30404"/>
                  </a:lnTo>
                  <a:cubicBezTo>
                    <a:pt x="50941" y="30943"/>
                    <a:pt x="49236" y="31280"/>
                    <a:pt x="47424" y="31685"/>
                  </a:cubicBezTo>
                  <a:lnTo>
                    <a:pt x="47424" y="31685"/>
                  </a:lnTo>
                  <a:cubicBezTo>
                    <a:pt x="46252" y="31820"/>
                    <a:pt x="45399" y="32157"/>
                    <a:pt x="44227" y="32292"/>
                  </a:cubicBezTo>
                  <a:lnTo>
                    <a:pt x="44227" y="32292"/>
                  </a:lnTo>
                  <a:cubicBezTo>
                    <a:pt x="43481" y="32561"/>
                    <a:pt x="42628" y="32696"/>
                    <a:pt x="42522" y="33303"/>
                  </a:cubicBezTo>
                  <a:lnTo>
                    <a:pt x="42522" y="33303"/>
                  </a:lnTo>
                  <a:cubicBezTo>
                    <a:pt x="42522" y="33910"/>
                    <a:pt x="41669" y="34314"/>
                    <a:pt x="40923" y="34314"/>
                  </a:cubicBezTo>
                  <a:lnTo>
                    <a:pt x="40923" y="34314"/>
                  </a:lnTo>
                  <a:cubicBezTo>
                    <a:pt x="39644" y="34382"/>
                    <a:pt x="39005" y="34853"/>
                    <a:pt x="38046" y="35056"/>
                  </a:cubicBezTo>
                  <a:lnTo>
                    <a:pt x="38046" y="35056"/>
                  </a:lnTo>
                  <a:cubicBezTo>
                    <a:pt x="37513" y="35258"/>
                    <a:pt x="37513" y="35528"/>
                    <a:pt x="37513" y="35865"/>
                  </a:cubicBezTo>
                  <a:lnTo>
                    <a:pt x="37513" y="35865"/>
                  </a:lnTo>
                  <a:cubicBezTo>
                    <a:pt x="37406" y="39775"/>
                    <a:pt x="37406" y="43617"/>
                    <a:pt x="37193" y="47528"/>
                  </a:cubicBezTo>
                  <a:lnTo>
                    <a:pt x="37193" y="47528"/>
                  </a:lnTo>
                  <a:cubicBezTo>
                    <a:pt x="36873" y="50022"/>
                    <a:pt x="37193" y="52651"/>
                    <a:pt x="36660" y="55146"/>
                  </a:cubicBezTo>
                  <a:lnTo>
                    <a:pt x="36660" y="55146"/>
                  </a:lnTo>
                  <a:cubicBezTo>
                    <a:pt x="36554" y="55685"/>
                    <a:pt x="36660" y="55887"/>
                    <a:pt x="37619" y="55955"/>
                  </a:cubicBezTo>
                  <a:lnTo>
                    <a:pt x="37619" y="55955"/>
                  </a:lnTo>
                  <a:cubicBezTo>
                    <a:pt x="39431" y="56089"/>
                    <a:pt x="41136" y="56224"/>
                    <a:pt x="42948" y="56696"/>
                  </a:cubicBezTo>
                  <a:lnTo>
                    <a:pt x="42948" y="56696"/>
                  </a:lnTo>
                  <a:cubicBezTo>
                    <a:pt x="43587" y="56966"/>
                    <a:pt x="44227" y="57101"/>
                    <a:pt x="44547" y="57573"/>
                  </a:cubicBezTo>
                  <a:lnTo>
                    <a:pt x="44547" y="57573"/>
                  </a:lnTo>
                  <a:cubicBezTo>
                    <a:pt x="44973" y="57977"/>
                    <a:pt x="45293" y="58314"/>
                    <a:pt x="46145" y="58314"/>
                  </a:cubicBezTo>
                  <a:lnTo>
                    <a:pt x="46145" y="58314"/>
                  </a:lnTo>
                  <a:cubicBezTo>
                    <a:pt x="46678" y="58314"/>
                    <a:pt x="46891" y="58584"/>
                    <a:pt x="47211" y="58853"/>
                  </a:cubicBezTo>
                  <a:lnTo>
                    <a:pt x="47211" y="58853"/>
                  </a:lnTo>
                  <a:cubicBezTo>
                    <a:pt x="49236" y="62898"/>
                    <a:pt x="50834" y="66943"/>
                    <a:pt x="52539" y="70988"/>
                  </a:cubicBezTo>
                  <a:lnTo>
                    <a:pt x="52539" y="70988"/>
                  </a:lnTo>
                  <a:cubicBezTo>
                    <a:pt x="53818" y="73820"/>
                    <a:pt x="54884" y="76719"/>
                    <a:pt x="56376" y="79550"/>
                  </a:cubicBezTo>
                  <a:lnTo>
                    <a:pt x="56376" y="79550"/>
                  </a:lnTo>
                  <a:cubicBezTo>
                    <a:pt x="56696" y="80157"/>
                    <a:pt x="56696" y="80898"/>
                    <a:pt x="58081" y="81033"/>
                  </a:cubicBezTo>
                  <a:lnTo>
                    <a:pt x="58081" y="81033"/>
                  </a:lnTo>
                  <a:cubicBezTo>
                    <a:pt x="58827" y="81168"/>
                    <a:pt x="58934" y="81842"/>
                    <a:pt x="59040" y="82112"/>
                  </a:cubicBezTo>
                  <a:lnTo>
                    <a:pt x="59040" y="82112"/>
                  </a:lnTo>
                  <a:cubicBezTo>
                    <a:pt x="59147" y="83730"/>
                    <a:pt x="60426" y="85213"/>
                    <a:pt x="60959" y="86764"/>
                  </a:cubicBezTo>
                  <a:lnTo>
                    <a:pt x="60959" y="86764"/>
                  </a:lnTo>
                  <a:cubicBezTo>
                    <a:pt x="61065" y="87370"/>
                    <a:pt x="61172" y="87910"/>
                    <a:pt x="61065" y="88382"/>
                  </a:cubicBezTo>
                  <a:lnTo>
                    <a:pt x="61065" y="88382"/>
                  </a:lnTo>
                  <a:cubicBezTo>
                    <a:pt x="60746" y="89056"/>
                    <a:pt x="61065" y="89662"/>
                    <a:pt x="61278" y="90269"/>
                  </a:cubicBezTo>
                  <a:lnTo>
                    <a:pt x="61278" y="90269"/>
                  </a:lnTo>
                  <a:cubicBezTo>
                    <a:pt x="63303" y="94179"/>
                    <a:pt x="65222" y="97955"/>
                    <a:pt x="66927" y="101730"/>
                  </a:cubicBezTo>
                  <a:lnTo>
                    <a:pt x="66927" y="101730"/>
                  </a:lnTo>
                  <a:cubicBezTo>
                    <a:pt x="67566" y="102943"/>
                    <a:pt x="68099" y="104224"/>
                    <a:pt x="69271" y="105303"/>
                  </a:cubicBezTo>
                  <a:lnTo>
                    <a:pt x="69271" y="105303"/>
                  </a:lnTo>
                  <a:cubicBezTo>
                    <a:pt x="69804" y="106044"/>
                    <a:pt x="69698" y="107056"/>
                    <a:pt x="69911" y="107932"/>
                  </a:cubicBezTo>
                  <a:lnTo>
                    <a:pt x="69911" y="107932"/>
                  </a:lnTo>
                  <a:cubicBezTo>
                    <a:pt x="70017" y="108606"/>
                    <a:pt x="70337" y="109415"/>
                    <a:pt x="70870" y="110157"/>
                  </a:cubicBezTo>
                  <a:lnTo>
                    <a:pt x="70870" y="110157"/>
                  </a:lnTo>
                  <a:cubicBezTo>
                    <a:pt x="71190" y="110764"/>
                    <a:pt x="71190" y="111573"/>
                    <a:pt x="70337" y="112179"/>
                  </a:cubicBezTo>
                  <a:lnTo>
                    <a:pt x="70337" y="112179"/>
                  </a:lnTo>
                  <a:cubicBezTo>
                    <a:pt x="70017" y="112382"/>
                    <a:pt x="70230" y="112584"/>
                    <a:pt x="70337" y="112786"/>
                  </a:cubicBezTo>
                  <a:lnTo>
                    <a:pt x="70337" y="112786"/>
                  </a:lnTo>
                  <a:cubicBezTo>
                    <a:pt x="70870" y="113528"/>
                    <a:pt x="70230" y="114202"/>
                    <a:pt x="69271" y="114674"/>
                  </a:cubicBezTo>
                  <a:lnTo>
                    <a:pt x="69271" y="114674"/>
                  </a:lnTo>
                  <a:cubicBezTo>
                    <a:pt x="68099" y="115146"/>
                    <a:pt x="66927" y="115348"/>
                    <a:pt x="65754" y="114808"/>
                  </a:cubicBezTo>
                  <a:lnTo>
                    <a:pt x="65754" y="114808"/>
                  </a:lnTo>
                  <a:cubicBezTo>
                    <a:pt x="65008" y="114539"/>
                    <a:pt x="64262" y="114269"/>
                    <a:pt x="63197" y="114134"/>
                  </a:cubicBezTo>
                  <a:lnTo>
                    <a:pt x="63197" y="114134"/>
                  </a:lnTo>
                  <a:cubicBezTo>
                    <a:pt x="62344" y="113932"/>
                    <a:pt x="61705" y="113595"/>
                    <a:pt x="61385" y="112988"/>
                  </a:cubicBezTo>
                  <a:lnTo>
                    <a:pt x="61385" y="112988"/>
                  </a:lnTo>
                  <a:cubicBezTo>
                    <a:pt x="60426" y="110561"/>
                    <a:pt x="59253" y="108067"/>
                    <a:pt x="58294" y="105573"/>
                  </a:cubicBezTo>
                  <a:lnTo>
                    <a:pt x="58294" y="105573"/>
                  </a:lnTo>
                  <a:cubicBezTo>
                    <a:pt x="56483" y="100651"/>
                    <a:pt x="53285" y="95932"/>
                    <a:pt x="51687" y="91078"/>
                  </a:cubicBezTo>
                  <a:lnTo>
                    <a:pt x="51687" y="91078"/>
                  </a:lnTo>
                  <a:cubicBezTo>
                    <a:pt x="51474" y="90337"/>
                    <a:pt x="50408" y="90000"/>
                    <a:pt x="50195" y="89325"/>
                  </a:cubicBezTo>
                  <a:lnTo>
                    <a:pt x="50195" y="89325"/>
                  </a:lnTo>
                  <a:cubicBezTo>
                    <a:pt x="49662" y="87775"/>
                    <a:pt x="48383" y="86359"/>
                    <a:pt x="48383" y="84876"/>
                  </a:cubicBezTo>
                  <a:lnTo>
                    <a:pt x="48383" y="84876"/>
                  </a:lnTo>
                  <a:cubicBezTo>
                    <a:pt x="48383" y="82179"/>
                    <a:pt x="46571" y="79887"/>
                    <a:pt x="45612" y="77460"/>
                  </a:cubicBezTo>
                  <a:lnTo>
                    <a:pt x="45612" y="77460"/>
                  </a:lnTo>
                  <a:cubicBezTo>
                    <a:pt x="44547" y="74898"/>
                    <a:pt x="43481" y="72471"/>
                    <a:pt x="42415" y="69910"/>
                  </a:cubicBezTo>
                  <a:lnTo>
                    <a:pt x="42415" y="69910"/>
                  </a:lnTo>
                  <a:cubicBezTo>
                    <a:pt x="41563" y="67617"/>
                    <a:pt x="40390" y="65325"/>
                    <a:pt x="39431" y="63033"/>
                  </a:cubicBezTo>
                  <a:lnTo>
                    <a:pt x="39431" y="63033"/>
                  </a:lnTo>
                  <a:cubicBezTo>
                    <a:pt x="39431" y="62966"/>
                    <a:pt x="39218" y="62898"/>
                    <a:pt x="38792" y="62831"/>
                  </a:cubicBezTo>
                  <a:lnTo>
                    <a:pt x="38792" y="62831"/>
                  </a:lnTo>
                  <a:cubicBezTo>
                    <a:pt x="38792" y="64314"/>
                    <a:pt x="38898" y="65797"/>
                    <a:pt x="38792" y="67213"/>
                  </a:cubicBezTo>
                  <a:lnTo>
                    <a:pt x="38792" y="67213"/>
                  </a:lnTo>
                  <a:cubicBezTo>
                    <a:pt x="38792" y="72337"/>
                    <a:pt x="38792" y="77258"/>
                    <a:pt x="38898" y="82247"/>
                  </a:cubicBezTo>
                  <a:lnTo>
                    <a:pt x="38898" y="82247"/>
                  </a:lnTo>
                  <a:cubicBezTo>
                    <a:pt x="38898" y="82921"/>
                    <a:pt x="39218" y="83595"/>
                    <a:pt x="39644" y="84337"/>
                  </a:cubicBezTo>
                  <a:lnTo>
                    <a:pt x="39644" y="84337"/>
                  </a:lnTo>
                  <a:cubicBezTo>
                    <a:pt x="40177" y="85213"/>
                    <a:pt x="40177" y="86224"/>
                    <a:pt x="40284" y="87303"/>
                  </a:cubicBezTo>
                  <a:lnTo>
                    <a:pt x="40284" y="87303"/>
                  </a:lnTo>
                  <a:cubicBezTo>
                    <a:pt x="40390" y="87977"/>
                    <a:pt x="40177" y="88786"/>
                    <a:pt x="40390" y="89460"/>
                  </a:cubicBezTo>
                  <a:lnTo>
                    <a:pt x="40390" y="89460"/>
                  </a:lnTo>
                  <a:cubicBezTo>
                    <a:pt x="40603" y="90000"/>
                    <a:pt x="40390" y="90471"/>
                    <a:pt x="39644" y="90741"/>
                  </a:cubicBezTo>
                  <a:lnTo>
                    <a:pt x="39644" y="90741"/>
                  </a:lnTo>
                  <a:cubicBezTo>
                    <a:pt x="38792" y="91011"/>
                    <a:pt x="38792" y="91415"/>
                    <a:pt x="38685" y="91820"/>
                  </a:cubicBezTo>
                  <a:lnTo>
                    <a:pt x="38685" y="91820"/>
                  </a:lnTo>
                  <a:cubicBezTo>
                    <a:pt x="38579" y="97415"/>
                    <a:pt x="38579" y="102943"/>
                    <a:pt x="38579" y="108471"/>
                  </a:cubicBezTo>
                  <a:lnTo>
                    <a:pt x="38579" y="108471"/>
                  </a:lnTo>
                  <a:cubicBezTo>
                    <a:pt x="38579" y="109550"/>
                    <a:pt x="38792" y="110696"/>
                    <a:pt x="38898" y="111775"/>
                  </a:cubicBezTo>
                  <a:lnTo>
                    <a:pt x="38898" y="111775"/>
                  </a:lnTo>
                  <a:cubicBezTo>
                    <a:pt x="39005" y="113325"/>
                    <a:pt x="38472" y="114808"/>
                    <a:pt x="38579" y="116426"/>
                  </a:cubicBezTo>
                  <a:lnTo>
                    <a:pt x="38579" y="116426"/>
                  </a:lnTo>
                  <a:cubicBezTo>
                    <a:pt x="38579" y="116629"/>
                    <a:pt x="38472" y="116898"/>
                    <a:pt x="39005" y="117033"/>
                  </a:cubicBezTo>
                  <a:lnTo>
                    <a:pt x="39005" y="117033"/>
                  </a:lnTo>
                  <a:cubicBezTo>
                    <a:pt x="39857" y="117370"/>
                    <a:pt x="39644" y="117707"/>
                    <a:pt x="38898" y="117977"/>
                  </a:cubicBezTo>
                  <a:lnTo>
                    <a:pt x="38898" y="117977"/>
                  </a:lnTo>
                  <a:cubicBezTo>
                    <a:pt x="38579" y="118044"/>
                    <a:pt x="38152" y="118112"/>
                    <a:pt x="37619" y="118112"/>
                  </a:cubicBezTo>
                  <a:lnTo>
                    <a:pt x="37619" y="118112"/>
                  </a:lnTo>
                  <a:cubicBezTo>
                    <a:pt x="36873" y="118112"/>
                    <a:pt x="36660" y="118247"/>
                    <a:pt x="36660" y="118786"/>
                  </a:cubicBezTo>
                  <a:lnTo>
                    <a:pt x="36660" y="118786"/>
                  </a:lnTo>
                  <a:cubicBezTo>
                    <a:pt x="36660" y="119595"/>
                    <a:pt x="35595" y="119932"/>
                    <a:pt x="33889" y="119932"/>
                  </a:cubicBezTo>
                  <a:lnTo>
                    <a:pt x="33889" y="119932"/>
                  </a:lnTo>
                  <a:cubicBezTo>
                    <a:pt x="32504" y="119932"/>
                    <a:pt x="31438" y="119393"/>
                    <a:pt x="31438" y="118719"/>
                  </a:cubicBezTo>
                  <a:lnTo>
                    <a:pt x="31438" y="118719"/>
                  </a:lnTo>
                  <a:cubicBezTo>
                    <a:pt x="31438" y="118314"/>
                    <a:pt x="31119" y="118247"/>
                    <a:pt x="30692" y="118044"/>
                  </a:cubicBezTo>
                  <a:lnTo>
                    <a:pt x="30692" y="118044"/>
                  </a:lnTo>
                  <a:cubicBezTo>
                    <a:pt x="29520" y="117910"/>
                    <a:pt x="28987" y="117505"/>
                    <a:pt x="29094" y="116696"/>
                  </a:cubicBezTo>
                  <a:lnTo>
                    <a:pt x="29094" y="116696"/>
                  </a:lnTo>
                  <a:cubicBezTo>
                    <a:pt x="29626" y="114876"/>
                    <a:pt x="28561" y="113123"/>
                    <a:pt x="28880" y="111235"/>
                  </a:cubicBezTo>
                  <a:lnTo>
                    <a:pt x="28880" y="111235"/>
                  </a:lnTo>
                  <a:cubicBezTo>
                    <a:pt x="30159" y="104966"/>
                    <a:pt x="29094" y="98629"/>
                    <a:pt x="29520" y="92426"/>
                  </a:cubicBezTo>
                  <a:lnTo>
                    <a:pt x="29520" y="92426"/>
                  </a:lnTo>
                  <a:cubicBezTo>
                    <a:pt x="29520" y="91685"/>
                    <a:pt x="29626" y="90876"/>
                    <a:pt x="28667" y="90269"/>
                  </a:cubicBezTo>
                  <a:lnTo>
                    <a:pt x="28667" y="90269"/>
                  </a:lnTo>
                  <a:cubicBezTo>
                    <a:pt x="28454" y="90067"/>
                    <a:pt x="28454" y="89662"/>
                    <a:pt x="28454" y="89191"/>
                  </a:cubicBezTo>
                  <a:lnTo>
                    <a:pt x="28454" y="89191"/>
                  </a:lnTo>
                  <a:cubicBezTo>
                    <a:pt x="28241" y="87640"/>
                    <a:pt x="28028" y="86022"/>
                    <a:pt x="28667" y="84471"/>
                  </a:cubicBezTo>
                  <a:lnTo>
                    <a:pt x="28667" y="84471"/>
                  </a:lnTo>
                  <a:cubicBezTo>
                    <a:pt x="30266" y="80629"/>
                    <a:pt x="29094" y="76719"/>
                    <a:pt x="29413" y="72808"/>
                  </a:cubicBezTo>
                  <a:lnTo>
                    <a:pt x="29413" y="72808"/>
                  </a:lnTo>
                  <a:cubicBezTo>
                    <a:pt x="29626" y="70786"/>
                    <a:pt x="29520" y="68696"/>
                    <a:pt x="29520" y="66674"/>
                  </a:cubicBezTo>
                  <a:lnTo>
                    <a:pt x="29520" y="66674"/>
                  </a:lnTo>
                  <a:cubicBezTo>
                    <a:pt x="29840" y="66404"/>
                    <a:pt x="29840" y="66202"/>
                    <a:pt x="29626" y="65865"/>
                  </a:cubicBezTo>
                  <a:lnTo>
                    <a:pt x="29626" y="65865"/>
                  </a:lnTo>
                  <a:cubicBezTo>
                    <a:pt x="29520" y="66134"/>
                    <a:pt x="29413" y="66269"/>
                    <a:pt x="29307" y="664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8" name="Shape 208"/>
            <p:cNvGrpSpPr/>
            <p:nvPr/>
          </p:nvGrpSpPr>
          <p:grpSpPr>
            <a:xfrm>
              <a:off x="8553796" y="2378217"/>
              <a:ext cx="640628" cy="230085"/>
              <a:chOff x="4186883" y="2113420"/>
              <a:chExt cx="338093" cy="121428"/>
            </a:xfrm>
          </p:grpSpPr>
          <p:sp>
            <p:nvSpPr>
              <p:cNvPr id="209" name="Shape 209"/>
              <p:cNvSpPr/>
              <p:nvPr/>
            </p:nvSpPr>
            <p:spPr>
              <a:xfrm>
                <a:off x="4307120" y="2166990"/>
                <a:ext cx="48810" cy="50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5642" y="97173"/>
                    </a:moveTo>
                    <a:lnTo>
                      <a:pt x="55642" y="97173"/>
                    </a:lnTo>
                    <a:cubicBezTo>
                      <a:pt x="42905" y="115434"/>
                      <a:pt x="30167" y="116739"/>
                      <a:pt x="16089" y="100434"/>
                    </a:cubicBezTo>
                    <a:lnTo>
                      <a:pt x="16089" y="100434"/>
                    </a:lnTo>
                    <a:cubicBezTo>
                      <a:pt x="2681" y="84130"/>
                      <a:pt x="0" y="54130"/>
                      <a:pt x="10055" y="35869"/>
                    </a:cubicBezTo>
                    <a:lnTo>
                      <a:pt x="10055" y="35869"/>
                    </a:lnTo>
                    <a:cubicBezTo>
                      <a:pt x="14078" y="28043"/>
                      <a:pt x="16089" y="20869"/>
                      <a:pt x="20111" y="13043"/>
                    </a:cubicBezTo>
                    <a:lnTo>
                      <a:pt x="20111" y="13043"/>
                    </a:lnTo>
                    <a:cubicBezTo>
                      <a:pt x="23463" y="8478"/>
                      <a:pt x="27486" y="4565"/>
                      <a:pt x="30837" y="0"/>
                    </a:cubicBezTo>
                    <a:lnTo>
                      <a:pt x="30837" y="0"/>
                    </a:lnTo>
                    <a:cubicBezTo>
                      <a:pt x="32849" y="652"/>
                      <a:pt x="34189" y="652"/>
                      <a:pt x="35530" y="1304"/>
                    </a:cubicBezTo>
                    <a:lnTo>
                      <a:pt x="35530" y="1304"/>
                    </a:lnTo>
                    <a:cubicBezTo>
                      <a:pt x="34189" y="9130"/>
                      <a:pt x="34860" y="17608"/>
                      <a:pt x="30837" y="24782"/>
                    </a:cubicBezTo>
                    <a:lnTo>
                      <a:pt x="30837" y="24782"/>
                    </a:lnTo>
                    <a:cubicBezTo>
                      <a:pt x="23463" y="39130"/>
                      <a:pt x="15418" y="53478"/>
                      <a:pt x="18770" y="71086"/>
                    </a:cubicBezTo>
                    <a:lnTo>
                      <a:pt x="18770" y="71086"/>
                    </a:lnTo>
                    <a:cubicBezTo>
                      <a:pt x="19441" y="75000"/>
                      <a:pt x="20111" y="78913"/>
                      <a:pt x="22793" y="81521"/>
                    </a:cubicBezTo>
                    <a:lnTo>
                      <a:pt x="22793" y="81521"/>
                    </a:lnTo>
                    <a:cubicBezTo>
                      <a:pt x="26815" y="85434"/>
                      <a:pt x="32178" y="90000"/>
                      <a:pt x="35530" y="92608"/>
                    </a:cubicBezTo>
                    <a:lnTo>
                      <a:pt x="35530" y="92608"/>
                    </a:lnTo>
                    <a:cubicBezTo>
                      <a:pt x="38882" y="88695"/>
                      <a:pt x="42905" y="84782"/>
                      <a:pt x="44245" y="80217"/>
                    </a:cubicBezTo>
                    <a:lnTo>
                      <a:pt x="44245" y="80217"/>
                    </a:lnTo>
                    <a:cubicBezTo>
                      <a:pt x="47597" y="69130"/>
                      <a:pt x="48938" y="57391"/>
                      <a:pt x="51620" y="46304"/>
                    </a:cubicBezTo>
                    <a:lnTo>
                      <a:pt x="51620" y="46304"/>
                    </a:lnTo>
                    <a:cubicBezTo>
                      <a:pt x="52290" y="44347"/>
                      <a:pt x="51620" y="41086"/>
                      <a:pt x="53631" y="39782"/>
                    </a:cubicBezTo>
                    <a:lnTo>
                      <a:pt x="53631" y="39782"/>
                    </a:lnTo>
                    <a:cubicBezTo>
                      <a:pt x="54972" y="35869"/>
                      <a:pt x="57653" y="32608"/>
                      <a:pt x="60335" y="30000"/>
                    </a:cubicBezTo>
                    <a:lnTo>
                      <a:pt x="60335" y="30000"/>
                    </a:lnTo>
                    <a:cubicBezTo>
                      <a:pt x="61675" y="32608"/>
                      <a:pt x="65698" y="36521"/>
                      <a:pt x="65698" y="39782"/>
                    </a:cubicBezTo>
                    <a:lnTo>
                      <a:pt x="65698" y="39782"/>
                    </a:lnTo>
                    <a:cubicBezTo>
                      <a:pt x="67039" y="51521"/>
                      <a:pt x="65698" y="62608"/>
                      <a:pt x="67039" y="74347"/>
                    </a:cubicBezTo>
                    <a:lnTo>
                      <a:pt x="67039" y="74347"/>
                    </a:lnTo>
                    <a:cubicBezTo>
                      <a:pt x="67039" y="81521"/>
                      <a:pt x="67039" y="90000"/>
                      <a:pt x="77094" y="93260"/>
                    </a:cubicBezTo>
                    <a:lnTo>
                      <a:pt x="77094" y="93260"/>
                    </a:lnTo>
                    <a:cubicBezTo>
                      <a:pt x="84469" y="95869"/>
                      <a:pt x="88491" y="93913"/>
                      <a:pt x="92513" y="87391"/>
                    </a:cubicBezTo>
                    <a:lnTo>
                      <a:pt x="92513" y="87391"/>
                    </a:lnTo>
                    <a:cubicBezTo>
                      <a:pt x="102569" y="67173"/>
                      <a:pt x="106592" y="47608"/>
                      <a:pt x="97877" y="26086"/>
                    </a:cubicBezTo>
                    <a:lnTo>
                      <a:pt x="97877" y="26086"/>
                    </a:lnTo>
                    <a:cubicBezTo>
                      <a:pt x="95865" y="20869"/>
                      <a:pt x="89162" y="12391"/>
                      <a:pt x="98547" y="9130"/>
                    </a:cubicBezTo>
                    <a:lnTo>
                      <a:pt x="98547" y="9130"/>
                    </a:lnTo>
                    <a:cubicBezTo>
                      <a:pt x="108603" y="5869"/>
                      <a:pt x="109944" y="15652"/>
                      <a:pt x="111955" y="22826"/>
                    </a:cubicBezTo>
                    <a:lnTo>
                      <a:pt x="111955" y="22826"/>
                    </a:lnTo>
                    <a:cubicBezTo>
                      <a:pt x="119329" y="44347"/>
                      <a:pt x="116648" y="65869"/>
                      <a:pt x="109944" y="87391"/>
                    </a:cubicBezTo>
                    <a:lnTo>
                      <a:pt x="109944" y="87391"/>
                    </a:lnTo>
                    <a:cubicBezTo>
                      <a:pt x="101229" y="114782"/>
                      <a:pt x="75754" y="119347"/>
                      <a:pt x="55642" y="9717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Shape 210"/>
              <p:cNvSpPr/>
              <p:nvPr/>
            </p:nvSpPr>
            <p:spPr>
              <a:xfrm>
                <a:off x="4440453" y="2139610"/>
                <a:ext cx="45238" cy="4285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9285" y="30573"/>
                    </a:moveTo>
                    <a:lnTo>
                      <a:pt x="29285" y="30573"/>
                    </a:lnTo>
                    <a:cubicBezTo>
                      <a:pt x="17857" y="31337"/>
                      <a:pt x="10000" y="32101"/>
                      <a:pt x="1428" y="32866"/>
                    </a:cubicBezTo>
                    <a:lnTo>
                      <a:pt x="1428" y="32866"/>
                    </a:lnTo>
                    <a:cubicBezTo>
                      <a:pt x="714" y="32101"/>
                      <a:pt x="714" y="30573"/>
                      <a:pt x="0" y="29044"/>
                    </a:cubicBezTo>
                    <a:lnTo>
                      <a:pt x="0" y="29044"/>
                    </a:lnTo>
                    <a:cubicBezTo>
                      <a:pt x="2142" y="26751"/>
                      <a:pt x="3571" y="23694"/>
                      <a:pt x="7142" y="21401"/>
                    </a:cubicBezTo>
                    <a:lnTo>
                      <a:pt x="7142" y="21401"/>
                    </a:lnTo>
                    <a:cubicBezTo>
                      <a:pt x="14285" y="16815"/>
                      <a:pt x="21428" y="11464"/>
                      <a:pt x="29285" y="8407"/>
                    </a:cubicBezTo>
                    <a:lnTo>
                      <a:pt x="29285" y="8407"/>
                    </a:lnTo>
                    <a:cubicBezTo>
                      <a:pt x="32857" y="6878"/>
                      <a:pt x="40000" y="9171"/>
                      <a:pt x="45000" y="9171"/>
                    </a:cubicBezTo>
                    <a:lnTo>
                      <a:pt x="45000" y="9171"/>
                    </a:lnTo>
                    <a:cubicBezTo>
                      <a:pt x="59285" y="6878"/>
                      <a:pt x="74285" y="3057"/>
                      <a:pt x="89285" y="764"/>
                    </a:cubicBezTo>
                    <a:lnTo>
                      <a:pt x="89285" y="764"/>
                    </a:lnTo>
                    <a:cubicBezTo>
                      <a:pt x="93571" y="0"/>
                      <a:pt x="97857" y="3057"/>
                      <a:pt x="102857" y="4585"/>
                    </a:cubicBezTo>
                    <a:lnTo>
                      <a:pt x="102857" y="4585"/>
                    </a:lnTo>
                    <a:cubicBezTo>
                      <a:pt x="100714" y="8407"/>
                      <a:pt x="98571" y="12993"/>
                      <a:pt x="96428" y="17579"/>
                    </a:cubicBezTo>
                    <a:lnTo>
                      <a:pt x="96428" y="17579"/>
                    </a:lnTo>
                    <a:cubicBezTo>
                      <a:pt x="90000" y="28280"/>
                      <a:pt x="82142" y="38216"/>
                      <a:pt x="78571" y="48917"/>
                    </a:cubicBezTo>
                    <a:lnTo>
                      <a:pt x="78571" y="48917"/>
                    </a:lnTo>
                    <a:cubicBezTo>
                      <a:pt x="75714" y="61910"/>
                      <a:pt x="77857" y="74904"/>
                      <a:pt x="79285" y="88662"/>
                    </a:cubicBezTo>
                    <a:lnTo>
                      <a:pt x="79285" y="88662"/>
                    </a:lnTo>
                    <a:cubicBezTo>
                      <a:pt x="79285" y="91719"/>
                      <a:pt x="87142" y="96305"/>
                      <a:pt x="89285" y="95541"/>
                    </a:cubicBezTo>
                    <a:lnTo>
                      <a:pt x="89285" y="95541"/>
                    </a:lnTo>
                    <a:cubicBezTo>
                      <a:pt x="93571" y="94012"/>
                      <a:pt x="96428" y="88662"/>
                      <a:pt x="98571" y="84076"/>
                    </a:cubicBezTo>
                    <a:lnTo>
                      <a:pt x="98571" y="84076"/>
                    </a:lnTo>
                    <a:cubicBezTo>
                      <a:pt x="101428" y="80254"/>
                      <a:pt x="102857" y="72611"/>
                      <a:pt x="104285" y="72611"/>
                    </a:cubicBezTo>
                    <a:lnTo>
                      <a:pt x="104285" y="72611"/>
                    </a:lnTo>
                    <a:cubicBezTo>
                      <a:pt x="110000" y="73375"/>
                      <a:pt x="115714" y="76433"/>
                      <a:pt x="117142" y="79490"/>
                    </a:cubicBezTo>
                    <a:lnTo>
                      <a:pt x="117142" y="79490"/>
                    </a:lnTo>
                    <a:cubicBezTo>
                      <a:pt x="119285" y="83312"/>
                      <a:pt x="118571" y="91719"/>
                      <a:pt x="116428" y="94012"/>
                    </a:cubicBezTo>
                    <a:lnTo>
                      <a:pt x="116428" y="94012"/>
                    </a:lnTo>
                    <a:cubicBezTo>
                      <a:pt x="111428" y="100127"/>
                      <a:pt x="104285" y="105477"/>
                      <a:pt x="97857" y="109299"/>
                    </a:cubicBezTo>
                    <a:lnTo>
                      <a:pt x="97857" y="109299"/>
                    </a:lnTo>
                    <a:cubicBezTo>
                      <a:pt x="82142" y="119235"/>
                      <a:pt x="63571" y="103949"/>
                      <a:pt x="61428" y="81783"/>
                    </a:cubicBezTo>
                    <a:lnTo>
                      <a:pt x="61428" y="81783"/>
                    </a:lnTo>
                    <a:cubicBezTo>
                      <a:pt x="60714" y="59617"/>
                      <a:pt x="62142" y="50445"/>
                      <a:pt x="75000" y="18343"/>
                    </a:cubicBezTo>
                    <a:lnTo>
                      <a:pt x="75000" y="18343"/>
                    </a:lnTo>
                    <a:cubicBezTo>
                      <a:pt x="63571" y="21401"/>
                      <a:pt x="53571" y="22929"/>
                      <a:pt x="41428" y="24458"/>
                    </a:cubicBezTo>
                    <a:lnTo>
                      <a:pt x="41428" y="24458"/>
                    </a:lnTo>
                    <a:cubicBezTo>
                      <a:pt x="42142" y="47388"/>
                      <a:pt x="44285" y="68025"/>
                      <a:pt x="45000" y="89426"/>
                    </a:cubicBezTo>
                    <a:lnTo>
                      <a:pt x="45000" y="89426"/>
                    </a:lnTo>
                    <a:cubicBezTo>
                      <a:pt x="45000" y="90191"/>
                      <a:pt x="45714" y="92484"/>
                      <a:pt x="45714" y="93248"/>
                    </a:cubicBezTo>
                    <a:lnTo>
                      <a:pt x="45714" y="93248"/>
                    </a:lnTo>
                    <a:cubicBezTo>
                      <a:pt x="45000" y="98598"/>
                      <a:pt x="43571" y="103184"/>
                      <a:pt x="41428" y="108535"/>
                    </a:cubicBezTo>
                    <a:lnTo>
                      <a:pt x="41428" y="108535"/>
                    </a:lnTo>
                    <a:cubicBezTo>
                      <a:pt x="40714" y="108535"/>
                      <a:pt x="35714" y="109299"/>
                      <a:pt x="35000" y="107770"/>
                    </a:cubicBezTo>
                    <a:lnTo>
                      <a:pt x="35000" y="107770"/>
                    </a:lnTo>
                    <a:cubicBezTo>
                      <a:pt x="32142" y="103184"/>
                      <a:pt x="29285" y="98598"/>
                      <a:pt x="29285" y="93248"/>
                    </a:cubicBezTo>
                    <a:lnTo>
                      <a:pt x="29285" y="93248"/>
                    </a:lnTo>
                    <a:cubicBezTo>
                      <a:pt x="27857" y="72611"/>
                      <a:pt x="29285" y="51974"/>
                      <a:pt x="29285" y="3057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Shape 211"/>
              <p:cNvSpPr/>
              <p:nvPr/>
            </p:nvSpPr>
            <p:spPr>
              <a:xfrm>
                <a:off x="4286883" y="2113420"/>
                <a:ext cx="24999" cy="10714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681" y="1809"/>
                    </a:moveTo>
                    <a:lnTo>
                      <a:pt x="118681" y="1809"/>
                    </a:lnTo>
                    <a:cubicBezTo>
                      <a:pt x="104175" y="3919"/>
                      <a:pt x="94945" y="5427"/>
                      <a:pt x="84395" y="6331"/>
                    </a:cubicBezTo>
                    <a:lnTo>
                      <a:pt x="84395" y="6331"/>
                    </a:lnTo>
                    <a:cubicBezTo>
                      <a:pt x="52747" y="9648"/>
                      <a:pt x="44835" y="15678"/>
                      <a:pt x="42197" y="22914"/>
                    </a:cubicBezTo>
                    <a:lnTo>
                      <a:pt x="42197" y="22914"/>
                    </a:lnTo>
                    <a:cubicBezTo>
                      <a:pt x="35604" y="38894"/>
                      <a:pt x="31648" y="54572"/>
                      <a:pt x="26373" y="70854"/>
                    </a:cubicBezTo>
                    <a:lnTo>
                      <a:pt x="26373" y="70854"/>
                    </a:lnTo>
                    <a:cubicBezTo>
                      <a:pt x="25054" y="81105"/>
                      <a:pt x="26373" y="91959"/>
                      <a:pt x="29010" y="102814"/>
                    </a:cubicBezTo>
                    <a:lnTo>
                      <a:pt x="29010" y="102814"/>
                    </a:lnTo>
                    <a:cubicBezTo>
                      <a:pt x="29010" y="109145"/>
                      <a:pt x="46153" y="112160"/>
                      <a:pt x="72527" y="111256"/>
                    </a:cubicBezTo>
                    <a:lnTo>
                      <a:pt x="72527" y="111256"/>
                    </a:lnTo>
                    <a:cubicBezTo>
                      <a:pt x="76483" y="110954"/>
                      <a:pt x="83076" y="112763"/>
                      <a:pt x="88351" y="113668"/>
                    </a:cubicBezTo>
                    <a:lnTo>
                      <a:pt x="88351" y="113668"/>
                    </a:lnTo>
                    <a:cubicBezTo>
                      <a:pt x="84395" y="115175"/>
                      <a:pt x="79120" y="117587"/>
                      <a:pt x="72527" y="118190"/>
                    </a:cubicBezTo>
                    <a:lnTo>
                      <a:pt x="72527" y="118190"/>
                    </a:lnTo>
                    <a:cubicBezTo>
                      <a:pt x="44835" y="119698"/>
                      <a:pt x="6593" y="113969"/>
                      <a:pt x="5274" y="106733"/>
                    </a:cubicBezTo>
                    <a:lnTo>
                      <a:pt x="5274" y="106733"/>
                    </a:lnTo>
                    <a:cubicBezTo>
                      <a:pt x="2637" y="92562"/>
                      <a:pt x="2637" y="78391"/>
                      <a:pt x="0" y="63919"/>
                    </a:cubicBezTo>
                    <a:lnTo>
                      <a:pt x="0" y="63919"/>
                    </a:lnTo>
                    <a:cubicBezTo>
                      <a:pt x="0" y="59698"/>
                      <a:pt x="2637" y="54874"/>
                      <a:pt x="3956" y="50653"/>
                    </a:cubicBezTo>
                    <a:lnTo>
                      <a:pt x="3956" y="50653"/>
                    </a:lnTo>
                    <a:cubicBezTo>
                      <a:pt x="10549" y="38894"/>
                      <a:pt x="14505" y="26834"/>
                      <a:pt x="23736" y="14773"/>
                    </a:cubicBezTo>
                    <a:lnTo>
                      <a:pt x="23736" y="14773"/>
                    </a:lnTo>
                    <a:cubicBezTo>
                      <a:pt x="30329" y="5728"/>
                      <a:pt x="72527" y="0"/>
                      <a:pt x="118681" y="180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Shape 212"/>
              <p:cNvSpPr/>
              <p:nvPr/>
            </p:nvSpPr>
            <p:spPr>
              <a:xfrm>
                <a:off x="4501167" y="2132467"/>
                <a:ext cx="23809" cy="7857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620" y="67576"/>
                    </a:moveTo>
                    <a:lnTo>
                      <a:pt x="118620" y="67576"/>
                    </a:lnTo>
                    <a:cubicBezTo>
                      <a:pt x="115862" y="78225"/>
                      <a:pt x="111724" y="89283"/>
                      <a:pt x="107586" y="99931"/>
                    </a:cubicBezTo>
                    <a:lnTo>
                      <a:pt x="107586" y="99931"/>
                    </a:lnTo>
                    <a:cubicBezTo>
                      <a:pt x="100689" y="110170"/>
                      <a:pt x="67586" y="118771"/>
                      <a:pt x="31724" y="119180"/>
                    </a:cubicBezTo>
                    <a:lnTo>
                      <a:pt x="31724" y="119180"/>
                    </a:lnTo>
                    <a:cubicBezTo>
                      <a:pt x="26206" y="119590"/>
                      <a:pt x="20689" y="117542"/>
                      <a:pt x="13793" y="116723"/>
                    </a:cubicBezTo>
                    <a:lnTo>
                      <a:pt x="13793" y="116723"/>
                    </a:lnTo>
                    <a:cubicBezTo>
                      <a:pt x="16551" y="114675"/>
                      <a:pt x="17931" y="111399"/>
                      <a:pt x="23448" y="110989"/>
                    </a:cubicBezTo>
                    <a:lnTo>
                      <a:pt x="23448" y="110989"/>
                    </a:lnTo>
                    <a:cubicBezTo>
                      <a:pt x="77241" y="108532"/>
                      <a:pt x="85517" y="97064"/>
                      <a:pt x="84137" y="83959"/>
                    </a:cubicBezTo>
                    <a:lnTo>
                      <a:pt x="84137" y="83959"/>
                    </a:lnTo>
                    <a:cubicBezTo>
                      <a:pt x="82758" y="61433"/>
                      <a:pt x="80000" y="38498"/>
                      <a:pt x="77241" y="15972"/>
                    </a:cubicBezTo>
                    <a:lnTo>
                      <a:pt x="77241" y="15972"/>
                    </a:lnTo>
                    <a:cubicBezTo>
                      <a:pt x="75862" y="10238"/>
                      <a:pt x="56551" y="9419"/>
                      <a:pt x="38620" y="9829"/>
                    </a:cubicBezTo>
                    <a:lnTo>
                      <a:pt x="38620" y="9829"/>
                    </a:lnTo>
                    <a:cubicBezTo>
                      <a:pt x="26206" y="10238"/>
                      <a:pt x="5517" y="9419"/>
                      <a:pt x="4137" y="7781"/>
                    </a:cubicBezTo>
                    <a:lnTo>
                      <a:pt x="4137" y="7781"/>
                    </a:lnTo>
                    <a:cubicBezTo>
                      <a:pt x="0" y="2047"/>
                      <a:pt x="22068" y="3276"/>
                      <a:pt x="33103" y="2866"/>
                    </a:cubicBezTo>
                    <a:lnTo>
                      <a:pt x="33103" y="2866"/>
                    </a:lnTo>
                    <a:cubicBezTo>
                      <a:pt x="71724" y="0"/>
                      <a:pt x="100689" y="5733"/>
                      <a:pt x="106206" y="18020"/>
                    </a:cubicBezTo>
                    <a:lnTo>
                      <a:pt x="106206" y="18020"/>
                    </a:lnTo>
                    <a:cubicBezTo>
                      <a:pt x="111724" y="34402"/>
                      <a:pt x="113103" y="50784"/>
                      <a:pt x="118620" y="6757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Shape 213"/>
              <p:cNvSpPr/>
              <p:nvPr/>
            </p:nvSpPr>
            <p:spPr>
              <a:xfrm>
                <a:off x="4446406" y="2197943"/>
                <a:ext cx="30952" cy="3690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6106" y="29117"/>
                    </a:moveTo>
                    <a:lnTo>
                      <a:pt x="36106" y="29117"/>
                    </a:lnTo>
                    <a:cubicBezTo>
                      <a:pt x="46725" y="30882"/>
                      <a:pt x="53097" y="32647"/>
                      <a:pt x="59469" y="32647"/>
                    </a:cubicBezTo>
                    <a:lnTo>
                      <a:pt x="59469" y="32647"/>
                    </a:lnTo>
                    <a:cubicBezTo>
                      <a:pt x="62654" y="32647"/>
                      <a:pt x="65840" y="30882"/>
                      <a:pt x="69026" y="29117"/>
                    </a:cubicBezTo>
                    <a:lnTo>
                      <a:pt x="69026" y="29117"/>
                    </a:lnTo>
                    <a:cubicBezTo>
                      <a:pt x="70088" y="26470"/>
                      <a:pt x="70088" y="22058"/>
                      <a:pt x="70088" y="22058"/>
                    </a:cubicBezTo>
                    <a:lnTo>
                      <a:pt x="70088" y="22058"/>
                    </a:lnTo>
                    <a:cubicBezTo>
                      <a:pt x="65840" y="20294"/>
                      <a:pt x="61592" y="18529"/>
                      <a:pt x="57345" y="20294"/>
                    </a:cubicBezTo>
                    <a:lnTo>
                      <a:pt x="57345" y="20294"/>
                    </a:lnTo>
                    <a:cubicBezTo>
                      <a:pt x="52035" y="22058"/>
                      <a:pt x="45663" y="24705"/>
                      <a:pt x="36106" y="29117"/>
                    </a:cubicBezTo>
                    <a:close/>
                    <a:moveTo>
                      <a:pt x="52035" y="43235"/>
                    </a:moveTo>
                    <a:lnTo>
                      <a:pt x="52035" y="43235"/>
                    </a:lnTo>
                    <a:cubicBezTo>
                      <a:pt x="47787" y="44117"/>
                      <a:pt x="43539" y="46764"/>
                      <a:pt x="40353" y="45882"/>
                    </a:cubicBezTo>
                    <a:lnTo>
                      <a:pt x="40353" y="45882"/>
                    </a:lnTo>
                    <a:cubicBezTo>
                      <a:pt x="32920" y="42352"/>
                      <a:pt x="22300" y="39705"/>
                      <a:pt x="18053" y="34411"/>
                    </a:cubicBezTo>
                    <a:lnTo>
                      <a:pt x="18053" y="34411"/>
                    </a:lnTo>
                    <a:cubicBezTo>
                      <a:pt x="14867" y="30882"/>
                      <a:pt x="20176" y="22058"/>
                      <a:pt x="24424" y="16764"/>
                    </a:cubicBezTo>
                    <a:lnTo>
                      <a:pt x="24424" y="16764"/>
                    </a:lnTo>
                    <a:cubicBezTo>
                      <a:pt x="36106" y="3529"/>
                      <a:pt x="54159" y="0"/>
                      <a:pt x="73274" y="2647"/>
                    </a:cubicBezTo>
                    <a:lnTo>
                      <a:pt x="73274" y="2647"/>
                    </a:lnTo>
                    <a:cubicBezTo>
                      <a:pt x="92389" y="5294"/>
                      <a:pt x="99823" y="23823"/>
                      <a:pt x="84955" y="39705"/>
                    </a:cubicBezTo>
                    <a:lnTo>
                      <a:pt x="84955" y="39705"/>
                    </a:lnTo>
                    <a:cubicBezTo>
                      <a:pt x="70088" y="57352"/>
                      <a:pt x="52035" y="74117"/>
                      <a:pt x="35044" y="90000"/>
                    </a:cubicBezTo>
                    <a:lnTo>
                      <a:pt x="35044" y="90000"/>
                    </a:lnTo>
                    <a:cubicBezTo>
                      <a:pt x="32920" y="92647"/>
                      <a:pt x="31858" y="94411"/>
                      <a:pt x="27610" y="97058"/>
                    </a:cubicBezTo>
                    <a:lnTo>
                      <a:pt x="27610" y="97058"/>
                    </a:lnTo>
                    <a:cubicBezTo>
                      <a:pt x="55221" y="95294"/>
                      <a:pt x="78584" y="92647"/>
                      <a:pt x="103008" y="91764"/>
                    </a:cubicBezTo>
                    <a:lnTo>
                      <a:pt x="103008" y="91764"/>
                    </a:lnTo>
                    <a:cubicBezTo>
                      <a:pt x="108318" y="90000"/>
                      <a:pt x="113628" y="94411"/>
                      <a:pt x="118938" y="96176"/>
                    </a:cubicBezTo>
                    <a:lnTo>
                      <a:pt x="118938" y="96176"/>
                    </a:lnTo>
                    <a:cubicBezTo>
                      <a:pt x="115752" y="100588"/>
                      <a:pt x="112566" y="109411"/>
                      <a:pt x="107256" y="109411"/>
                    </a:cubicBezTo>
                    <a:lnTo>
                      <a:pt x="107256" y="109411"/>
                    </a:lnTo>
                    <a:cubicBezTo>
                      <a:pt x="80707" y="112941"/>
                      <a:pt x="52035" y="116470"/>
                      <a:pt x="24424" y="118235"/>
                    </a:cubicBezTo>
                    <a:lnTo>
                      <a:pt x="24424" y="118235"/>
                    </a:lnTo>
                    <a:cubicBezTo>
                      <a:pt x="16991" y="119117"/>
                      <a:pt x="5309" y="116470"/>
                      <a:pt x="3185" y="112058"/>
                    </a:cubicBezTo>
                    <a:lnTo>
                      <a:pt x="3185" y="112058"/>
                    </a:lnTo>
                    <a:cubicBezTo>
                      <a:pt x="0" y="106764"/>
                      <a:pt x="3185" y="97058"/>
                      <a:pt x="6371" y="93529"/>
                    </a:cubicBezTo>
                    <a:lnTo>
                      <a:pt x="6371" y="93529"/>
                    </a:lnTo>
                    <a:cubicBezTo>
                      <a:pt x="20176" y="76764"/>
                      <a:pt x="36106" y="60882"/>
                      <a:pt x="52035" y="432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Shape 214"/>
              <p:cNvSpPr/>
              <p:nvPr/>
            </p:nvSpPr>
            <p:spPr>
              <a:xfrm>
                <a:off x="4238073" y="2166990"/>
                <a:ext cx="27381" cy="392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0396" y="27755"/>
                    </a:moveTo>
                    <a:lnTo>
                      <a:pt x="40396" y="27755"/>
                    </a:lnTo>
                    <a:cubicBezTo>
                      <a:pt x="45148" y="21224"/>
                      <a:pt x="51089" y="16326"/>
                      <a:pt x="58217" y="11428"/>
                    </a:cubicBezTo>
                    <a:lnTo>
                      <a:pt x="58217" y="11428"/>
                    </a:lnTo>
                    <a:cubicBezTo>
                      <a:pt x="67722" y="2448"/>
                      <a:pt x="80792" y="0"/>
                      <a:pt x="95049" y="3265"/>
                    </a:cubicBezTo>
                    <a:lnTo>
                      <a:pt x="95049" y="3265"/>
                    </a:lnTo>
                    <a:cubicBezTo>
                      <a:pt x="111683" y="6530"/>
                      <a:pt x="118811" y="13877"/>
                      <a:pt x="118811" y="25306"/>
                    </a:cubicBezTo>
                    <a:lnTo>
                      <a:pt x="118811" y="25306"/>
                    </a:lnTo>
                    <a:cubicBezTo>
                      <a:pt x="117623" y="52244"/>
                      <a:pt x="117623" y="79183"/>
                      <a:pt x="115247" y="106938"/>
                    </a:cubicBezTo>
                    <a:lnTo>
                      <a:pt x="115247" y="106938"/>
                    </a:lnTo>
                    <a:cubicBezTo>
                      <a:pt x="114059" y="111020"/>
                      <a:pt x="105742" y="115102"/>
                      <a:pt x="99801" y="119183"/>
                    </a:cubicBezTo>
                    <a:lnTo>
                      <a:pt x="99801" y="119183"/>
                    </a:lnTo>
                    <a:cubicBezTo>
                      <a:pt x="97425" y="115102"/>
                      <a:pt x="90297" y="108571"/>
                      <a:pt x="90297" y="103673"/>
                    </a:cubicBezTo>
                    <a:lnTo>
                      <a:pt x="90297" y="103673"/>
                    </a:lnTo>
                    <a:cubicBezTo>
                      <a:pt x="90297" y="79183"/>
                      <a:pt x="92673" y="55510"/>
                      <a:pt x="93861" y="30204"/>
                    </a:cubicBezTo>
                    <a:lnTo>
                      <a:pt x="93861" y="30204"/>
                    </a:lnTo>
                    <a:cubicBezTo>
                      <a:pt x="93861" y="26122"/>
                      <a:pt x="90297" y="22857"/>
                      <a:pt x="87920" y="18775"/>
                    </a:cubicBezTo>
                    <a:lnTo>
                      <a:pt x="87920" y="18775"/>
                    </a:lnTo>
                    <a:cubicBezTo>
                      <a:pt x="81980" y="21224"/>
                      <a:pt x="76039" y="22857"/>
                      <a:pt x="71287" y="26122"/>
                    </a:cubicBezTo>
                    <a:lnTo>
                      <a:pt x="71287" y="26122"/>
                    </a:lnTo>
                    <a:cubicBezTo>
                      <a:pt x="47524" y="43265"/>
                      <a:pt x="46336" y="66938"/>
                      <a:pt x="41584" y="89795"/>
                    </a:cubicBezTo>
                    <a:lnTo>
                      <a:pt x="41584" y="89795"/>
                    </a:lnTo>
                    <a:cubicBezTo>
                      <a:pt x="40396" y="95510"/>
                      <a:pt x="30891" y="100408"/>
                      <a:pt x="27326" y="105306"/>
                    </a:cubicBezTo>
                    <a:lnTo>
                      <a:pt x="27326" y="105306"/>
                    </a:lnTo>
                    <a:cubicBezTo>
                      <a:pt x="22574" y="99591"/>
                      <a:pt x="16633" y="93877"/>
                      <a:pt x="16633" y="88163"/>
                    </a:cubicBezTo>
                    <a:lnTo>
                      <a:pt x="16633" y="88163"/>
                    </a:lnTo>
                    <a:cubicBezTo>
                      <a:pt x="16633" y="72653"/>
                      <a:pt x="19009" y="56326"/>
                      <a:pt x="20198" y="40000"/>
                    </a:cubicBezTo>
                    <a:lnTo>
                      <a:pt x="20198" y="40000"/>
                    </a:lnTo>
                    <a:cubicBezTo>
                      <a:pt x="20198" y="36734"/>
                      <a:pt x="13069" y="34285"/>
                      <a:pt x="10693" y="31836"/>
                    </a:cubicBezTo>
                    <a:lnTo>
                      <a:pt x="10693" y="31836"/>
                    </a:lnTo>
                    <a:cubicBezTo>
                      <a:pt x="5940" y="26122"/>
                      <a:pt x="3564" y="20408"/>
                      <a:pt x="0" y="16326"/>
                    </a:cubicBezTo>
                    <a:lnTo>
                      <a:pt x="0" y="16326"/>
                    </a:lnTo>
                    <a:cubicBezTo>
                      <a:pt x="9504" y="16326"/>
                      <a:pt x="19009" y="13061"/>
                      <a:pt x="26138" y="15510"/>
                    </a:cubicBezTo>
                    <a:lnTo>
                      <a:pt x="26138" y="15510"/>
                    </a:lnTo>
                    <a:cubicBezTo>
                      <a:pt x="30891" y="17142"/>
                      <a:pt x="35643" y="22857"/>
                      <a:pt x="40396" y="2775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Shape 215"/>
              <p:cNvSpPr/>
              <p:nvPr/>
            </p:nvSpPr>
            <p:spPr>
              <a:xfrm>
                <a:off x="4358311" y="2152705"/>
                <a:ext cx="28571" cy="58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7714" y="1116"/>
                    </a:moveTo>
                    <a:lnTo>
                      <a:pt x="77714" y="1116"/>
                    </a:lnTo>
                    <a:cubicBezTo>
                      <a:pt x="73142" y="16744"/>
                      <a:pt x="70857" y="31813"/>
                      <a:pt x="68571" y="48558"/>
                    </a:cubicBezTo>
                    <a:lnTo>
                      <a:pt x="68571" y="48558"/>
                    </a:lnTo>
                    <a:cubicBezTo>
                      <a:pt x="84571" y="45209"/>
                      <a:pt x="94857" y="51348"/>
                      <a:pt x="94857" y="56930"/>
                    </a:cubicBezTo>
                    <a:lnTo>
                      <a:pt x="94857" y="56930"/>
                    </a:lnTo>
                    <a:cubicBezTo>
                      <a:pt x="94857" y="60279"/>
                      <a:pt x="78857" y="63627"/>
                      <a:pt x="69714" y="66976"/>
                    </a:cubicBezTo>
                    <a:lnTo>
                      <a:pt x="69714" y="66976"/>
                    </a:lnTo>
                    <a:cubicBezTo>
                      <a:pt x="68571" y="66418"/>
                      <a:pt x="65142" y="65302"/>
                      <a:pt x="64000" y="64744"/>
                    </a:cubicBezTo>
                    <a:lnTo>
                      <a:pt x="64000" y="64744"/>
                    </a:lnTo>
                    <a:cubicBezTo>
                      <a:pt x="61714" y="74232"/>
                      <a:pt x="59428" y="84279"/>
                      <a:pt x="60571" y="92651"/>
                    </a:cubicBezTo>
                    <a:lnTo>
                      <a:pt x="60571" y="92651"/>
                    </a:lnTo>
                    <a:cubicBezTo>
                      <a:pt x="60571" y="97116"/>
                      <a:pt x="68571" y="102139"/>
                      <a:pt x="75428" y="104930"/>
                    </a:cubicBezTo>
                    <a:lnTo>
                      <a:pt x="75428" y="104930"/>
                    </a:lnTo>
                    <a:cubicBezTo>
                      <a:pt x="80000" y="106604"/>
                      <a:pt x="92571" y="102139"/>
                      <a:pt x="98285" y="101023"/>
                    </a:cubicBezTo>
                    <a:lnTo>
                      <a:pt x="98285" y="101023"/>
                    </a:lnTo>
                    <a:cubicBezTo>
                      <a:pt x="106285" y="100465"/>
                      <a:pt x="112000" y="99348"/>
                      <a:pt x="117714" y="98232"/>
                    </a:cubicBezTo>
                    <a:lnTo>
                      <a:pt x="117714" y="98232"/>
                    </a:lnTo>
                    <a:cubicBezTo>
                      <a:pt x="117714" y="102139"/>
                      <a:pt x="118857" y="107162"/>
                      <a:pt x="115428" y="109395"/>
                    </a:cubicBezTo>
                    <a:lnTo>
                      <a:pt x="115428" y="109395"/>
                    </a:lnTo>
                    <a:cubicBezTo>
                      <a:pt x="104000" y="116093"/>
                      <a:pt x="89142" y="119441"/>
                      <a:pt x="70857" y="117209"/>
                    </a:cubicBezTo>
                    <a:lnTo>
                      <a:pt x="70857" y="117209"/>
                    </a:lnTo>
                    <a:cubicBezTo>
                      <a:pt x="51428" y="114418"/>
                      <a:pt x="36571" y="103813"/>
                      <a:pt x="34285" y="93767"/>
                    </a:cubicBezTo>
                    <a:lnTo>
                      <a:pt x="34285" y="93767"/>
                    </a:lnTo>
                    <a:cubicBezTo>
                      <a:pt x="34285" y="89302"/>
                      <a:pt x="36571" y="84837"/>
                      <a:pt x="36571" y="79255"/>
                    </a:cubicBezTo>
                    <a:lnTo>
                      <a:pt x="36571" y="79255"/>
                    </a:lnTo>
                    <a:cubicBezTo>
                      <a:pt x="37714" y="74790"/>
                      <a:pt x="38857" y="70325"/>
                      <a:pt x="38857" y="66976"/>
                    </a:cubicBezTo>
                    <a:lnTo>
                      <a:pt x="38857" y="66976"/>
                    </a:lnTo>
                    <a:cubicBezTo>
                      <a:pt x="26285" y="63627"/>
                      <a:pt x="16000" y="60837"/>
                      <a:pt x="0" y="56372"/>
                    </a:cubicBezTo>
                    <a:lnTo>
                      <a:pt x="0" y="56372"/>
                    </a:lnTo>
                    <a:cubicBezTo>
                      <a:pt x="17142" y="53023"/>
                      <a:pt x="28571" y="51348"/>
                      <a:pt x="42285" y="48558"/>
                    </a:cubicBezTo>
                    <a:lnTo>
                      <a:pt x="42285" y="48558"/>
                    </a:lnTo>
                    <a:cubicBezTo>
                      <a:pt x="51428" y="32930"/>
                      <a:pt x="43428" y="13953"/>
                      <a:pt x="68571" y="0"/>
                    </a:cubicBezTo>
                    <a:lnTo>
                      <a:pt x="68571" y="0"/>
                    </a:lnTo>
                    <a:cubicBezTo>
                      <a:pt x="70857" y="0"/>
                      <a:pt x="74285" y="558"/>
                      <a:pt x="77714" y="11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Shape 216"/>
              <p:cNvSpPr/>
              <p:nvPr/>
            </p:nvSpPr>
            <p:spPr>
              <a:xfrm>
                <a:off x="4186883" y="2165800"/>
                <a:ext cx="28571" cy="4285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5555" y="26250"/>
                    </a:moveTo>
                    <a:lnTo>
                      <a:pt x="105555" y="26250"/>
                    </a:lnTo>
                    <a:cubicBezTo>
                      <a:pt x="71111" y="11250"/>
                      <a:pt x="43333" y="15000"/>
                      <a:pt x="28888" y="37500"/>
                    </a:cubicBezTo>
                    <a:lnTo>
                      <a:pt x="28888" y="37500"/>
                    </a:lnTo>
                    <a:cubicBezTo>
                      <a:pt x="42222" y="39750"/>
                      <a:pt x="53333" y="41250"/>
                      <a:pt x="65555" y="41250"/>
                    </a:cubicBezTo>
                    <a:lnTo>
                      <a:pt x="65555" y="41250"/>
                    </a:lnTo>
                    <a:cubicBezTo>
                      <a:pt x="84444" y="42000"/>
                      <a:pt x="101111" y="46500"/>
                      <a:pt x="110000" y="58500"/>
                    </a:cubicBezTo>
                    <a:lnTo>
                      <a:pt x="110000" y="58500"/>
                    </a:lnTo>
                    <a:cubicBezTo>
                      <a:pt x="118888" y="72000"/>
                      <a:pt x="117777" y="85500"/>
                      <a:pt x="101111" y="95250"/>
                    </a:cubicBezTo>
                    <a:lnTo>
                      <a:pt x="101111" y="95250"/>
                    </a:lnTo>
                    <a:cubicBezTo>
                      <a:pt x="87777" y="103500"/>
                      <a:pt x="70000" y="111000"/>
                      <a:pt x="52222" y="116250"/>
                    </a:cubicBezTo>
                    <a:lnTo>
                      <a:pt x="52222" y="116250"/>
                    </a:lnTo>
                    <a:cubicBezTo>
                      <a:pt x="37777" y="119250"/>
                      <a:pt x="17777" y="109500"/>
                      <a:pt x="20000" y="99000"/>
                    </a:cubicBezTo>
                    <a:lnTo>
                      <a:pt x="20000" y="99000"/>
                    </a:lnTo>
                    <a:cubicBezTo>
                      <a:pt x="20000" y="95250"/>
                      <a:pt x="27777" y="88500"/>
                      <a:pt x="33333" y="87000"/>
                    </a:cubicBezTo>
                    <a:lnTo>
                      <a:pt x="33333" y="87000"/>
                    </a:lnTo>
                    <a:cubicBezTo>
                      <a:pt x="44444" y="84750"/>
                      <a:pt x="47777" y="88500"/>
                      <a:pt x="44444" y="95250"/>
                    </a:cubicBezTo>
                    <a:lnTo>
                      <a:pt x="44444" y="95250"/>
                    </a:lnTo>
                    <a:cubicBezTo>
                      <a:pt x="43333" y="96000"/>
                      <a:pt x="54444" y="100500"/>
                      <a:pt x="55555" y="99000"/>
                    </a:cubicBezTo>
                    <a:lnTo>
                      <a:pt x="55555" y="99000"/>
                    </a:lnTo>
                    <a:cubicBezTo>
                      <a:pt x="67777" y="94500"/>
                      <a:pt x="81111" y="88500"/>
                      <a:pt x="88888" y="81750"/>
                    </a:cubicBezTo>
                    <a:lnTo>
                      <a:pt x="88888" y="81750"/>
                    </a:lnTo>
                    <a:cubicBezTo>
                      <a:pt x="98888" y="71250"/>
                      <a:pt x="90000" y="60000"/>
                      <a:pt x="71111" y="57000"/>
                    </a:cubicBezTo>
                    <a:lnTo>
                      <a:pt x="71111" y="57000"/>
                    </a:lnTo>
                    <a:cubicBezTo>
                      <a:pt x="55555" y="55500"/>
                      <a:pt x="42222" y="55500"/>
                      <a:pt x="28888" y="52500"/>
                    </a:cubicBezTo>
                    <a:lnTo>
                      <a:pt x="28888" y="52500"/>
                    </a:lnTo>
                    <a:cubicBezTo>
                      <a:pt x="5555" y="48750"/>
                      <a:pt x="0" y="34500"/>
                      <a:pt x="14444" y="21750"/>
                    </a:cubicBezTo>
                    <a:lnTo>
                      <a:pt x="14444" y="21750"/>
                    </a:lnTo>
                    <a:cubicBezTo>
                      <a:pt x="31111" y="6750"/>
                      <a:pt x="54444" y="0"/>
                      <a:pt x="83333" y="3750"/>
                    </a:cubicBezTo>
                    <a:lnTo>
                      <a:pt x="83333" y="3750"/>
                    </a:lnTo>
                    <a:cubicBezTo>
                      <a:pt x="100000" y="6000"/>
                      <a:pt x="107777" y="12750"/>
                      <a:pt x="105555" y="2625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Shape 217"/>
              <p:cNvSpPr/>
              <p:nvPr/>
            </p:nvSpPr>
            <p:spPr>
              <a:xfrm>
                <a:off x="4401168" y="2169372"/>
                <a:ext cx="32142" cy="3095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8571" y="73274"/>
                    </a:moveTo>
                    <a:lnTo>
                      <a:pt x="68571" y="73274"/>
                    </a:lnTo>
                    <a:cubicBezTo>
                      <a:pt x="68571" y="86017"/>
                      <a:pt x="71596" y="94513"/>
                      <a:pt x="69579" y="103008"/>
                    </a:cubicBezTo>
                    <a:lnTo>
                      <a:pt x="69579" y="103008"/>
                    </a:lnTo>
                    <a:cubicBezTo>
                      <a:pt x="68571" y="108318"/>
                      <a:pt x="64537" y="113628"/>
                      <a:pt x="60504" y="118938"/>
                    </a:cubicBezTo>
                    <a:lnTo>
                      <a:pt x="60504" y="118938"/>
                    </a:lnTo>
                    <a:cubicBezTo>
                      <a:pt x="56470" y="113628"/>
                      <a:pt x="48403" y="110442"/>
                      <a:pt x="47394" y="106194"/>
                    </a:cubicBezTo>
                    <a:lnTo>
                      <a:pt x="47394" y="106194"/>
                    </a:lnTo>
                    <a:cubicBezTo>
                      <a:pt x="45378" y="94513"/>
                      <a:pt x="46386" y="84955"/>
                      <a:pt x="46386" y="73274"/>
                    </a:cubicBezTo>
                    <a:lnTo>
                      <a:pt x="46386" y="73274"/>
                    </a:lnTo>
                    <a:cubicBezTo>
                      <a:pt x="34285" y="72212"/>
                      <a:pt x="24201" y="71150"/>
                      <a:pt x="14117" y="67964"/>
                    </a:cubicBezTo>
                    <a:lnTo>
                      <a:pt x="14117" y="67964"/>
                    </a:lnTo>
                    <a:cubicBezTo>
                      <a:pt x="8067" y="65840"/>
                      <a:pt x="5042" y="59469"/>
                      <a:pt x="0" y="56283"/>
                    </a:cubicBezTo>
                    <a:lnTo>
                      <a:pt x="0" y="56283"/>
                    </a:lnTo>
                    <a:cubicBezTo>
                      <a:pt x="6050" y="52035"/>
                      <a:pt x="11092" y="46725"/>
                      <a:pt x="17142" y="45663"/>
                    </a:cubicBezTo>
                    <a:lnTo>
                      <a:pt x="17142" y="45663"/>
                    </a:lnTo>
                    <a:cubicBezTo>
                      <a:pt x="25210" y="43539"/>
                      <a:pt x="34285" y="44601"/>
                      <a:pt x="46386" y="44601"/>
                    </a:cubicBezTo>
                    <a:lnTo>
                      <a:pt x="46386" y="44601"/>
                    </a:lnTo>
                    <a:cubicBezTo>
                      <a:pt x="45378" y="35044"/>
                      <a:pt x="43361" y="25486"/>
                      <a:pt x="43361" y="16991"/>
                    </a:cubicBezTo>
                    <a:lnTo>
                      <a:pt x="43361" y="16991"/>
                    </a:lnTo>
                    <a:cubicBezTo>
                      <a:pt x="43361" y="11681"/>
                      <a:pt x="46386" y="4247"/>
                      <a:pt x="48403" y="0"/>
                    </a:cubicBezTo>
                    <a:lnTo>
                      <a:pt x="48403" y="0"/>
                    </a:lnTo>
                    <a:cubicBezTo>
                      <a:pt x="53445" y="2123"/>
                      <a:pt x="62521" y="4247"/>
                      <a:pt x="64537" y="8495"/>
                    </a:cubicBezTo>
                    <a:lnTo>
                      <a:pt x="64537" y="8495"/>
                    </a:lnTo>
                    <a:cubicBezTo>
                      <a:pt x="67563" y="19115"/>
                      <a:pt x="67563" y="32920"/>
                      <a:pt x="69579" y="45663"/>
                    </a:cubicBezTo>
                    <a:lnTo>
                      <a:pt x="69579" y="45663"/>
                    </a:lnTo>
                    <a:cubicBezTo>
                      <a:pt x="80672" y="46725"/>
                      <a:pt x="92773" y="49911"/>
                      <a:pt x="104873" y="53097"/>
                    </a:cubicBezTo>
                    <a:lnTo>
                      <a:pt x="104873" y="53097"/>
                    </a:lnTo>
                    <a:cubicBezTo>
                      <a:pt x="109915" y="55221"/>
                      <a:pt x="113949" y="61592"/>
                      <a:pt x="118991" y="65840"/>
                    </a:cubicBezTo>
                    <a:lnTo>
                      <a:pt x="118991" y="65840"/>
                    </a:lnTo>
                    <a:cubicBezTo>
                      <a:pt x="113949" y="69026"/>
                      <a:pt x="107899" y="74336"/>
                      <a:pt x="101848" y="74336"/>
                    </a:cubicBezTo>
                    <a:lnTo>
                      <a:pt x="101848" y="74336"/>
                    </a:lnTo>
                    <a:cubicBezTo>
                      <a:pt x="91764" y="76460"/>
                      <a:pt x="80672" y="74336"/>
                      <a:pt x="68571" y="7327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Shape 218"/>
              <p:cNvSpPr/>
              <p:nvPr/>
            </p:nvSpPr>
            <p:spPr>
              <a:xfrm>
                <a:off x="4435691" y="2181276"/>
                <a:ext cx="57143" cy="1071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7042" y="58536"/>
                    </a:moveTo>
                    <a:lnTo>
                      <a:pt x="107042" y="58536"/>
                    </a:lnTo>
                    <a:cubicBezTo>
                      <a:pt x="90704" y="73170"/>
                      <a:pt x="74929" y="84878"/>
                      <a:pt x="58028" y="96585"/>
                    </a:cubicBezTo>
                    <a:lnTo>
                      <a:pt x="58028" y="96585"/>
                    </a:lnTo>
                    <a:cubicBezTo>
                      <a:pt x="41690" y="105365"/>
                      <a:pt x="25352" y="111219"/>
                      <a:pt x="8450" y="117073"/>
                    </a:cubicBezTo>
                    <a:lnTo>
                      <a:pt x="8450" y="117073"/>
                    </a:lnTo>
                    <a:cubicBezTo>
                      <a:pt x="6197" y="117073"/>
                      <a:pt x="2816" y="102439"/>
                      <a:pt x="0" y="90731"/>
                    </a:cubicBezTo>
                    <a:lnTo>
                      <a:pt x="0" y="90731"/>
                    </a:lnTo>
                    <a:cubicBezTo>
                      <a:pt x="2816" y="81951"/>
                      <a:pt x="5633" y="64390"/>
                      <a:pt x="7887" y="61463"/>
                    </a:cubicBezTo>
                    <a:lnTo>
                      <a:pt x="7887" y="61463"/>
                    </a:lnTo>
                    <a:cubicBezTo>
                      <a:pt x="39436" y="40975"/>
                      <a:pt x="70985" y="23414"/>
                      <a:pt x="101971" y="5853"/>
                    </a:cubicBezTo>
                    <a:lnTo>
                      <a:pt x="101971" y="5853"/>
                    </a:lnTo>
                    <a:cubicBezTo>
                      <a:pt x="103098" y="2926"/>
                      <a:pt x="105352" y="0"/>
                      <a:pt x="106478" y="2926"/>
                    </a:cubicBezTo>
                    <a:lnTo>
                      <a:pt x="106478" y="2926"/>
                    </a:lnTo>
                    <a:cubicBezTo>
                      <a:pt x="110985" y="14634"/>
                      <a:pt x="114929" y="23414"/>
                      <a:pt x="119436" y="32195"/>
                    </a:cubicBezTo>
                    <a:lnTo>
                      <a:pt x="119436" y="32195"/>
                    </a:lnTo>
                    <a:cubicBezTo>
                      <a:pt x="115492" y="46829"/>
                      <a:pt x="112676" y="58536"/>
                      <a:pt x="109295" y="73170"/>
                    </a:cubicBezTo>
                    <a:lnTo>
                      <a:pt x="109295" y="73170"/>
                    </a:lnTo>
                    <a:cubicBezTo>
                      <a:pt x="108732" y="67317"/>
                      <a:pt x="108169" y="64390"/>
                      <a:pt x="107042" y="5853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Shape 219"/>
              <p:cNvSpPr/>
              <p:nvPr/>
            </p:nvSpPr>
            <p:spPr>
              <a:xfrm>
                <a:off x="4223788" y="2170562"/>
                <a:ext cx="7143" cy="33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857" y="0"/>
                    </a:moveTo>
                    <a:lnTo>
                      <a:pt x="72857" y="0"/>
                    </a:lnTo>
                    <a:cubicBezTo>
                      <a:pt x="89999" y="11803"/>
                      <a:pt x="107142" y="21639"/>
                      <a:pt x="111428" y="31475"/>
                    </a:cubicBezTo>
                    <a:lnTo>
                      <a:pt x="111428" y="31475"/>
                    </a:lnTo>
                    <a:cubicBezTo>
                      <a:pt x="115714" y="57049"/>
                      <a:pt x="115714" y="81639"/>
                      <a:pt x="111428" y="107213"/>
                    </a:cubicBezTo>
                    <a:lnTo>
                      <a:pt x="111428" y="107213"/>
                    </a:lnTo>
                    <a:cubicBezTo>
                      <a:pt x="111428" y="111147"/>
                      <a:pt x="77142" y="116065"/>
                      <a:pt x="59999" y="119016"/>
                    </a:cubicBezTo>
                    <a:lnTo>
                      <a:pt x="59999" y="119016"/>
                    </a:lnTo>
                    <a:cubicBezTo>
                      <a:pt x="42857" y="115081"/>
                      <a:pt x="25714" y="109180"/>
                      <a:pt x="25714" y="103278"/>
                    </a:cubicBezTo>
                    <a:lnTo>
                      <a:pt x="25714" y="103278"/>
                    </a:lnTo>
                    <a:cubicBezTo>
                      <a:pt x="21428" y="82622"/>
                      <a:pt x="25714" y="61967"/>
                      <a:pt x="29999" y="40327"/>
                    </a:cubicBezTo>
                    <a:lnTo>
                      <a:pt x="29999" y="40327"/>
                    </a:lnTo>
                    <a:cubicBezTo>
                      <a:pt x="29999" y="28524"/>
                      <a:pt x="0" y="12786"/>
                      <a:pt x="72857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Shape 220"/>
              <p:cNvSpPr/>
              <p:nvPr/>
            </p:nvSpPr>
            <p:spPr>
              <a:xfrm>
                <a:off x="4224978" y="2153895"/>
                <a:ext cx="11905" cy="95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272" y="74594"/>
                    </a:moveTo>
                    <a:lnTo>
                      <a:pt x="117272" y="74594"/>
                    </a:lnTo>
                    <a:cubicBezTo>
                      <a:pt x="95454" y="87567"/>
                      <a:pt x="76363" y="116756"/>
                      <a:pt x="62727" y="113513"/>
                    </a:cubicBezTo>
                    <a:lnTo>
                      <a:pt x="62727" y="113513"/>
                    </a:lnTo>
                    <a:cubicBezTo>
                      <a:pt x="38181" y="103783"/>
                      <a:pt x="19090" y="81081"/>
                      <a:pt x="0" y="58378"/>
                    </a:cubicBezTo>
                    <a:lnTo>
                      <a:pt x="0" y="58378"/>
                    </a:lnTo>
                    <a:cubicBezTo>
                      <a:pt x="16363" y="35675"/>
                      <a:pt x="32727" y="0"/>
                      <a:pt x="49090" y="0"/>
                    </a:cubicBezTo>
                    <a:lnTo>
                      <a:pt x="49090" y="0"/>
                    </a:lnTo>
                    <a:cubicBezTo>
                      <a:pt x="70909" y="0"/>
                      <a:pt x="92727" y="29189"/>
                      <a:pt x="117272" y="45405"/>
                    </a:cubicBezTo>
                    <a:lnTo>
                      <a:pt x="117272" y="45405"/>
                    </a:lnTo>
                    <a:cubicBezTo>
                      <a:pt x="117272" y="55135"/>
                      <a:pt x="117272" y="64864"/>
                      <a:pt x="117272" y="7459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Shape 221"/>
            <p:cNvGrpSpPr/>
            <p:nvPr/>
          </p:nvGrpSpPr>
          <p:grpSpPr>
            <a:xfrm>
              <a:off x="7831380" y="3031442"/>
              <a:ext cx="581659" cy="564855"/>
              <a:chOff x="7827286" y="3097670"/>
              <a:chExt cx="535712" cy="520236"/>
            </a:xfrm>
          </p:grpSpPr>
          <p:sp>
            <p:nvSpPr>
              <p:cNvPr id="222" name="Shape 222"/>
              <p:cNvSpPr/>
              <p:nvPr/>
            </p:nvSpPr>
            <p:spPr>
              <a:xfrm>
                <a:off x="7832048" y="3158384"/>
                <a:ext cx="530950" cy="35714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0461"/>
                    </a:moveTo>
                    <a:lnTo>
                      <a:pt x="244" y="110098"/>
                    </a:lnTo>
                    <a:lnTo>
                      <a:pt x="57619" y="34337"/>
                    </a:lnTo>
                    <a:lnTo>
                      <a:pt x="57619" y="34337"/>
                    </a:lnTo>
                    <a:cubicBezTo>
                      <a:pt x="57619" y="34337"/>
                      <a:pt x="69033" y="15897"/>
                      <a:pt x="77151" y="12172"/>
                    </a:cubicBezTo>
                    <a:lnTo>
                      <a:pt x="77151" y="12172"/>
                    </a:lnTo>
                    <a:cubicBezTo>
                      <a:pt x="85147" y="8448"/>
                      <a:pt x="101505" y="5087"/>
                      <a:pt x="108585" y="2543"/>
                    </a:cubicBezTo>
                    <a:lnTo>
                      <a:pt x="108585" y="2543"/>
                    </a:lnTo>
                    <a:cubicBezTo>
                      <a:pt x="115605" y="90"/>
                      <a:pt x="118229" y="0"/>
                      <a:pt x="119206" y="6086"/>
                    </a:cubicBezTo>
                    <a:lnTo>
                      <a:pt x="119206" y="6086"/>
                    </a:lnTo>
                    <a:cubicBezTo>
                      <a:pt x="119206" y="6086"/>
                      <a:pt x="119938" y="12899"/>
                      <a:pt x="115605" y="14534"/>
                    </a:cubicBezTo>
                    <a:lnTo>
                      <a:pt x="115605" y="14534"/>
                    </a:lnTo>
                    <a:cubicBezTo>
                      <a:pt x="111393" y="16078"/>
                      <a:pt x="80081" y="15352"/>
                      <a:pt x="75564" y="18531"/>
                    </a:cubicBezTo>
                    <a:lnTo>
                      <a:pt x="75564" y="18531"/>
                    </a:lnTo>
                    <a:cubicBezTo>
                      <a:pt x="71169" y="21619"/>
                      <a:pt x="11475" y="113005"/>
                      <a:pt x="7141" y="119454"/>
                    </a:cubicBezTo>
                    <a:lnTo>
                      <a:pt x="7141" y="119454"/>
                    </a:lnTo>
                    <a:cubicBezTo>
                      <a:pt x="7019" y="119818"/>
                      <a:pt x="6958" y="119909"/>
                      <a:pt x="6958" y="119909"/>
                    </a:cubicBezTo>
                    <a:lnTo>
                      <a:pt x="0" y="11046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Shape 223"/>
              <p:cNvSpPr/>
              <p:nvPr/>
            </p:nvSpPr>
            <p:spPr>
              <a:xfrm>
                <a:off x="7883238" y="3101242"/>
                <a:ext cx="379760" cy="51666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1459" y="0"/>
                    </a:moveTo>
                    <a:lnTo>
                      <a:pt x="111202" y="125"/>
                    </a:lnTo>
                    <a:lnTo>
                      <a:pt x="36213" y="56581"/>
                    </a:lnTo>
                    <a:lnTo>
                      <a:pt x="36213" y="56581"/>
                    </a:lnTo>
                    <a:cubicBezTo>
                      <a:pt x="36213" y="56581"/>
                      <a:pt x="18192" y="67746"/>
                      <a:pt x="14177" y="75901"/>
                    </a:cubicBezTo>
                    <a:lnTo>
                      <a:pt x="14177" y="75901"/>
                    </a:lnTo>
                    <a:cubicBezTo>
                      <a:pt x="10163" y="84056"/>
                      <a:pt x="5807" y="100742"/>
                      <a:pt x="3074" y="107893"/>
                    </a:cubicBezTo>
                    <a:lnTo>
                      <a:pt x="3074" y="107893"/>
                    </a:lnTo>
                    <a:cubicBezTo>
                      <a:pt x="256" y="115044"/>
                      <a:pt x="0" y="117679"/>
                      <a:pt x="5637" y="118933"/>
                    </a:cubicBezTo>
                    <a:lnTo>
                      <a:pt x="5637" y="118933"/>
                    </a:lnTo>
                    <a:cubicBezTo>
                      <a:pt x="5637" y="118933"/>
                      <a:pt x="12042" y="119937"/>
                      <a:pt x="13836" y="115608"/>
                    </a:cubicBezTo>
                    <a:lnTo>
                      <a:pt x="13836" y="115608"/>
                    </a:lnTo>
                    <a:cubicBezTo>
                      <a:pt x="15715" y="111217"/>
                      <a:pt x="16911" y="79100"/>
                      <a:pt x="20327" y="74521"/>
                    </a:cubicBezTo>
                    <a:lnTo>
                      <a:pt x="20327" y="74521"/>
                    </a:lnTo>
                    <a:cubicBezTo>
                      <a:pt x="23402" y="70130"/>
                      <a:pt x="113081" y="11730"/>
                      <a:pt x="119572" y="7652"/>
                    </a:cubicBezTo>
                    <a:lnTo>
                      <a:pt x="119572" y="7652"/>
                    </a:lnTo>
                    <a:cubicBezTo>
                      <a:pt x="119829" y="7401"/>
                      <a:pt x="119914" y="7339"/>
                      <a:pt x="119914" y="7339"/>
                    </a:cubicBezTo>
                    <a:lnTo>
                      <a:pt x="111459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Shape 224"/>
              <p:cNvSpPr/>
              <p:nvPr/>
            </p:nvSpPr>
            <p:spPr>
              <a:xfrm>
                <a:off x="7827286" y="3097670"/>
                <a:ext cx="480950" cy="46904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394" y="31604"/>
                    </a:moveTo>
                    <a:lnTo>
                      <a:pt x="112394" y="31604"/>
                    </a:lnTo>
                    <a:cubicBezTo>
                      <a:pt x="112731" y="36434"/>
                      <a:pt x="108424" y="45060"/>
                      <a:pt x="100482" y="52098"/>
                    </a:cubicBezTo>
                    <a:lnTo>
                      <a:pt x="100482" y="52098"/>
                    </a:lnTo>
                    <a:cubicBezTo>
                      <a:pt x="92406" y="59137"/>
                      <a:pt x="76590" y="66866"/>
                      <a:pt x="64677" y="45681"/>
                    </a:cubicBezTo>
                    <a:lnTo>
                      <a:pt x="64677" y="45681"/>
                    </a:lnTo>
                    <a:cubicBezTo>
                      <a:pt x="64677" y="45681"/>
                      <a:pt x="61648" y="37745"/>
                      <a:pt x="70061" y="28499"/>
                    </a:cubicBezTo>
                    <a:lnTo>
                      <a:pt x="70061" y="28499"/>
                    </a:lnTo>
                    <a:cubicBezTo>
                      <a:pt x="78541" y="19252"/>
                      <a:pt x="90252" y="8694"/>
                      <a:pt x="96915" y="12351"/>
                    </a:cubicBezTo>
                    <a:lnTo>
                      <a:pt x="96915" y="12351"/>
                    </a:lnTo>
                    <a:cubicBezTo>
                      <a:pt x="103645" y="15940"/>
                      <a:pt x="111991" y="26774"/>
                      <a:pt x="112394" y="31604"/>
                    </a:cubicBezTo>
                    <a:close/>
                    <a:moveTo>
                      <a:pt x="50745" y="100747"/>
                    </a:moveTo>
                    <a:lnTo>
                      <a:pt x="50745" y="100747"/>
                    </a:lnTo>
                    <a:cubicBezTo>
                      <a:pt x="43544" y="108614"/>
                      <a:pt x="34795" y="112616"/>
                      <a:pt x="30151" y="111995"/>
                    </a:cubicBezTo>
                    <a:lnTo>
                      <a:pt x="30151" y="111995"/>
                    </a:lnTo>
                    <a:cubicBezTo>
                      <a:pt x="25507" y="111374"/>
                      <a:pt x="15344" y="102265"/>
                      <a:pt x="12181" y="95296"/>
                    </a:cubicBezTo>
                    <a:lnTo>
                      <a:pt x="12181" y="95296"/>
                    </a:lnTo>
                    <a:cubicBezTo>
                      <a:pt x="8883" y="88257"/>
                      <a:pt x="19719" y="76871"/>
                      <a:pt x="29141" y="68591"/>
                    </a:cubicBezTo>
                    <a:lnTo>
                      <a:pt x="29141" y="68591"/>
                    </a:lnTo>
                    <a:cubicBezTo>
                      <a:pt x="38564" y="60310"/>
                      <a:pt x="46034" y="63829"/>
                      <a:pt x="46034" y="63829"/>
                    </a:cubicBezTo>
                    <a:lnTo>
                      <a:pt x="46034" y="63829"/>
                    </a:lnTo>
                    <a:cubicBezTo>
                      <a:pt x="66225" y="77009"/>
                      <a:pt x="58014" y="92811"/>
                      <a:pt x="50745" y="100747"/>
                    </a:cubicBezTo>
                    <a:close/>
                    <a:moveTo>
                      <a:pt x="84464" y="11040"/>
                    </a:moveTo>
                    <a:lnTo>
                      <a:pt x="84464" y="11040"/>
                    </a:lnTo>
                    <a:cubicBezTo>
                      <a:pt x="73224" y="18217"/>
                      <a:pt x="62187" y="29603"/>
                      <a:pt x="58418" y="36710"/>
                    </a:cubicBezTo>
                    <a:lnTo>
                      <a:pt x="58418" y="36710"/>
                    </a:lnTo>
                    <a:cubicBezTo>
                      <a:pt x="55322" y="42369"/>
                      <a:pt x="51217" y="46992"/>
                      <a:pt x="49669" y="48579"/>
                    </a:cubicBezTo>
                    <a:lnTo>
                      <a:pt x="49669" y="48579"/>
                    </a:lnTo>
                    <a:cubicBezTo>
                      <a:pt x="48053" y="50097"/>
                      <a:pt x="43409" y="54100"/>
                      <a:pt x="37689" y="56929"/>
                    </a:cubicBezTo>
                    <a:lnTo>
                      <a:pt x="37689" y="56929"/>
                    </a:lnTo>
                    <a:cubicBezTo>
                      <a:pt x="30555" y="60517"/>
                      <a:pt x="18979" y="71351"/>
                      <a:pt x="11441" y="82461"/>
                    </a:cubicBezTo>
                    <a:lnTo>
                      <a:pt x="11441" y="82461"/>
                    </a:lnTo>
                    <a:cubicBezTo>
                      <a:pt x="3903" y="93640"/>
                      <a:pt x="0" y="99160"/>
                      <a:pt x="0" y="99160"/>
                    </a:cubicBezTo>
                    <a:lnTo>
                      <a:pt x="7874" y="107717"/>
                    </a:lnTo>
                    <a:lnTo>
                      <a:pt x="7874" y="107717"/>
                    </a:lnTo>
                    <a:cubicBezTo>
                      <a:pt x="7874" y="107717"/>
                      <a:pt x="12518" y="108476"/>
                      <a:pt x="19719" y="111788"/>
                    </a:cubicBezTo>
                    <a:lnTo>
                      <a:pt x="19719" y="111788"/>
                    </a:lnTo>
                    <a:cubicBezTo>
                      <a:pt x="26920" y="115031"/>
                      <a:pt x="33247" y="119930"/>
                      <a:pt x="46640" y="108959"/>
                    </a:cubicBezTo>
                    <a:lnTo>
                      <a:pt x="46640" y="108959"/>
                    </a:lnTo>
                    <a:cubicBezTo>
                      <a:pt x="59966" y="98056"/>
                      <a:pt x="70600" y="84531"/>
                      <a:pt x="54043" y="62587"/>
                    </a:cubicBezTo>
                    <a:lnTo>
                      <a:pt x="54043" y="62587"/>
                    </a:lnTo>
                    <a:cubicBezTo>
                      <a:pt x="54043" y="62587"/>
                      <a:pt x="51957" y="58861"/>
                      <a:pt x="55457" y="55204"/>
                    </a:cubicBezTo>
                    <a:lnTo>
                      <a:pt x="55457" y="55204"/>
                    </a:lnTo>
                    <a:cubicBezTo>
                      <a:pt x="55524" y="55135"/>
                      <a:pt x="55524" y="54997"/>
                      <a:pt x="55659" y="54928"/>
                    </a:cubicBezTo>
                    <a:lnTo>
                      <a:pt x="55659" y="54928"/>
                    </a:lnTo>
                    <a:cubicBezTo>
                      <a:pt x="55726" y="54928"/>
                      <a:pt x="55793" y="54859"/>
                      <a:pt x="55860" y="54790"/>
                    </a:cubicBezTo>
                    <a:lnTo>
                      <a:pt x="55860" y="54790"/>
                    </a:lnTo>
                    <a:cubicBezTo>
                      <a:pt x="59562" y="51477"/>
                      <a:pt x="63062" y="53755"/>
                      <a:pt x="63062" y="53755"/>
                    </a:cubicBezTo>
                    <a:lnTo>
                      <a:pt x="63062" y="53755"/>
                    </a:lnTo>
                    <a:cubicBezTo>
                      <a:pt x="83724" y="71627"/>
                      <a:pt x="97453" y="61483"/>
                      <a:pt x="108693" y="48303"/>
                    </a:cubicBezTo>
                    <a:lnTo>
                      <a:pt x="108693" y="48303"/>
                    </a:lnTo>
                    <a:cubicBezTo>
                      <a:pt x="119932" y="35123"/>
                      <a:pt x="115490" y="28361"/>
                      <a:pt x="112596" y="20908"/>
                    </a:cubicBezTo>
                    <a:lnTo>
                      <a:pt x="112596" y="20908"/>
                    </a:lnTo>
                    <a:cubicBezTo>
                      <a:pt x="109702" y="13387"/>
                      <a:pt x="109231" y="8556"/>
                      <a:pt x="109231" y="8556"/>
                    </a:cubicBezTo>
                    <a:lnTo>
                      <a:pt x="101222" y="0"/>
                    </a:lnTo>
                    <a:lnTo>
                      <a:pt x="101222" y="0"/>
                    </a:lnTo>
                    <a:cubicBezTo>
                      <a:pt x="101222" y="0"/>
                      <a:pt x="95703" y="3933"/>
                      <a:pt x="84464" y="110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5" name="Shape 225"/>
            <p:cNvGrpSpPr/>
            <p:nvPr/>
          </p:nvGrpSpPr>
          <p:grpSpPr>
            <a:xfrm>
              <a:off x="8575010" y="2689599"/>
              <a:ext cx="712209" cy="697990"/>
              <a:chOff x="8493949" y="2520292"/>
              <a:chExt cx="655949" cy="642854"/>
            </a:xfrm>
          </p:grpSpPr>
          <p:sp>
            <p:nvSpPr>
              <p:cNvPr id="226" name="Shape 226"/>
              <p:cNvSpPr/>
              <p:nvPr/>
            </p:nvSpPr>
            <p:spPr>
              <a:xfrm>
                <a:off x="8493949" y="2671482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63" y="119825"/>
                    </a:moveTo>
                    <a:lnTo>
                      <a:pt x="119815" y="91661"/>
                    </a:lnTo>
                    <a:lnTo>
                      <a:pt x="119815" y="30962"/>
                    </a:lnTo>
                    <a:lnTo>
                      <a:pt x="58343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9263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8683233" y="2671482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986" y="119825"/>
                    </a:moveTo>
                    <a:lnTo>
                      <a:pt x="119815" y="91661"/>
                    </a:lnTo>
                    <a:lnTo>
                      <a:pt x="119815" y="30962"/>
                    </a:lnTo>
                    <a:lnTo>
                      <a:pt x="58248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8986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Shape 228"/>
              <p:cNvSpPr/>
              <p:nvPr/>
            </p:nvSpPr>
            <p:spPr>
              <a:xfrm>
                <a:off x="8586806" y="2520292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170" y="119825"/>
                    </a:moveTo>
                    <a:lnTo>
                      <a:pt x="119815" y="91528"/>
                    </a:lnTo>
                    <a:lnTo>
                      <a:pt x="119815" y="30742"/>
                    </a:lnTo>
                    <a:lnTo>
                      <a:pt x="58248" y="0"/>
                    </a:lnTo>
                    <a:lnTo>
                      <a:pt x="0" y="31091"/>
                    </a:lnTo>
                    <a:lnTo>
                      <a:pt x="0" y="91528"/>
                    </a:lnTo>
                    <a:lnTo>
                      <a:pt x="59170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Shape 229"/>
              <p:cNvSpPr/>
              <p:nvPr/>
            </p:nvSpPr>
            <p:spPr>
              <a:xfrm>
                <a:off x="8493949" y="2977433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63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343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9263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8683233" y="2977433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986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248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8986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Shape 231"/>
              <p:cNvSpPr/>
              <p:nvPr/>
            </p:nvSpPr>
            <p:spPr>
              <a:xfrm>
                <a:off x="8586806" y="2826243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170" y="119825"/>
                    </a:moveTo>
                    <a:lnTo>
                      <a:pt x="119815" y="91528"/>
                    </a:lnTo>
                    <a:lnTo>
                      <a:pt x="119815" y="30742"/>
                    </a:lnTo>
                    <a:lnTo>
                      <a:pt x="58248" y="0"/>
                    </a:lnTo>
                    <a:lnTo>
                      <a:pt x="0" y="30917"/>
                    </a:lnTo>
                    <a:lnTo>
                      <a:pt x="0" y="91528"/>
                    </a:lnTo>
                    <a:lnTo>
                      <a:pt x="59170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Shape 232"/>
              <p:cNvSpPr/>
              <p:nvPr/>
            </p:nvSpPr>
            <p:spPr>
              <a:xfrm>
                <a:off x="8785615" y="2829815"/>
                <a:ext cx="174999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61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523" y="0"/>
                    </a:lnTo>
                    <a:lnTo>
                      <a:pt x="0" y="30962"/>
                    </a:lnTo>
                    <a:lnTo>
                      <a:pt x="0" y="91661"/>
                    </a:lnTo>
                    <a:lnTo>
                      <a:pt x="59261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Shape 233"/>
              <p:cNvSpPr/>
              <p:nvPr/>
            </p:nvSpPr>
            <p:spPr>
              <a:xfrm>
                <a:off x="8973708" y="2829815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63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343" y="0"/>
                    </a:lnTo>
                    <a:lnTo>
                      <a:pt x="0" y="30962"/>
                    </a:lnTo>
                    <a:lnTo>
                      <a:pt x="0" y="91661"/>
                    </a:lnTo>
                    <a:lnTo>
                      <a:pt x="59263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Shape 234"/>
              <p:cNvSpPr/>
              <p:nvPr/>
            </p:nvSpPr>
            <p:spPr>
              <a:xfrm>
                <a:off x="8877280" y="2678624"/>
                <a:ext cx="174999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076" y="119825"/>
                    </a:moveTo>
                    <a:lnTo>
                      <a:pt x="119815" y="91528"/>
                    </a:lnTo>
                    <a:lnTo>
                      <a:pt x="119815" y="30742"/>
                    </a:lnTo>
                    <a:lnTo>
                      <a:pt x="58523" y="0"/>
                    </a:lnTo>
                    <a:lnTo>
                      <a:pt x="0" y="31266"/>
                    </a:lnTo>
                    <a:lnTo>
                      <a:pt x="0" y="91528"/>
                    </a:lnTo>
                    <a:lnTo>
                      <a:pt x="59076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5" name="Shape 235"/>
            <p:cNvGrpSpPr/>
            <p:nvPr/>
          </p:nvGrpSpPr>
          <p:grpSpPr>
            <a:xfrm>
              <a:off x="8234012" y="3472720"/>
              <a:ext cx="802689" cy="665676"/>
              <a:chOff x="8285617" y="3309574"/>
              <a:chExt cx="739282" cy="613092"/>
            </a:xfrm>
          </p:grpSpPr>
          <p:sp>
            <p:nvSpPr>
              <p:cNvPr id="236" name="Shape 236"/>
              <p:cNvSpPr/>
              <p:nvPr/>
            </p:nvSpPr>
            <p:spPr>
              <a:xfrm>
                <a:off x="8285617" y="3447668"/>
                <a:ext cx="435712" cy="47499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8681"/>
                    </a:moveTo>
                    <a:lnTo>
                      <a:pt x="44730" y="119931"/>
                    </a:lnTo>
                    <a:lnTo>
                      <a:pt x="44730" y="119931"/>
                    </a:lnTo>
                    <a:cubicBezTo>
                      <a:pt x="44730" y="119931"/>
                      <a:pt x="80173" y="74087"/>
                      <a:pt x="119925" y="80773"/>
                    </a:cubicBezTo>
                    <a:lnTo>
                      <a:pt x="81287" y="10574"/>
                    </a:lnTo>
                    <a:lnTo>
                      <a:pt x="81287" y="10574"/>
                    </a:lnTo>
                    <a:cubicBezTo>
                      <a:pt x="81287" y="10574"/>
                      <a:pt x="35517" y="0"/>
                      <a:pt x="0" y="38681"/>
                    </a:cubicBezTo>
                  </a:path>
                </a:pathLst>
              </a:custGeom>
              <a:solidFill>
                <a:schemeClr val="accent1"/>
              </a:solidFill>
              <a:ln w="212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Shape 237"/>
              <p:cNvSpPr/>
              <p:nvPr/>
            </p:nvSpPr>
            <p:spPr>
              <a:xfrm>
                <a:off x="8597520" y="3309574"/>
                <a:ext cx="427379" cy="44999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4289" y="0"/>
                    </a:moveTo>
                    <a:lnTo>
                      <a:pt x="119924" y="85734"/>
                    </a:lnTo>
                    <a:lnTo>
                      <a:pt x="119924" y="85734"/>
                    </a:lnTo>
                    <a:cubicBezTo>
                      <a:pt x="119924" y="85734"/>
                      <a:pt x="57384" y="84727"/>
                      <a:pt x="39494" y="119928"/>
                    </a:cubicBezTo>
                    <a:lnTo>
                      <a:pt x="0" y="45782"/>
                    </a:lnTo>
                    <a:lnTo>
                      <a:pt x="0" y="45782"/>
                    </a:lnTo>
                    <a:cubicBezTo>
                      <a:pt x="0" y="45782"/>
                      <a:pt x="18117" y="3527"/>
                      <a:pt x="74289" y="0"/>
                    </a:cubicBezTo>
                  </a:path>
                </a:pathLst>
              </a:custGeom>
              <a:solidFill>
                <a:schemeClr val="accent1"/>
              </a:solidFill>
              <a:ln w="212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8" name="Shape 238"/>
            <p:cNvGrpSpPr/>
            <p:nvPr/>
          </p:nvGrpSpPr>
          <p:grpSpPr>
            <a:xfrm>
              <a:off x="8814040" y="572535"/>
              <a:ext cx="376140" cy="657921"/>
              <a:chOff x="8878470" y="702444"/>
              <a:chExt cx="346427" cy="605950"/>
            </a:xfrm>
          </p:grpSpPr>
          <p:sp>
            <p:nvSpPr>
              <p:cNvPr id="239" name="Shape 239"/>
              <p:cNvSpPr/>
              <p:nvPr/>
            </p:nvSpPr>
            <p:spPr>
              <a:xfrm>
                <a:off x="9048708" y="702444"/>
                <a:ext cx="176190" cy="845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788" y="104331"/>
                    </a:moveTo>
                    <a:lnTo>
                      <a:pt x="117788" y="104331"/>
                    </a:lnTo>
                    <a:cubicBezTo>
                      <a:pt x="116129" y="114649"/>
                      <a:pt x="110414" y="119617"/>
                      <a:pt x="105806" y="116178"/>
                    </a:cubicBezTo>
                    <a:lnTo>
                      <a:pt x="7557" y="40509"/>
                    </a:lnTo>
                    <a:lnTo>
                      <a:pt x="7557" y="40509"/>
                    </a:lnTo>
                    <a:cubicBezTo>
                      <a:pt x="2580" y="37070"/>
                      <a:pt x="0" y="25222"/>
                      <a:pt x="2027" y="15668"/>
                    </a:cubicBezTo>
                    <a:lnTo>
                      <a:pt x="2027" y="15668"/>
                    </a:lnTo>
                    <a:cubicBezTo>
                      <a:pt x="3686" y="5350"/>
                      <a:pt x="9400" y="0"/>
                      <a:pt x="14009" y="3439"/>
                    </a:cubicBezTo>
                    <a:lnTo>
                      <a:pt x="112073" y="78726"/>
                    </a:lnTo>
                    <a:lnTo>
                      <a:pt x="112073" y="78726"/>
                    </a:lnTo>
                    <a:cubicBezTo>
                      <a:pt x="117235" y="82929"/>
                      <a:pt x="119815" y="94012"/>
                      <a:pt x="117788" y="10433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Shape 240"/>
              <p:cNvSpPr/>
              <p:nvPr/>
            </p:nvSpPr>
            <p:spPr>
              <a:xfrm>
                <a:off x="8878470" y="720302"/>
                <a:ext cx="324999" cy="58809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00" y="9577"/>
                    </a:moveTo>
                    <a:lnTo>
                      <a:pt x="52437" y="110256"/>
                    </a:lnTo>
                    <a:lnTo>
                      <a:pt x="52437" y="110256"/>
                    </a:lnTo>
                    <a:cubicBezTo>
                      <a:pt x="48258" y="116642"/>
                      <a:pt x="35323" y="119944"/>
                      <a:pt x="23781" y="117577"/>
                    </a:cubicBezTo>
                    <a:lnTo>
                      <a:pt x="17611" y="116256"/>
                    </a:lnTo>
                    <a:lnTo>
                      <a:pt x="17611" y="116256"/>
                    </a:lnTo>
                    <a:cubicBezTo>
                      <a:pt x="5970" y="113944"/>
                      <a:pt x="0" y="106733"/>
                      <a:pt x="4278" y="100348"/>
                    </a:cubicBezTo>
                    <a:lnTo>
                      <a:pt x="71442" y="0"/>
                    </a:lnTo>
                    <a:lnTo>
                      <a:pt x="119900" y="9577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1" name="Shape 241"/>
            <p:cNvSpPr/>
            <p:nvPr/>
          </p:nvSpPr>
          <p:spPr>
            <a:xfrm>
              <a:off x="8116699" y="4197389"/>
              <a:ext cx="465327" cy="44335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944" y="54285"/>
                  </a:moveTo>
                  <a:lnTo>
                    <a:pt x="21007" y="31349"/>
                  </a:lnTo>
                  <a:lnTo>
                    <a:pt x="21007" y="31349"/>
                  </a:lnTo>
                  <a:cubicBezTo>
                    <a:pt x="20403" y="31190"/>
                    <a:pt x="19949" y="30396"/>
                    <a:pt x="20176" y="29761"/>
                  </a:cubicBezTo>
                  <a:lnTo>
                    <a:pt x="20176" y="29761"/>
                  </a:lnTo>
                  <a:cubicBezTo>
                    <a:pt x="20327" y="29126"/>
                    <a:pt x="21007" y="28730"/>
                    <a:pt x="21687" y="28809"/>
                  </a:cubicBezTo>
                  <a:lnTo>
                    <a:pt x="106549" y="51825"/>
                  </a:lnTo>
                  <a:lnTo>
                    <a:pt x="106549" y="51825"/>
                  </a:lnTo>
                  <a:cubicBezTo>
                    <a:pt x="107229" y="52063"/>
                    <a:pt x="107682" y="52698"/>
                    <a:pt x="107455" y="53333"/>
                  </a:cubicBezTo>
                  <a:lnTo>
                    <a:pt x="107455" y="53333"/>
                  </a:lnTo>
                  <a:cubicBezTo>
                    <a:pt x="107304" y="53968"/>
                    <a:pt x="106624" y="54444"/>
                    <a:pt x="105944" y="54285"/>
                  </a:cubicBezTo>
                  <a:close/>
                  <a:moveTo>
                    <a:pt x="102770" y="67380"/>
                  </a:moveTo>
                  <a:lnTo>
                    <a:pt x="17833" y="44444"/>
                  </a:lnTo>
                  <a:lnTo>
                    <a:pt x="17833" y="44444"/>
                  </a:lnTo>
                  <a:cubicBezTo>
                    <a:pt x="17229" y="44285"/>
                    <a:pt x="16775" y="43650"/>
                    <a:pt x="16926" y="42857"/>
                  </a:cubicBezTo>
                  <a:lnTo>
                    <a:pt x="16926" y="42857"/>
                  </a:lnTo>
                  <a:cubicBezTo>
                    <a:pt x="17153" y="42222"/>
                    <a:pt x="17758" y="41825"/>
                    <a:pt x="18438" y="42063"/>
                  </a:cubicBezTo>
                  <a:lnTo>
                    <a:pt x="103375" y="65000"/>
                  </a:lnTo>
                  <a:lnTo>
                    <a:pt x="103375" y="65000"/>
                  </a:lnTo>
                  <a:cubicBezTo>
                    <a:pt x="103979" y="65158"/>
                    <a:pt x="104357" y="65793"/>
                    <a:pt x="104282" y="66507"/>
                  </a:cubicBezTo>
                  <a:lnTo>
                    <a:pt x="104282" y="66507"/>
                  </a:lnTo>
                  <a:cubicBezTo>
                    <a:pt x="104130" y="67222"/>
                    <a:pt x="103375" y="67619"/>
                    <a:pt x="102770" y="67380"/>
                  </a:cubicBezTo>
                  <a:close/>
                  <a:moveTo>
                    <a:pt x="99596" y="80555"/>
                  </a:moveTo>
                  <a:lnTo>
                    <a:pt x="14508" y="57619"/>
                  </a:lnTo>
                  <a:lnTo>
                    <a:pt x="14508" y="57619"/>
                  </a:lnTo>
                  <a:cubicBezTo>
                    <a:pt x="13904" y="57460"/>
                    <a:pt x="13526" y="56825"/>
                    <a:pt x="13753" y="56031"/>
                  </a:cubicBezTo>
                  <a:lnTo>
                    <a:pt x="13753" y="56031"/>
                  </a:lnTo>
                  <a:cubicBezTo>
                    <a:pt x="13904" y="55396"/>
                    <a:pt x="14508" y="55000"/>
                    <a:pt x="15188" y="55238"/>
                  </a:cubicBezTo>
                  <a:lnTo>
                    <a:pt x="100125" y="78174"/>
                  </a:lnTo>
                  <a:lnTo>
                    <a:pt x="100125" y="78174"/>
                  </a:lnTo>
                  <a:cubicBezTo>
                    <a:pt x="100806" y="78333"/>
                    <a:pt x="101183" y="78968"/>
                    <a:pt x="101032" y="79682"/>
                  </a:cubicBezTo>
                  <a:lnTo>
                    <a:pt x="101032" y="79682"/>
                  </a:lnTo>
                  <a:cubicBezTo>
                    <a:pt x="100806" y="80317"/>
                    <a:pt x="100201" y="80714"/>
                    <a:pt x="99596" y="80555"/>
                  </a:cubicBezTo>
                  <a:close/>
                  <a:moveTo>
                    <a:pt x="96272" y="93730"/>
                  </a:moveTo>
                  <a:lnTo>
                    <a:pt x="11335" y="70793"/>
                  </a:lnTo>
                  <a:lnTo>
                    <a:pt x="11335" y="70793"/>
                  </a:lnTo>
                  <a:cubicBezTo>
                    <a:pt x="10730" y="70555"/>
                    <a:pt x="10352" y="69920"/>
                    <a:pt x="10428" y="69285"/>
                  </a:cubicBezTo>
                  <a:lnTo>
                    <a:pt x="10428" y="69285"/>
                  </a:lnTo>
                  <a:cubicBezTo>
                    <a:pt x="10654" y="68492"/>
                    <a:pt x="11335" y="68174"/>
                    <a:pt x="11939" y="68333"/>
                  </a:cubicBezTo>
                  <a:lnTo>
                    <a:pt x="96952" y="91269"/>
                  </a:lnTo>
                  <a:lnTo>
                    <a:pt x="96952" y="91269"/>
                  </a:lnTo>
                  <a:cubicBezTo>
                    <a:pt x="97481" y="91428"/>
                    <a:pt x="98010" y="92142"/>
                    <a:pt x="97783" y="92857"/>
                  </a:cubicBezTo>
                  <a:lnTo>
                    <a:pt x="97783" y="92857"/>
                  </a:lnTo>
                  <a:cubicBezTo>
                    <a:pt x="97632" y="93492"/>
                    <a:pt x="97027" y="93888"/>
                    <a:pt x="96272" y="93730"/>
                  </a:cubicBezTo>
                  <a:close/>
                  <a:moveTo>
                    <a:pt x="113350" y="24761"/>
                  </a:moveTo>
                  <a:lnTo>
                    <a:pt x="113350" y="24761"/>
                  </a:lnTo>
                  <a:cubicBezTo>
                    <a:pt x="114030" y="25952"/>
                    <a:pt x="114256" y="27380"/>
                    <a:pt x="113954" y="28888"/>
                  </a:cubicBezTo>
                  <a:lnTo>
                    <a:pt x="113954" y="28888"/>
                  </a:lnTo>
                  <a:cubicBezTo>
                    <a:pt x="113123" y="31825"/>
                    <a:pt x="110327" y="33571"/>
                    <a:pt x="107607" y="32857"/>
                  </a:cubicBezTo>
                  <a:lnTo>
                    <a:pt x="107607" y="32857"/>
                  </a:lnTo>
                  <a:cubicBezTo>
                    <a:pt x="104735" y="32063"/>
                    <a:pt x="103073" y="29126"/>
                    <a:pt x="103753" y="26111"/>
                  </a:cubicBezTo>
                  <a:lnTo>
                    <a:pt x="103753" y="26111"/>
                  </a:lnTo>
                  <a:cubicBezTo>
                    <a:pt x="104130" y="24761"/>
                    <a:pt x="104962" y="23492"/>
                    <a:pt x="106171" y="22777"/>
                  </a:cubicBezTo>
                  <a:lnTo>
                    <a:pt x="97858" y="20634"/>
                  </a:lnTo>
                  <a:lnTo>
                    <a:pt x="97858" y="20634"/>
                  </a:lnTo>
                  <a:cubicBezTo>
                    <a:pt x="98614" y="21746"/>
                    <a:pt x="98841" y="23253"/>
                    <a:pt x="98539" y="24761"/>
                  </a:cubicBezTo>
                  <a:lnTo>
                    <a:pt x="98539" y="24761"/>
                  </a:lnTo>
                  <a:cubicBezTo>
                    <a:pt x="97783" y="27698"/>
                    <a:pt x="94911" y="29365"/>
                    <a:pt x="92115" y="28650"/>
                  </a:cubicBezTo>
                  <a:lnTo>
                    <a:pt x="92115" y="28650"/>
                  </a:lnTo>
                  <a:cubicBezTo>
                    <a:pt x="89319" y="27936"/>
                    <a:pt x="87657" y="24920"/>
                    <a:pt x="88337" y="21984"/>
                  </a:cubicBezTo>
                  <a:lnTo>
                    <a:pt x="88337" y="21984"/>
                  </a:lnTo>
                  <a:cubicBezTo>
                    <a:pt x="88715" y="20476"/>
                    <a:pt x="89622" y="19285"/>
                    <a:pt x="90831" y="18650"/>
                  </a:cubicBezTo>
                  <a:lnTo>
                    <a:pt x="82367" y="16428"/>
                  </a:lnTo>
                  <a:lnTo>
                    <a:pt x="82367" y="16428"/>
                  </a:lnTo>
                  <a:cubicBezTo>
                    <a:pt x="83047" y="17539"/>
                    <a:pt x="83350" y="19047"/>
                    <a:pt x="82972" y="20476"/>
                  </a:cubicBezTo>
                  <a:lnTo>
                    <a:pt x="82972" y="20476"/>
                  </a:lnTo>
                  <a:cubicBezTo>
                    <a:pt x="82216" y="23412"/>
                    <a:pt x="79345" y="25158"/>
                    <a:pt x="76624" y="24444"/>
                  </a:cubicBezTo>
                  <a:lnTo>
                    <a:pt x="76624" y="24444"/>
                  </a:lnTo>
                  <a:cubicBezTo>
                    <a:pt x="73753" y="23650"/>
                    <a:pt x="72166" y="20714"/>
                    <a:pt x="72846" y="17777"/>
                  </a:cubicBezTo>
                  <a:lnTo>
                    <a:pt x="72846" y="17777"/>
                  </a:lnTo>
                  <a:cubicBezTo>
                    <a:pt x="73224" y="16349"/>
                    <a:pt x="74130" y="15158"/>
                    <a:pt x="75264" y="14444"/>
                  </a:cubicBezTo>
                  <a:lnTo>
                    <a:pt x="66952" y="12222"/>
                  </a:lnTo>
                  <a:lnTo>
                    <a:pt x="66952" y="12222"/>
                  </a:lnTo>
                  <a:cubicBezTo>
                    <a:pt x="67632" y="13492"/>
                    <a:pt x="67858" y="14920"/>
                    <a:pt x="67556" y="16349"/>
                  </a:cubicBezTo>
                  <a:lnTo>
                    <a:pt x="67556" y="16349"/>
                  </a:lnTo>
                  <a:cubicBezTo>
                    <a:pt x="66801" y="19285"/>
                    <a:pt x="64005" y="21111"/>
                    <a:pt x="61133" y="20317"/>
                  </a:cubicBezTo>
                  <a:lnTo>
                    <a:pt x="61133" y="20317"/>
                  </a:lnTo>
                  <a:cubicBezTo>
                    <a:pt x="58413" y="19523"/>
                    <a:pt x="56750" y="16507"/>
                    <a:pt x="57430" y="13650"/>
                  </a:cubicBezTo>
                  <a:lnTo>
                    <a:pt x="57430" y="13650"/>
                  </a:lnTo>
                  <a:cubicBezTo>
                    <a:pt x="57732" y="12142"/>
                    <a:pt x="58639" y="10952"/>
                    <a:pt x="59848" y="10317"/>
                  </a:cubicBezTo>
                  <a:lnTo>
                    <a:pt x="51536" y="8015"/>
                  </a:lnTo>
                  <a:lnTo>
                    <a:pt x="51536" y="8015"/>
                  </a:lnTo>
                  <a:cubicBezTo>
                    <a:pt x="52216" y="9206"/>
                    <a:pt x="52443" y="10714"/>
                    <a:pt x="52065" y="12222"/>
                  </a:cubicBezTo>
                  <a:lnTo>
                    <a:pt x="52065" y="12222"/>
                  </a:lnTo>
                  <a:cubicBezTo>
                    <a:pt x="51385" y="15158"/>
                    <a:pt x="48513" y="16904"/>
                    <a:pt x="45717" y="16111"/>
                  </a:cubicBezTo>
                  <a:lnTo>
                    <a:pt x="45717" y="16111"/>
                  </a:lnTo>
                  <a:cubicBezTo>
                    <a:pt x="42921" y="15396"/>
                    <a:pt x="41259" y="12380"/>
                    <a:pt x="41939" y="9444"/>
                  </a:cubicBezTo>
                  <a:lnTo>
                    <a:pt x="41939" y="9444"/>
                  </a:lnTo>
                  <a:cubicBezTo>
                    <a:pt x="42317" y="7936"/>
                    <a:pt x="43224" y="6825"/>
                    <a:pt x="44357" y="6031"/>
                  </a:cubicBezTo>
                  <a:lnTo>
                    <a:pt x="36120" y="3888"/>
                  </a:lnTo>
                  <a:lnTo>
                    <a:pt x="36120" y="3888"/>
                  </a:lnTo>
                  <a:cubicBezTo>
                    <a:pt x="36725" y="5079"/>
                    <a:pt x="37027" y="6507"/>
                    <a:pt x="36649" y="8015"/>
                  </a:cubicBezTo>
                  <a:lnTo>
                    <a:pt x="36649" y="8015"/>
                  </a:lnTo>
                  <a:cubicBezTo>
                    <a:pt x="35894" y="10873"/>
                    <a:pt x="33098" y="12698"/>
                    <a:pt x="30226" y="11984"/>
                  </a:cubicBezTo>
                  <a:lnTo>
                    <a:pt x="30226" y="11984"/>
                  </a:lnTo>
                  <a:cubicBezTo>
                    <a:pt x="27506" y="11190"/>
                    <a:pt x="25843" y="8174"/>
                    <a:pt x="26523" y="5238"/>
                  </a:cubicBezTo>
                  <a:lnTo>
                    <a:pt x="26523" y="5238"/>
                  </a:lnTo>
                  <a:cubicBezTo>
                    <a:pt x="26901" y="3888"/>
                    <a:pt x="27808" y="2619"/>
                    <a:pt x="28942" y="1904"/>
                  </a:cubicBezTo>
                  <a:lnTo>
                    <a:pt x="21838" y="0"/>
                  </a:lnTo>
                  <a:lnTo>
                    <a:pt x="1813" y="81666"/>
                  </a:lnTo>
                  <a:lnTo>
                    <a:pt x="1813" y="81666"/>
                  </a:lnTo>
                  <a:cubicBezTo>
                    <a:pt x="0" y="88968"/>
                    <a:pt x="4156" y="96428"/>
                    <a:pt x="11108" y="98253"/>
                  </a:cubicBezTo>
                  <a:lnTo>
                    <a:pt x="84105" y="118015"/>
                  </a:lnTo>
                  <a:lnTo>
                    <a:pt x="84105" y="118015"/>
                  </a:lnTo>
                  <a:cubicBezTo>
                    <a:pt x="91057" y="119920"/>
                    <a:pt x="98161" y="115476"/>
                    <a:pt x="99974" y="108253"/>
                  </a:cubicBezTo>
                  <a:lnTo>
                    <a:pt x="119924" y="26507"/>
                  </a:lnTo>
                  <a:lnTo>
                    <a:pt x="113350" y="247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2" name="Shape 242"/>
            <p:cNvGrpSpPr/>
            <p:nvPr/>
          </p:nvGrpSpPr>
          <p:grpSpPr>
            <a:xfrm>
              <a:off x="8199764" y="584599"/>
              <a:ext cx="427843" cy="387773"/>
              <a:chOff x="8188747" y="518497"/>
              <a:chExt cx="427843" cy="387773"/>
            </a:xfrm>
          </p:grpSpPr>
          <p:sp>
            <p:nvSpPr>
              <p:cNvPr id="243" name="Shape 243"/>
              <p:cNvSpPr/>
              <p:nvPr/>
            </p:nvSpPr>
            <p:spPr>
              <a:xfrm>
                <a:off x="8215892" y="826130"/>
                <a:ext cx="80140" cy="8013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560"/>
                    </a:moveTo>
                    <a:lnTo>
                      <a:pt x="119562" y="119560"/>
                    </a:lnTo>
                    <a:lnTo>
                      <a:pt x="119562" y="0"/>
                    </a:lnTo>
                    <a:lnTo>
                      <a:pt x="0" y="0"/>
                    </a:lnTo>
                    <a:lnTo>
                      <a:pt x="0" y="119560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Shape 244"/>
              <p:cNvSpPr/>
              <p:nvPr/>
            </p:nvSpPr>
            <p:spPr>
              <a:xfrm>
                <a:off x="8321883" y="773135"/>
                <a:ext cx="80140" cy="13313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736"/>
                    </a:moveTo>
                    <a:lnTo>
                      <a:pt x="119562" y="119736"/>
                    </a:lnTo>
                    <a:lnTo>
                      <a:pt x="119562" y="0"/>
                    </a:lnTo>
                    <a:lnTo>
                      <a:pt x="0" y="0"/>
                    </a:lnTo>
                    <a:lnTo>
                      <a:pt x="0" y="119736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Shape 245"/>
              <p:cNvSpPr/>
              <p:nvPr/>
            </p:nvSpPr>
            <p:spPr>
              <a:xfrm>
                <a:off x="8429167" y="718847"/>
                <a:ext cx="80140" cy="18742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811"/>
                    </a:moveTo>
                    <a:lnTo>
                      <a:pt x="119563" y="119811"/>
                    </a:lnTo>
                    <a:lnTo>
                      <a:pt x="119563" y="0"/>
                    </a:lnTo>
                    <a:lnTo>
                      <a:pt x="0" y="0"/>
                    </a:lnTo>
                    <a:lnTo>
                      <a:pt x="0" y="119811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Shape 246"/>
              <p:cNvSpPr/>
              <p:nvPr/>
            </p:nvSpPr>
            <p:spPr>
              <a:xfrm>
                <a:off x="8536450" y="665851"/>
                <a:ext cx="80140" cy="24041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853"/>
                    </a:moveTo>
                    <a:lnTo>
                      <a:pt x="119560" y="119853"/>
                    </a:lnTo>
                    <a:lnTo>
                      <a:pt x="119560" y="0"/>
                    </a:lnTo>
                    <a:lnTo>
                      <a:pt x="0" y="0"/>
                    </a:lnTo>
                    <a:lnTo>
                      <a:pt x="0" y="119853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Shape 247"/>
              <p:cNvSpPr/>
              <p:nvPr/>
            </p:nvSpPr>
            <p:spPr>
              <a:xfrm>
                <a:off x="8188747" y="518497"/>
                <a:ext cx="427843" cy="254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3385" y="27617"/>
                    </a:moveTo>
                    <a:lnTo>
                      <a:pt x="81178" y="27617"/>
                    </a:lnTo>
                    <a:lnTo>
                      <a:pt x="52063" y="64487"/>
                    </a:lnTo>
                    <a:lnTo>
                      <a:pt x="36929" y="51645"/>
                    </a:lnTo>
                    <a:lnTo>
                      <a:pt x="0" y="103429"/>
                    </a:lnTo>
                    <a:lnTo>
                      <a:pt x="0" y="119861"/>
                    </a:lnTo>
                    <a:lnTo>
                      <a:pt x="37998" y="66835"/>
                    </a:lnTo>
                    <a:lnTo>
                      <a:pt x="52885" y="78987"/>
                    </a:lnTo>
                    <a:lnTo>
                      <a:pt x="83646" y="40322"/>
                    </a:lnTo>
                    <a:lnTo>
                      <a:pt x="106429" y="40322"/>
                    </a:lnTo>
                    <a:lnTo>
                      <a:pt x="119917" y="17675"/>
                    </a:lnTo>
                    <a:lnTo>
                      <a:pt x="119917" y="0"/>
                    </a:lnTo>
                    <a:lnTo>
                      <a:pt x="103385" y="27617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8" name="Shape 248"/>
            <p:cNvSpPr/>
            <p:nvPr/>
          </p:nvSpPr>
          <p:spPr>
            <a:xfrm>
              <a:off x="8023981" y="-11612"/>
              <a:ext cx="528663" cy="4368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800" y="105683"/>
                  </a:moveTo>
                  <a:lnTo>
                    <a:pt x="73569" y="105683"/>
                  </a:lnTo>
                  <a:lnTo>
                    <a:pt x="73569" y="105683"/>
                  </a:lnTo>
                  <a:cubicBezTo>
                    <a:pt x="72505" y="105683"/>
                    <a:pt x="71773" y="104638"/>
                    <a:pt x="71773" y="103512"/>
                  </a:cubicBezTo>
                  <a:lnTo>
                    <a:pt x="71773" y="103512"/>
                  </a:lnTo>
                  <a:cubicBezTo>
                    <a:pt x="71773" y="102305"/>
                    <a:pt x="72505" y="101340"/>
                    <a:pt x="73569" y="101340"/>
                  </a:cubicBezTo>
                  <a:lnTo>
                    <a:pt x="89800" y="101340"/>
                  </a:lnTo>
                  <a:lnTo>
                    <a:pt x="89800" y="101340"/>
                  </a:lnTo>
                  <a:cubicBezTo>
                    <a:pt x="90798" y="101340"/>
                    <a:pt x="91596" y="102305"/>
                    <a:pt x="91596" y="103512"/>
                  </a:cubicBezTo>
                  <a:lnTo>
                    <a:pt x="91596" y="103512"/>
                  </a:lnTo>
                  <a:cubicBezTo>
                    <a:pt x="91596" y="104638"/>
                    <a:pt x="90798" y="105683"/>
                    <a:pt x="89800" y="105683"/>
                  </a:cubicBezTo>
                  <a:close/>
                  <a:moveTo>
                    <a:pt x="15033" y="76327"/>
                  </a:moveTo>
                  <a:lnTo>
                    <a:pt x="15033" y="76327"/>
                  </a:lnTo>
                  <a:cubicBezTo>
                    <a:pt x="10709" y="76327"/>
                    <a:pt x="7250" y="72064"/>
                    <a:pt x="7250" y="66836"/>
                  </a:cubicBezTo>
                  <a:lnTo>
                    <a:pt x="7250" y="17292"/>
                  </a:lnTo>
                  <a:lnTo>
                    <a:pt x="7250" y="17292"/>
                  </a:lnTo>
                  <a:cubicBezTo>
                    <a:pt x="7250" y="11983"/>
                    <a:pt x="10709" y="7801"/>
                    <a:pt x="15033" y="7801"/>
                  </a:cubicBezTo>
                  <a:lnTo>
                    <a:pt x="104966" y="7801"/>
                  </a:lnTo>
                  <a:lnTo>
                    <a:pt x="104966" y="7801"/>
                  </a:lnTo>
                  <a:cubicBezTo>
                    <a:pt x="109356" y="7801"/>
                    <a:pt x="112749" y="11983"/>
                    <a:pt x="112749" y="17292"/>
                  </a:cubicBezTo>
                  <a:lnTo>
                    <a:pt x="112749" y="66836"/>
                  </a:lnTo>
                  <a:lnTo>
                    <a:pt x="112749" y="66836"/>
                  </a:lnTo>
                  <a:cubicBezTo>
                    <a:pt x="112749" y="72064"/>
                    <a:pt x="109356" y="76327"/>
                    <a:pt x="104966" y="76327"/>
                  </a:cubicBezTo>
                  <a:lnTo>
                    <a:pt x="15033" y="76327"/>
                  </a:lnTo>
                  <a:close/>
                  <a:moveTo>
                    <a:pt x="89600" y="95227"/>
                  </a:moveTo>
                  <a:lnTo>
                    <a:pt x="71574" y="95227"/>
                  </a:lnTo>
                  <a:lnTo>
                    <a:pt x="71574" y="84128"/>
                  </a:lnTo>
                  <a:lnTo>
                    <a:pt x="110421" y="84128"/>
                  </a:lnTo>
                  <a:lnTo>
                    <a:pt x="110421" y="84128"/>
                  </a:lnTo>
                  <a:cubicBezTo>
                    <a:pt x="115676" y="84128"/>
                    <a:pt x="119933" y="78900"/>
                    <a:pt x="119933" y="72466"/>
                  </a:cubicBezTo>
                  <a:lnTo>
                    <a:pt x="119933" y="11581"/>
                  </a:lnTo>
                  <a:lnTo>
                    <a:pt x="119933" y="11581"/>
                  </a:lnTo>
                  <a:cubicBezTo>
                    <a:pt x="119933" y="5147"/>
                    <a:pt x="115676" y="0"/>
                    <a:pt x="110421" y="0"/>
                  </a:cubicBezTo>
                  <a:lnTo>
                    <a:pt x="9645" y="0"/>
                  </a:lnTo>
                  <a:lnTo>
                    <a:pt x="9645" y="0"/>
                  </a:lnTo>
                  <a:cubicBezTo>
                    <a:pt x="4323" y="0"/>
                    <a:pt x="0" y="5147"/>
                    <a:pt x="0" y="11581"/>
                  </a:cubicBezTo>
                  <a:lnTo>
                    <a:pt x="0" y="72466"/>
                  </a:lnTo>
                  <a:lnTo>
                    <a:pt x="0" y="72466"/>
                  </a:lnTo>
                  <a:cubicBezTo>
                    <a:pt x="0" y="78900"/>
                    <a:pt x="4323" y="84128"/>
                    <a:pt x="9645" y="84128"/>
                  </a:cubicBezTo>
                  <a:lnTo>
                    <a:pt x="48026" y="84128"/>
                  </a:lnTo>
                  <a:lnTo>
                    <a:pt x="48026" y="95227"/>
                  </a:lnTo>
                  <a:lnTo>
                    <a:pt x="30798" y="95227"/>
                  </a:lnTo>
                  <a:lnTo>
                    <a:pt x="30798" y="95227"/>
                  </a:lnTo>
                  <a:cubicBezTo>
                    <a:pt x="25543" y="95227"/>
                    <a:pt x="21286" y="100455"/>
                    <a:pt x="21286" y="106890"/>
                  </a:cubicBezTo>
                  <a:lnTo>
                    <a:pt x="21286" y="108337"/>
                  </a:lnTo>
                  <a:lnTo>
                    <a:pt x="21286" y="108337"/>
                  </a:lnTo>
                  <a:cubicBezTo>
                    <a:pt x="21286" y="114691"/>
                    <a:pt x="25543" y="119919"/>
                    <a:pt x="30798" y="119919"/>
                  </a:cubicBezTo>
                  <a:lnTo>
                    <a:pt x="89600" y="119919"/>
                  </a:lnTo>
                  <a:lnTo>
                    <a:pt x="89600" y="119919"/>
                  </a:lnTo>
                  <a:cubicBezTo>
                    <a:pt x="94855" y="119919"/>
                    <a:pt x="99179" y="114691"/>
                    <a:pt x="99179" y="108337"/>
                  </a:cubicBezTo>
                  <a:lnTo>
                    <a:pt x="99179" y="106890"/>
                  </a:lnTo>
                  <a:lnTo>
                    <a:pt x="99179" y="106890"/>
                  </a:lnTo>
                  <a:cubicBezTo>
                    <a:pt x="99179" y="100455"/>
                    <a:pt x="94855" y="95227"/>
                    <a:pt x="89600" y="952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8079554" y="2338621"/>
              <a:ext cx="400699" cy="3981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6500" y="59027"/>
                  </a:moveTo>
                  <a:lnTo>
                    <a:pt x="66500" y="59027"/>
                  </a:lnTo>
                  <a:cubicBezTo>
                    <a:pt x="66500" y="63888"/>
                    <a:pt x="62547" y="67776"/>
                    <a:pt x="57715" y="67776"/>
                  </a:cubicBezTo>
                  <a:lnTo>
                    <a:pt x="57715" y="67776"/>
                  </a:lnTo>
                  <a:cubicBezTo>
                    <a:pt x="52972" y="67776"/>
                    <a:pt x="49019" y="63888"/>
                    <a:pt x="49019" y="59027"/>
                  </a:cubicBezTo>
                  <a:lnTo>
                    <a:pt x="49019" y="59027"/>
                  </a:lnTo>
                  <a:cubicBezTo>
                    <a:pt x="49019" y="54167"/>
                    <a:pt x="52972" y="50368"/>
                    <a:pt x="57715" y="50368"/>
                  </a:cubicBezTo>
                  <a:lnTo>
                    <a:pt x="57715" y="50368"/>
                  </a:lnTo>
                  <a:cubicBezTo>
                    <a:pt x="62547" y="50368"/>
                    <a:pt x="66500" y="54167"/>
                    <a:pt x="66500" y="59027"/>
                  </a:cubicBezTo>
                  <a:close/>
                  <a:moveTo>
                    <a:pt x="102606" y="78998"/>
                  </a:moveTo>
                  <a:lnTo>
                    <a:pt x="102606" y="78998"/>
                  </a:lnTo>
                  <a:cubicBezTo>
                    <a:pt x="101991" y="73961"/>
                    <a:pt x="100761" y="68924"/>
                    <a:pt x="99004" y="63711"/>
                  </a:cubicBezTo>
                  <a:lnTo>
                    <a:pt x="99004" y="63711"/>
                  </a:lnTo>
                  <a:cubicBezTo>
                    <a:pt x="102079" y="56995"/>
                    <a:pt x="104363" y="50368"/>
                    <a:pt x="105680" y="44094"/>
                  </a:cubicBezTo>
                  <a:lnTo>
                    <a:pt x="105680" y="44094"/>
                  </a:lnTo>
                  <a:cubicBezTo>
                    <a:pt x="111918" y="48689"/>
                    <a:pt x="115519" y="54344"/>
                    <a:pt x="115519" y="60353"/>
                  </a:cubicBezTo>
                  <a:lnTo>
                    <a:pt x="115519" y="60353"/>
                  </a:lnTo>
                  <a:cubicBezTo>
                    <a:pt x="115519" y="67422"/>
                    <a:pt x="110600" y="73961"/>
                    <a:pt x="102606" y="78998"/>
                  </a:cubicBezTo>
                  <a:close/>
                  <a:moveTo>
                    <a:pt x="96720" y="57614"/>
                  </a:moveTo>
                  <a:lnTo>
                    <a:pt x="96720" y="57614"/>
                  </a:lnTo>
                  <a:cubicBezTo>
                    <a:pt x="94348" y="52047"/>
                    <a:pt x="91361" y="46303"/>
                    <a:pt x="87847" y="40736"/>
                  </a:cubicBezTo>
                  <a:lnTo>
                    <a:pt x="87847" y="40736"/>
                  </a:lnTo>
                  <a:cubicBezTo>
                    <a:pt x="86266" y="38438"/>
                    <a:pt x="86442" y="38438"/>
                    <a:pt x="84860" y="36318"/>
                  </a:cubicBezTo>
                  <a:lnTo>
                    <a:pt x="84860" y="36318"/>
                  </a:lnTo>
                  <a:cubicBezTo>
                    <a:pt x="82576" y="35787"/>
                    <a:pt x="80380" y="35346"/>
                    <a:pt x="78008" y="34904"/>
                  </a:cubicBezTo>
                  <a:lnTo>
                    <a:pt x="78008" y="34904"/>
                  </a:lnTo>
                  <a:cubicBezTo>
                    <a:pt x="80732" y="38173"/>
                    <a:pt x="81698" y="39587"/>
                    <a:pt x="84070" y="43298"/>
                  </a:cubicBezTo>
                  <a:lnTo>
                    <a:pt x="84070" y="43298"/>
                  </a:lnTo>
                  <a:cubicBezTo>
                    <a:pt x="88374" y="49837"/>
                    <a:pt x="91800" y="56553"/>
                    <a:pt x="94172" y="63269"/>
                  </a:cubicBezTo>
                  <a:lnTo>
                    <a:pt x="94172" y="63269"/>
                  </a:lnTo>
                  <a:cubicBezTo>
                    <a:pt x="92327" y="67334"/>
                    <a:pt x="90043" y="71487"/>
                    <a:pt x="87496" y="75552"/>
                  </a:cubicBezTo>
                  <a:lnTo>
                    <a:pt x="87496" y="75552"/>
                  </a:lnTo>
                  <a:cubicBezTo>
                    <a:pt x="84773" y="79882"/>
                    <a:pt x="81874" y="83946"/>
                    <a:pt x="78711" y="87746"/>
                  </a:cubicBezTo>
                  <a:lnTo>
                    <a:pt x="78711" y="87746"/>
                  </a:lnTo>
                  <a:cubicBezTo>
                    <a:pt x="72913" y="88718"/>
                    <a:pt x="66588" y="89337"/>
                    <a:pt x="59999" y="89337"/>
                  </a:cubicBezTo>
                  <a:lnTo>
                    <a:pt x="59999" y="89337"/>
                  </a:lnTo>
                  <a:cubicBezTo>
                    <a:pt x="55344" y="89337"/>
                    <a:pt x="50688" y="88983"/>
                    <a:pt x="46383" y="88541"/>
                  </a:cubicBezTo>
                  <a:lnTo>
                    <a:pt x="46383" y="88541"/>
                  </a:lnTo>
                  <a:cubicBezTo>
                    <a:pt x="44011" y="88188"/>
                    <a:pt x="39531" y="87393"/>
                    <a:pt x="39531" y="87393"/>
                  </a:cubicBezTo>
                  <a:lnTo>
                    <a:pt x="39531" y="87393"/>
                  </a:lnTo>
                  <a:cubicBezTo>
                    <a:pt x="33645" y="86156"/>
                    <a:pt x="28286" y="84388"/>
                    <a:pt x="23631" y="82268"/>
                  </a:cubicBezTo>
                  <a:lnTo>
                    <a:pt x="23631" y="82268"/>
                  </a:lnTo>
                  <a:cubicBezTo>
                    <a:pt x="24333" y="78026"/>
                    <a:pt x="25300" y="73519"/>
                    <a:pt x="26881" y="68659"/>
                  </a:cubicBezTo>
                  <a:lnTo>
                    <a:pt x="26881" y="68659"/>
                  </a:lnTo>
                  <a:cubicBezTo>
                    <a:pt x="28374" y="71487"/>
                    <a:pt x="30131" y="74403"/>
                    <a:pt x="32152" y="77319"/>
                  </a:cubicBezTo>
                  <a:lnTo>
                    <a:pt x="32152" y="77319"/>
                  </a:lnTo>
                  <a:cubicBezTo>
                    <a:pt x="35139" y="81561"/>
                    <a:pt x="35490" y="82179"/>
                    <a:pt x="38125" y="85272"/>
                  </a:cubicBezTo>
                  <a:lnTo>
                    <a:pt x="38125" y="85272"/>
                  </a:lnTo>
                  <a:cubicBezTo>
                    <a:pt x="40409" y="85802"/>
                    <a:pt x="42606" y="86244"/>
                    <a:pt x="44978" y="86509"/>
                  </a:cubicBezTo>
                  <a:lnTo>
                    <a:pt x="44978" y="86509"/>
                  </a:lnTo>
                  <a:cubicBezTo>
                    <a:pt x="41288" y="82444"/>
                    <a:pt x="39531" y="80765"/>
                    <a:pt x="35841" y="74845"/>
                  </a:cubicBezTo>
                  <a:lnTo>
                    <a:pt x="35841" y="74845"/>
                  </a:lnTo>
                  <a:cubicBezTo>
                    <a:pt x="33294" y="70515"/>
                    <a:pt x="31010" y="66539"/>
                    <a:pt x="29077" y="62562"/>
                  </a:cubicBezTo>
                  <a:lnTo>
                    <a:pt x="29077" y="62562"/>
                  </a:lnTo>
                  <a:cubicBezTo>
                    <a:pt x="31625" y="56642"/>
                    <a:pt x="34612" y="50456"/>
                    <a:pt x="38389" y="44359"/>
                  </a:cubicBezTo>
                  <a:lnTo>
                    <a:pt x="38389" y="44359"/>
                  </a:lnTo>
                  <a:cubicBezTo>
                    <a:pt x="41112" y="40117"/>
                    <a:pt x="44011" y="36229"/>
                    <a:pt x="46822" y="32606"/>
                  </a:cubicBezTo>
                  <a:lnTo>
                    <a:pt x="46822" y="32606"/>
                  </a:lnTo>
                  <a:cubicBezTo>
                    <a:pt x="46998" y="32518"/>
                    <a:pt x="47086" y="32341"/>
                    <a:pt x="47086" y="32253"/>
                  </a:cubicBezTo>
                  <a:lnTo>
                    <a:pt x="47086" y="32253"/>
                  </a:lnTo>
                  <a:cubicBezTo>
                    <a:pt x="51303" y="31723"/>
                    <a:pt x="55519" y="31369"/>
                    <a:pt x="59999" y="31369"/>
                  </a:cubicBezTo>
                  <a:lnTo>
                    <a:pt x="59999" y="31369"/>
                  </a:lnTo>
                  <a:cubicBezTo>
                    <a:pt x="65622" y="31369"/>
                    <a:pt x="71244" y="31988"/>
                    <a:pt x="76427" y="32783"/>
                  </a:cubicBezTo>
                  <a:lnTo>
                    <a:pt x="76427" y="32783"/>
                  </a:lnTo>
                  <a:cubicBezTo>
                    <a:pt x="78623" y="33048"/>
                    <a:pt x="80907" y="33578"/>
                    <a:pt x="83103" y="34108"/>
                  </a:cubicBezTo>
                  <a:lnTo>
                    <a:pt x="83103" y="34108"/>
                  </a:lnTo>
                  <a:cubicBezTo>
                    <a:pt x="90219" y="35787"/>
                    <a:pt x="96632" y="38262"/>
                    <a:pt x="101639" y="41354"/>
                  </a:cubicBezTo>
                  <a:lnTo>
                    <a:pt x="101639" y="41354"/>
                  </a:lnTo>
                  <a:cubicBezTo>
                    <a:pt x="100673" y="46480"/>
                    <a:pt x="99004" y="52047"/>
                    <a:pt x="96720" y="57614"/>
                  </a:cubicBezTo>
                  <a:close/>
                  <a:moveTo>
                    <a:pt x="85651" y="86067"/>
                  </a:moveTo>
                  <a:lnTo>
                    <a:pt x="85651" y="86067"/>
                  </a:lnTo>
                  <a:cubicBezTo>
                    <a:pt x="87584" y="83505"/>
                    <a:pt x="89516" y="80765"/>
                    <a:pt x="91185" y="77938"/>
                  </a:cubicBezTo>
                  <a:lnTo>
                    <a:pt x="91185" y="77938"/>
                  </a:lnTo>
                  <a:cubicBezTo>
                    <a:pt x="93118" y="75110"/>
                    <a:pt x="94612" y="72282"/>
                    <a:pt x="96105" y="69455"/>
                  </a:cubicBezTo>
                  <a:lnTo>
                    <a:pt x="96105" y="69455"/>
                  </a:lnTo>
                  <a:cubicBezTo>
                    <a:pt x="97247" y="73519"/>
                    <a:pt x="98038" y="77496"/>
                    <a:pt x="98389" y="81384"/>
                  </a:cubicBezTo>
                  <a:lnTo>
                    <a:pt x="98389" y="81384"/>
                  </a:lnTo>
                  <a:cubicBezTo>
                    <a:pt x="94612" y="83240"/>
                    <a:pt x="90307" y="84742"/>
                    <a:pt x="85651" y="86067"/>
                  </a:cubicBezTo>
                  <a:close/>
                  <a:moveTo>
                    <a:pt x="72122" y="95081"/>
                  </a:moveTo>
                  <a:lnTo>
                    <a:pt x="72122" y="95081"/>
                  </a:lnTo>
                  <a:cubicBezTo>
                    <a:pt x="68784" y="98527"/>
                    <a:pt x="65270" y="101354"/>
                    <a:pt x="61844" y="103917"/>
                  </a:cubicBezTo>
                  <a:lnTo>
                    <a:pt x="61844" y="103917"/>
                  </a:lnTo>
                  <a:cubicBezTo>
                    <a:pt x="58330" y="101708"/>
                    <a:pt x="54816" y="98880"/>
                    <a:pt x="51390" y="95787"/>
                  </a:cubicBezTo>
                  <a:lnTo>
                    <a:pt x="51390" y="95787"/>
                  </a:lnTo>
                  <a:cubicBezTo>
                    <a:pt x="48931" y="95611"/>
                    <a:pt x="46559" y="95257"/>
                    <a:pt x="44275" y="94992"/>
                  </a:cubicBezTo>
                  <a:lnTo>
                    <a:pt x="44275" y="94992"/>
                  </a:lnTo>
                  <a:cubicBezTo>
                    <a:pt x="48579" y="99499"/>
                    <a:pt x="53235" y="103475"/>
                    <a:pt x="57891" y="106568"/>
                  </a:cubicBezTo>
                  <a:lnTo>
                    <a:pt x="57891" y="106568"/>
                  </a:lnTo>
                  <a:cubicBezTo>
                    <a:pt x="47789" y="112842"/>
                    <a:pt x="38125" y="114609"/>
                    <a:pt x="31449" y="110279"/>
                  </a:cubicBezTo>
                  <a:lnTo>
                    <a:pt x="31449" y="110279"/>
                  </a:lnTo>
                  <a:cubicBezTo>
                    <a:pt x="25387" y="106480"/>
                    <a:pt x="22752" y="98615"/>
                    <a:pt x="23016" y="88630"/>
                  </a:cubicBezTo>
                  <a:lnTo>
                    <a:pt x="23103" y="86951"/>
                  </a:lnTo>
                  <a:lnTo>
                    <a:pt x="23103" y="86951"/>
                  </a:lnTo>
                  <a:cubicBezTo>
                    <a:pt x="29341" y="89690"/>
                    <a:pt x="36456" y="91634"/>
                    <a:pt x="44275" y="92783"/>
                  </a:cubicBezTo>
                  <a:lnTo>
                    <a:pt x="44275" y="92783"/>
                  </a:lnTo>
                  <a:cubicBezTo>
                    <a:pt x="46559" y="93136"/>
                    <a:pt x="48931" y="93313"/>
                    <a:pt x="51390" y="93490"/>
                  </a:cubicBezTo>
                  <a:lnTo>
                    <a:pt x="51390" y="93490"/>
                  </a:lnTo>
                  <a:cubicBezTo>
                    <a:pt x="54202" y="93667"/>
                    <a:pt x="57101" y="93843"/>
                    <a:pt x="59999" y="93843"/>
                  </a:cubicBezTo>
                  <a:lnTo>
                    <a:pt x="59999" y="93843"/>
                  </a:lnTo>
                  <a:cubicBezTo>
                    <a:pt x="64919" y="93843"/>
                    <a:pt x="69663" y="93490"/>
                    <a:pt x="74231" y="92871"/>
                  </a:cubicBezTo>
                  <a:lnTo>
                    <a:pt x="74231" y="92871"/>
                  </a:lnTo>
                  <a:cubicBezTo>
                    <a:pt x="73440" y="93578"/>
                    <a:pt x="72737" y="94285"/>
                    <a:pt x="72122" y="95081"/>
                  </a:cubicBezTo>
                  <a:close/>
                  <a:moveTo>
                    <a:pt x="4480" y="60353"/>
                  </a:moveTo>
                  <a:lnTo>
                    <a:pt x="4480" y="60353"/>
                  </a:lnTo>
                  <a:cubicBezTo>
                    <a:pt x="4480" y="53195"/>
                    <a:pt x="9399" y="46745"/>
                    <a:pt x="17657" y="41708"/>
                  </a:cubicBezTo>
                  <a:lnTo>
                    <a:pt x="17657" y="41708"/>
                  </a:lnTo>
                  <a:cubicBezTo>
                    <a:pt x="19062" y="40913"/>
                    <a:pt x="20468" y="40029"/>
                    <a:pt x="21874" y="39322"/>
                  </a:cubicBezTo>
                  <a:lnTo>
                    <a:pt x="21874" y="39322"/>
                  </a:lnTo>
                  <a:cubicBezTo>
                    <a:pt x="27232" y="36671"/>
                    <a:pt x="33557" y="34639"/>
                    <a:pt x="40585" y="33313"/>
                  </a:cubicBezTo>
                  <a:lnTo>
                    <a:pt x="40585" y="33313"/>
                  </a:lnTo>
                  <a:cubicBezTo>
                    <a:pt x="40409" y="33755"/>
                    <a:pt x="40058" y="34020"/>
                    <a:pt x="39882" y="34374"/>
                  </a:cubicBezTo>
                  <a:lnTo>
                    <a:pt x="39882" y="34374"/>
                  </a:lnTo>
                  <a:cubicBezTo>
                    <a:pt x="37950" y="36848"/>
                    <a:pt x="36368" y="39322"/>
                    <a:pt x="34612" y="41973"/>
                  </a:cubicBezTo>
                  <a:lnTo>
                    <a:pt x="34612" y="41973"/>
                  </a:lnTo>
                  <a:cubicBezTo>
                    <a:pt x="31537" y="46921"/>
                    <a:pt x="28901" y="51870"/>
                    <a:pt x="26617" y="56730"/>
                  </a:cubicBezTo>
                  <a:lnTo>
                    <a:pt x="26617" y="56730"/>
                  </a:lnTo>
                  <a:cubicBezTo>
                    <a:pt x="24773" y="51782"/>
                    <a:pt x="23455" y="46833"/>
                    <a:pt x="22840" y="41620"/>
                  </a:cubicBezTo>
                  <a:lnTo>
                    <a:pt x="22840" y="41620"/>
                  </a:lnTo>
                  <a:cubicBezTo>
                    <a:pt x="21259" y="42326"/>
                    <a:pt x="19941" y="43033"/>
                    <a:pt x="18623" y="43829"/>
                  </a:cubicBezTo>
                  <a:lnTo>
                    <a:pt x="18623" y="43829"/>
                  </a:lnTo>
                  <a:cubicBezTo>
                    <a:pt x="19590" y="50544"/>
                    <a:pt x="21346" y="56730"/>
                    <a:pt x="24070" y="63004"/>
                  </a:cubicBezTo>
                  <a:lnTo>
                    <a:pt x="24070" y="63004"/>
                  </a:lnTo>
                  <a:cubicBezTo>
                    <a:pt x="21874" y="68924"/>
                    <a:pt x="20204" y="74668"/>
                    <a:pt x="19414" y="80058"/>
                  </a:cubicBezTo>
                  <a:lnTo>
                    <a:pt x="19414" y="80058"/>
                  </a:lnTo>
                  <a:cubicBezTo>
                    <a:pt x="10190" y="75022"/>
                    <a:pt x="4480" y="68129"/>
                    <a:pt x="4480" y="60353"/>
                  </a:cubicBezTo>
                  <a:close/>
                  <a:moveTo>
                    <a:pt x="51830" y="26951"/>
                  </a:moveTo>
                  <a:lnTo>
                    <a:pt x="51830" y="26951"/>
                  </a:lnTo>
                  <a:cubicBezTo>
                    <a:pt x="55344" y="23151"/>
                    <a:pt x="59033" y="19793"/>
                    <a:pt x="62723" y="16966"/>
                  </a:cubicBezTo>
                  <a:lnTo>
                    <a:pt x="62723" y="16966"/>
                  </a:lnTo>
                  <a:cubicBezTo>
                    <a:pt x="65797" y="19528"/>
                    <a:pt x="68784" y="22356"/>
                    <a:pt x="71595" y="25449"/>
                  </a:cubicBezTo>
                  <a:lnTo>
                    <a:pt x="71595" y="25449"/>
                  </a:lnTo>
                  <a:cubicBezTo>
                    <a:pt x="74055" y="25625"/>
                    <a:pt x="76427" y="25891"/>
                    <a:pt x="78623" y="26332"/>
                  </a:cubicBezTo>
                  <a:lnTo>
                    <a:pt x="78623" y="26332"/>
                  </a:lnTo>
                  <a:cubicBezTo>
                    <a:pt x="74758" y="22002"/>
                    <a:pt x="70717" y="17849"/>
                    <a:pt x="66588" y="14315"/>
                  </a:cubicBezTo>
                  <a:lnTo>
                    <a:pt x="66588" y="14315"/>
                  </a:lnTo>
                  <a:cubicBezTo>
                    <a:pt x="77218" y="7245"/>
                    <a:pt x="87408" y="5213"/>
                    <a:pt x="94524" y="9631"/>
                  </a:cubicBezTo>
                  <a:lnTo>
                    <a:pt x="94524" y="9631"/>
                  </a:lnTo>
                  <a:cubicBezTo>
                    <a:pt x="100497" y="13431"/>
                    <a:pt x="103308" y="21561"/>
                    <a:pt x="102957" y="31723"/>
                  </a:cubicBezTo>
                  <a:lnTo>
                    <a:pt x="102957" y="31723"/>
                  </a:lnTo>
                  <a:cubicBezTo>
                    <a:pt x="102781" y="33313"/>
                    <a:pt x="102693" y="34904"/>
                    <a:pt x="102518" y="36583"/>
                  </a:cubicBezTo>
                  <a:lnTo>
                    <a:pt x="102518" y="36583"/>
                  </a:lnTo>
                  <a:cubicBezTo>
                    <a:pt x="95929" y="32960"/>
                    <a:pt x="87759" y="30220"/>
                    <a:pt x="78623" y="28630"/>
                  </a:cubicBezTo>
                  <a:lnTo>
                    <a:pt x="78623" y="28630"/>
                  </a:lnTo>
                  <a:cubicBezTo>
                    <a:pt x="76427" y="28188"/>
                    <a:pt x="74055" y="27835"/>
                    <a:pt x="71771" y="27569"/>
                  </a:cubicBezTo>
                  <a:lnTo>
                    <a:pt x="71771" y="27569"/>
                  </a:lnTo>
                  <a:cubicBezTo>
                    <a:pt x="67906" y="27216"/>
                    <a:pt x="64040" y="26951"/>
                    <a:pt x="59999" y="26951"/>
                  </a:cubicBezTo>
                  <a:lnTo>
                    <a:pt x="59999" y="26951"/>
                  </a:lnTo>
                  <a:cubicBezTo>
                    <a:pt x="57101" y="26951"/>
                    <a:pt x="54202" y="27128"/>
                    <a:pt x="51390" y="27393"/>
                  </a:cubicBezTo>
                  <a:lnTo>
                    <a:pt x="51390" y="27393"/>
                  </a:lnTo>
                  <a:cubicBezTo>
                    <a:pt x="51654" y="27128"/>
                    <a:pt x="51830" y="26951"/>
                    <a:pt x="51830" y="26951"/>
                  </a:cubicBezTo>
                  <a:close/>
                  <a:moveTo>
                    <a:pt x="106647" y="39234"/>
                  </a:moveTo>
                  <a:lnTo>
                    <a:pt x="106647" y="39234"/>
                  </a:lnTo>
                  <a:cubicBezTo>
                    <a:pt x="106647" y="39145"/>
                    <a:pt x="106734" y="38969"/>
                    <a:pt x="106734" y="38880"/>
                  </a:cubicBezTo>
                  <a:lnTo>
                    <a:pt x="106734" y="38880"/>
                  </a:lnTo>
                  <a:cubicBezTo>
                    <a:pt x="106910" y="37113"/>
                    <a:pt x="107086" y="35434"/>
                    <a:pt x="107349" y="33843"/>
                  </a:cubicBezTo>
                  <a:lnTo>
                    <a:pt x="107349" y="33843"/>
                  </a:lnTo>
                  <a:cubicBezTo>
                    <a:pt x="108316" y="20942"/>
                    <a:pt x="104890" y="10603"/>
                    <a:pt x="97071" y="5567"/>
                  </a:cubicBezTo>
                  <a:lnTo>
                    <a:pt x="97071" y="5567"/>
                  </a:lnTo>
                  <a:cubicBezTo>
                    <a:pt x="88199" y="0"/>
                    <a:pt x="75549" y="2562"/>
                    <a:pt x="62811" y="11310"/>
                  </a:cubicBezTo>
                  <a:lnTo>
                    <a:pt x="62811" y="11310"/>
                  </a:lnTo>
                  <a:cubicBezTo>
                    <a:pt x="54641" y="4860"/>
                    <a:pt x="46295" y="706"/>
                    <a:pt x="38828" y="706"/>
                  </a:cubicBezTo>
                  <a:lnTo>
                    <a:pt x="38828" y="706"/>
                  </a:lnTo>
                  <a:cubicBezTo>
                    <a:pt x="34524" y="706"/>
                    <a:pt x="30571" y="1855"/>
                    <a:pt x="27232" y="4064"/>
                  </a:cubicBezTo>
                  <a:lnTo>
                    <a:pt x="27232" y="4064"/>
                  </a:lnTo>
                  <a:cubicBezTo>
                    <a:pt x="19590" y="9013"/>
                    <a:pt x="15988" y="21296"/>
                    <a:pt x="17218" y="34550"/>
                  </a:cubicBezTo>
                  <a:lnTo>
                    <a:pt x="17218" y="34550"/>
                  </a:lnTo>
                  <a:lnTo>
                    <a:pt x="17218" y="34550"/>
                  </a:lnTo>
                  <a:cubicBezTo>
                    <a:pt x="18448" y="33843"/>
                    <a:pt x="19941" y="33048"/>
                    <a:pt x="21522" y="32341"/>
                  </a:cubicBezTo>
                  <a:lnTo>
                    <a:pt x="21522" y="32341"/>
                  </a:lnTo>
                  <a:cubicBezTo>
                    <a:pt x="20995" y="21826"/>
                    <a:pt x="23718" y="11575"/>
                    <a:pt x="29692" y="7776"/>
                  </a:cubicBezTo>
                  <a:lnTo>
                    <a:pt x="29692" y="7776"/>
                  </a:lnTo>
                  <a:cubicBezTo>
                    <a:pt x="32240" y="6008"/>
                    <a:pt x="35314" y="5213"/>
                    <a:pt x="38828" y="5213"/>
                  </a:cubicBezTo>
                  <a:lnTo>
                    <a:pt x="38828" y="5213"/>
                  </a:lnTo>
                  <a:cubicBezTo>
                    <a:pt x="44978" y="5213"/>
                    <a:pt x="52005" y="8659"/>
                    <a:pt x="59121" y="14138"/>
                  </a:cubicBezTo>
                  <a:lnTo>
                    <a:pt x="59121" y="14138"/>
                  </a:lnTo>
                  <a:cubicBezTo>
                    <a:pt x="54202" y="17849"/>
                    <a:pt x="49458" y="22621"/>
                    <a:pt x="44802" y="28011"/>
                  </a:cubicBezTo>
                  <a:lnTo>
                    <a:pt x="44802" y="28011"/>
                  </a:lnTo>
                  <a:cubicBezTo>
                    <a:pt x="36017" y="29248"/>
                    <a:pt x="28111" y="31546"/>
                    <a:pt x="21522" y="34639"/>
                  </a:cubicBezTo>
                  <a:lnTo>
                    <a:pt x="21522" y="34639"/>
                  </a:lnTo>
                  <a:cubicBezTo>
                    <a:pt x="19941" y="35257"/>
                    <a:pt x="18448" y="36053"/>
                    <a:pt x="17218" y="36848"/>
                  </a:cubicBezTo>
                  <a:lnTo>
                    <a:pt x="17218" y="36848"/>
                  </a:lnTo>
                  <a:cubicBezTo>
                    <a:pt x="6412" y="42857"/>
                    <a:pt x="0" y="51163"/>
                    <a:pt x="0" y="60353"/>
                  </a:cubicBezTo>
                  <a:lnTo>
                    <a:pt x="0" y="60353"/>
                  </a:lnTo>
                  <a:cubicBezTo>
                    <a:pt x="0" y="70162"/>
                    <a:pt x="7115" y="78910"/>
                    <a:pt x="18799" y="84918"/>
                  </a:cubicBezTo>
                  <a:lnTo>
                    <a:pt x="18799" y="84918"/>
                  </a:lnTo>
                  <a:cubicBezTo>
                    <a:pt x="18711" y="85360"/>
                    <a:pt x="18623" y="85802"/>
                    <a:pt x="18623" y="86244"/>
                  </a:cubicBezTo>
                  <a:lnTo>
                    <a:pt x="18623" y="86244"/>
                  </a:lnTo>
                  <a:cubicBezTo>
                    <a:pt x="17657" y="99145"/>
                    <a:pt x="21083" y="109396"/>
                    <a:pt x="28901" y="114344"/>
                  </a:cubicBezTo>
                  <a:lnTo>
                    <a:pt x="28901" y="114344"/>
                  </a:lnTo>
                  <a:cubicBezTo>
                    <a:pt x="37598" y="119911"/>
                    <a:pt x="49721" y="117437"/>
                    <a:pt x="62108" y="109307"/>
                  </a:cubicBezTo>
                  <a:lnTo>
                    <a:pt x="62108" y="109307"/>
                  </a:lnTo>
                  <a:cubicBezTo>
                    <a:pt x="68784" y="113019"/>
                    <a:pt x="75197" y="115051"/>
                    <a:pt x="81171" y="115051"/>
                  </a:cubicBezTo>
                  <a:lnTo>
                    <a:pt x="81171" y="115051"/>
                  </a:lnTo>
                  <a:cubicBezTo>
                    <a:pt x="85475" y="115051"/>
                    <a:pt x="89341" y="114079"/>
                    <a:pt x="92679" y="111870"/>
                  </a:cubicBezTo>
                  <a:lnTo>
                    <a:pt x="92679" y="111870"/>
                  </a:lnTo>
                  <a:cubicBezTo>
                    <a:pt x="99795" y="107187"/>
                    <a:pt x="103396" y="98085"/>
                    <a:pt x="103045" y="86156"/>
                  </a:cubicBezTo>
                  <a:lnTo>
                    <a:pt x="103045" y="86156"/>
                  </a:lnTo>
                  <a:cubicBezTo>
                    <a:pt x="101551" y="86951"/>
                    <a:pt x="100058" y="87746"/>
                    <a:pt x="98565" y="88453"/>
                  </a:cubicBezTo>
                  <a:lnTo>
                    <a:pt x="98565" y="88453"/>
                  </a:lnTo>
                  <a:cubicBezTo>
                    <a:pt x="98477" y="97643"/>
                    <a:pt x="95666" y="104624"/>
                    <a:pt x="90307" y="108159"/>
                  </a:cubicBezTo>
                  <a:lnTo>
                    <a:pt x="90307" y="108159"/>
                  </a:lnTo>
                  <a:cubicBezTo>
                    <a:pt x="87759" y="109837"/>
                    <a:pt x="84685" y="110633"/>
                    <a:pt x="81171" y="110633"/>
                  </a:cubicBezTo>
                  <a:lnTo>
                    <a:pt x="81171" y="110633"/>
                  </a:lnTo>
                  <a:cubicBezTo>
                    <a:pt x="76515" y="110633"/>
                    <a:pt x="71332" y="109219"/>
                    <a:pt x="66149" y="106391"/>
                  </a:cubicBezTo>
                  <a:lnTo>
                    <a:pt x="66149" y="106391"/>
                  </a:lnTo>
                  <a:cubicBezTo>
                    <a:pt x="70629" y="102945"/>
                    <a:pt x="75021" y="98792"/>
                    <a:pt x="79414" y="93932"/>
                  </a:cubicBezTo>
                  <a:lnTo>
                    <a:pt x="79414" y="93932"/>
                  </a:lnTo>
                  <a:cubicBezTo>
                    <a:pt x="80029" y="93313"/>
                    <a:pt x="80644" y="92430"/>
                    <a:pt x="81259" y="91723"/>
                  </a:cubicBezTo>
                  <a:lnTo>
                    <a:pt x="81259" y="91723"/>
                  </a:lnTo>
                  <a:cubicBezTo>
                    <a:pt x="87584" y="90486"/>
                    <a:pt x="93557" y="88541"/>
                    <a:pt x="98565" y="86244"/>
                  </a:cubicBezTo>
                  <a:lnTo>
                    <a:pt x="98565" y="86244"/>
                  </a:lnTo>
                  <a:cubicBezTo>
                    <a:pt x="100058" y="85537"/>
                    <a:pt x="101551" y="84742"/>
                    <a:pt x="103045" y="83946"/>
                  </a:cubicBezTo>
                  <a:lnTo>
                    <a:pt x="103045" y="83946"/>
                  </a:lnTo>
                  <a:cubicBezTo>
                    <a:pt x="113587" y="77938"/>
                    <a:pt x="119912" y="69720"/>
                    <a:pt x="119912" y="60353"/>
                  </a:cubicBezTo>
                  <a:lnTo>
                    <a:pt x="119912" y="60353"/>
                  </a:lnTo>
                  <a:cubicBezTo>
                    <a:pt x="119912" y="52312"/>
                    <a:pt x="114992" y="44977"/>
                    <a:pt x="106647" y="392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0" name="Shape 250"/>
            <p:cNvGrpSpPr/>
            <p:nvPr/>
          </p:nvGrpSpPr>
          <p:grpSpPr>
            <a:xfrm>
              <a:off x="8635357" y="101176"/>
              <a:ext cx="417502" cy="404577"/>
              <a:chOff x="8691567" y="116733"/>
              <a:chExt cx="384522" cy="372618"/>
            </a:xfrm>
          </p:grpSpPr>
          <p:sp>
            <p:nvSpPr>
              <p:cNvPr id="251" name="Shape 251"/>
              <p:cNvSpPr/>
              <p:nvPr/>
            </p:nvSpPr>
            <p:spPr>
              <a:xfrm>
                <a:off x="8986804" y="315542"/>
                <a:ext cx="64285" cy="952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7478" y="119659"/>
                    </a:moveTo>
                    <a:lnTo>
                      <a:pt x="57478" y="119659"/>
                    </a:lnTo>
                    <a:cubicBezTo>
                      <a:pt x="85210" y="111136"/>
                      <a:pt x="106386" y="101590"/>
                      <a:pt x="119495" y="90340"/>
                    </a:cubicBezTo>
                    <a:lnTo>
                      <a:pt x="119495" y="90340"/>
                    </a:lnTo>
                    <a:cubicBezTo>
                      <a:pt x="100336" y="67159"/>
                      <a:pt x="72100" y="35795"/>
                      <a:pt x="43865" y="6818"/>
                    </a:cubicBezTo>
                    <a:lnTo>
                      <a:pt x="43865" y="6818"/>
                    </a:lnTo>
                    <a:cubicBezTo>
                      <a:pt x="35294" y="4772"/>
                      <a:pt x="26218" y="2386"/>
                      <a:pt x="16638" y="0"/>
                    </a:cubicBezTo>
                    <a:lnTo>
                      <a:pt x="16638" y="0"/>
                    </a:lnTo>
                    <a:cubicBezTo>
                      <a:pt x="13109" y="12954"/>
                      <a:pt x="7058" y="26250"/>
                      <a:pt x="0" y="39545"/>
                    </a:cubicBezTo>
                    <a:lnTo>
                      <a:pt x="0" y="39545"/>
                    </a:lnTo>
                    <a:cubicBezTo>
                      <a:pt x="29243" y="67840"/>
                      <a:pt x="48403" y="95113"/>
                      <a:pt x="57478" y="11965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8843948" y="258399"/>
                <a:ext cx="86904" cy="3809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481" y="66382"/>
                    </a:moveTo>
                    <a:lnTo>
                      <a:pt x="61481" y="66382"/>
                    </a:lnTo>
                    <a:cubicBezTo>
                      <a:pt x="75925" y="66382"/>
                      <a:pt x="87777" y="85957"/>
                      <a:pt x="90740" y="113191"/>
                    </a:cubicBezTo>
                    <a:lnTo>
                      <a:pt x="90740" y="113191"/>
                    </a:lnTo>
                    <a:cubicBezTo>
                      <a:pt x="100370" y="114893"/>
                      <a:pt x="110000" y="115744"/>
                      <a:pt x="119629" y="118297"/>
                    </a:cubicBezTo>
                    <a:lnTo>
                      <a:pt x="119629" y="118297"/>
                    </a:lnTo>
                    <a:cubicBezTo>
                      <a:pt x="97037" y="72340"/>
                      <a:pt x="73703" y="32340"/>
                      <a:pt x="49629" y="0"/>
                    </a:cubicBezTo>
                    <a:lnTo>
                      <a:pt x="49629" y="0"/>
                    </a:lnTo>
                    <a:cubicBezTo>
                      <a:pt x="32592" y="33191"/>
                      <a:pt x="15925" y="73191"/>
                      <a:pt x="0" y="119148"/>
                    </a:cubicBezTo>
                    <a:lnTo>
                      <a:pt x="0" y="119148"/>
                    </a:lnTo>
                    <a:cubicBezTo>
                      <a:pt x="10370" y="117446"/>
                      <a:pt x="21111" y="114893"/>
                      <a:pt x="31851" y="113191"/>
                    </a:cubicBezTo>
                    <a:lnTo>
                      <a:pt x="31851" y="113191"/>
                    </a:lnTo>
                    <a:cubicBezTo>
                      <a:pt x="34444" y="85957"/>
                      <a:pt x="46666" y="66382"/>
                      <a:pt x="61481" y="6638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Shape 253"/>
              <p:cNvSpPr/>
              <p:nvPr/>
            </p:nvSpPr>
            <p:spPr>
              <a:xfrm>
                <a:off x="8940376" y="356018"/>
                <a:ext cx="70238" cy="749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6307" y="36823"/>
                    </a:moveTo>
                    <a:lnTo>
                      <a:pt x="56307" y="36823"/>
                    </a:lnTo>
                    <a:cubicBezTo>
                      <a:pt x="66461" y="42021"/>
                      <a:pt x="72923" y="51119"/>
                      <a:pt x="72923" y="61516"/>
                    </a:cubicBezTo>
                    <a:lnTo>
                      <a:pt x="72923" y="61516"/>
                    </a:lnTo>
                    <a:cubicBezTo>
                      <a:pt x="72923" y="78411"/>
                      <a:pt x="55846" y="91407"/>
                      <a:pt x="35076" y="91407"/>
                    </a:cubicBezTo>
                    <a:lnTo>
                      <a:pt x="35076" y="91407"/>
                    </a:lnTo>
                    <a:cubicBezTo>
                      <a:pt x="30923" y="91407"/>
                      <a:pt x="26769" y="90974"/>
                      <a:pt x="23076" y="90108"/>
                    </a:cubicBezTo>
                    <a:lnTo>
                      <a:pt x="23076" y="90108"/>
                    </a:lnTo>
                    <a:cubicBezTo>
                      <a:pt x="15230" y="100072"/>
                      <a:pt x="7846" y="109602"/>
                      <a:pt x="0" y="119566"/>
                    </a:cubicBezTo>
                    <a:lnTo>
                      <a:pt x="0" y="119566"/>
                    </a:lnTo>
                    <a:cubicBezTo>
                      <a:pt x="45692" y="113935"/>
                      <a:pt x="86307" y="104837"/>
                      <a:pt x="119538" y="92707"/>
                    </a:cubicBezTo>
                    <a:lnTo>
                      <a:pt x="119538" y="92707"/>
                    </a:lnTo>
                    <a:cubicBezTo>
                      <a:pt x="112153" y="64548"/>
                      <a:pt x="97384" y="32490"/>
                      <a:pt x="73846" y="0"/>
                    </a:cubicBezTo>
                    <a:lnTo>
                      <a:pt x="73846" y="0"/>
                    </a:lnTo>
                    <a:cubicBezTo>
                      <a:pt x="69230" y="12129"/>
                      <a:pt x="62769" y="24259"/>
                      <a:pt x="56307" y="3682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Shape 254"/>
              <p:cNvSpPr/>
              <p:nvPr/>
            </p:nvSpPr>
            <p:spPr>
              <a:xfrm>
                <a:off x="8882043" y="439351"/>
                <a:ext cx="40476" cy="1666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205" y="0"/>
                    </a:moveTo>
                    <a:lnTo>
                      <a:pt x="119205" y="0"/>
                    </a:lnTo>
                    <a:cubicBezTo>
                      <a:pt x="87417" y="5901"/>
                      <a:pt x="54039" y="7868"/>
                      <a:pt x="20662" y="7868"/>
                    </a:cubicBezTo>
                    <a:lnTo>
                      <a:pt x="20662" y="7868"/>
                    </a:lnTo>
                    <a:cubicBezTo>
                      <a:pt x="12715" y="7868"/>
                      <a:pt x="6357" y="7868"/>
                      <a:pt x="0" y="7868"/>
                    </a:cubicBezTo>
                    <a:lnTo>
                      <a:pt x="0" y="7868"/>
                    </a:lnTo>
                    <a:cubicBezTo>
                      <a:pt x="23841" y="47213"/>
                      <a:pt x="49271" y="84590"/>
                      <a:pt x="73907" y="118032"/>
                    </a:cubicBezTo>
                    <a:lnTo>
                      <a:pt x="73907" y="118032"/>
                    </a:lnTo>
                    <a:cubicBezTo>
                      <a:pt x="89801" y="80655"/>
                      <a:pt x="104105" y="41311"/>
                      <a:pt x="119205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8785614" y="427446"/>
                <a:ext cx="115476" cy="6190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1" y="0"/>
                    </a:moveTo>
                    <a:lnTo>
                      <a:pt x="1121" y="0"/>
                    </a:lnTo>
                    <a:cubicBezTo>
                      <a:pt x="841" y="4210"/>
                      <a:pt x="841" y="8421"/>
                      <a:pt x="560" y="12105"/>
                    </a:cubicBezTo>
                    <a:lnTo>
                      <a:pt x="560" y="12105"/>
                    </a:lnTo>
                    <a:cubicBezTo>
                      <a:pt x="0" y="64210"/>
                      <a:pt x="7570" y="101578"/>
                      <a:pt x="22429" y="119473"/>
                    </a:cubicBezTo>
                    <a:lnTo>
                      <a:pt x="74018" y="119473"/>
                    </a:lnTo>
                    <a:lnTo>
                      <a:pt x="74018" y="119473"/>
                    </a:lnTo>
                    <a:cubicBezTo>
                      <a:pt x="88878" y="108421"/>
                      <a:pt x="104579" y="89473"/>
                      <a:pt x="119719" y="64210"/>
                    </a:cubicBezTo>
                    <a:lnTo>
                      <a:pt x="119719" y="64210"/>
                    </a:lnTo>
                    <a:cubicBezTo>
                      <a:pt x="108504" y="52631"/>
                      <a:pt x="97009" y="39473"/>
                      <a:pt x="85514" y="23684"/>
                    </a:cubicBezTo>
                    <a:lnTo>
                      <a:pt x="85514" y="23684"/>
                    </a:lnTo>
                    <a:cubicBezTo>
                      <a:pt x="54392" y="21052"/>
                      <a:pt x="25794" y="12631"/>
                      <a:pt x="112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Shape 256"/>
              <p:cNvSpPr/>
              <p:nvPr/>
            </p:nvSpPr>
            <p:spPr>
              <a:xfrm>
                <a:off x="8720139" y="320304"/>
                <a:ext cx="72618" cy="9761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162" y="0"/>
                    </a:moveTo>
                    <a:lnTo>
                      <a:pt x="76162" y="0"/>
                    </a:lnTo>
                    <a:cubicBezTo>
                      <a:pt x="67306" y="2983"/>
                      <a:pt x="58892" y="5635"/>
                      <a:pt x="51808" y="8618"/>
                    </a:cubicBezTo>
                    <a:lnTo>
                      <a:pt x="51808" y="8618"/>
                    </a:lnTo>
                    <a:cubicBezTo>
                      <a:pt x="32767" y="30165"/>
                      <a:pt x="14612" y="52375"/>
                      <a:pt x="0" y="71270"/>
                    </a:cubicBezTo>
                    <a:lnTo>
                      <a:pt x="0" y="71270"/>
                    </a:lnTo>
                    <a:cubicBezTo>
                      <a:pt x="11512" y="90497"/>
                      <a:pt x="46494" y="107734"/>
                      <a:pt x="96531" y="119668"/>
                    </a:cubicBezTo>
                    <a:lnTo>
                      <a:pt x="96531" y="119668"/>
                    </a:lnTo>
                    <a:cubicBezTo>
                      <a:pt x="100073" y="99447"/>
                      <a:pt x="107601" y="78232"/>
                      <a:pt x="119557" y="56353"/>
                    </a:cubicBezTo>
                    <a:lnTo>
                      <a:pt x="119557" y="56353"/>
                    </a:lnTo>
                    <a:cubicBezTo>
                      <a:pt x="100959" y="37127"/>
                      <a:pt x="86346" y="18232"/>
                      <a:pt x="76162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Shape 257"/>
              <p:cNvSpPr/>
              <p:nvPr/>
            </p:nvSpPr>
            <p:spPr>
              <a:xfrm>
                <a:off x="8786805" y="373875"/>
                <a:ext cx="70237" cy="58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781" y="101751"/>
                    </a:moveTo>
                    <a:lnTo>
                      <a:pt x="76781" y="101751"/>
                    </a:lnTo>
                    <a:cubicBezTo>
                      <a:pt x="52413" y="101751"/>
                      <a:pt x="31724" y="81290"/>
                      <a:pt x="31724" y="55852"/>
                    </a:cubicBezTo>
                    <a:lnTo>
                      <a:pt x="31724" y="55852"/>
                    </a:lnTo>
                    <a:cubicBezTo>
                      <a:pt x="31724" y="45345"/>
                      <a:pt x="34942" y="35944"/>
                      <a:pt x="40459" y="28202"/>
                    </a:cubicBezTo>
                    <a:lnTo>
                      <a:pt x="40459" y="28202"/>
                    </a:lnTo>
                    <a:cubicBezTo>
                      <a:pt x="33563" y="19354"/>
                      <a:pt x="26666" y="9953"/>
                      <a:pt x="20689" y="0"/>
                    </a:cubicBezTo>
                    <a:lnTo>
                      <a:pt x="20689" y="0"/>
                    </a:lnTo>
                    <a:cubicBezTo>
                      <a:pt x="10114" y="33179"/>
                      <a:pt x="3218" y="65253"/>
                      <a:pt x="0" y="94562"/>
                    </a:cubicBezTo>
                    <a:lnTo>
                      <a:pt x="0" y="94562"/>
                    </a:lnTo>
                    <a:cubicBezTo>
                      <a:pt x="34942" y="107281"/>
                      <a:pt x="75402" y="115576"/>
                      <a:pt x="119540" y="119447"/>
                    </a:cubicBezTo>
                    <a:lnTo>
                      <a:pt x="119540" y="119447"/>
                    </a:lnTo>
                    <a:cubicBezTo>
                      <a:pt x="111724" y="112258"/>
                      <a:pt x="104827" y="104516"/>
                      <a:pt x="97471" y="96774"/>
                    </a:cubicBezTo>
                    <a:lnTo>
                      <a:pt x="97471" y="96774"/>
                    </a:lnTo>
                    <a:cubicBezTo>
                      <a:pt x="90574" y="100092"/>
                      <a:pt x="84137" y="101751"/>
                      <a:pt x="76781" y="10175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Shape 258"/>
              <p:cNvSpPr/>
              <p:nvPr/>
            </p:nvSpPr>
            <p:spPr>
              <a:xfrm>
                <a:off x="8768948" y="233399"/>
                <a:ext cx="104761" cy="7738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689" y="31666"/>
                    </a:moveTo>
                    <a:lnTo>
                      <a:pt x="119689" y="31666"/>
                    </a:lnTo>
                    <a:cubicBezTo>
                      <a:pt x="92020" y="12083"/>
                      <a:pt x="65595" y="0"/>
                      <a:pt x="43834" y="0"/>
                    </a:cubicBezTo>
                    <a:lnTo>
                      <a:pt x="43834" y="0"/>
                    </a:lnTo>
                    <a:cubicBezTo>
                      <a:pt x="43834" y="6666"/>
                      <a:pt x="43834" y="12500"/>
                      <a:pt x="43834" y="16666"/>
                    </a:cubicBezTo>
                    <a:lnTo>
                      <a:pt x="43834" y="16666"/>
                    </a:lnTo>
                    <a:cubicBezTo>
                      <a:pt x="43834" y="25416"/>
                      <a:pt x="27668" y="55833"/>
                      <a:pt x="14611" y="79583"/>
                    </a:cubicBezTo>
                    <a:lnTo>
                      <a:pt x="14611" y="79583"/>
                    </a:lnTo>
                    <a:cubicBezTo>
                      <a:pt x="9948" y="87916"/>
                      <a:pt x="4663" y="97083"/>
                      <a:pt x="0" y="106666"/>
                    </a:cubicBezTo>
                    <a:lnTo>
                      <a:pt x="0" y="106666"/>
                    </a:lnTo>
                    <a:cubicBezTo>
                      <a:pt x="621" y="110833"/>
                      <a:pt x="2176" y="115416"/>
                      <a:pt x="3419" y="119583"/>
                    </a:cubicBezTo>
                    <a:lnTo>
                      <a:pt x="3419" y="119583"/>
                    </a:lnTo>
                    <a:cubicBezTo>
                      <a:pt x="23316" y="109583"/>
                      <a:pt x="47253" y="102500"/>
                      <a:pt x="73367" y="98333"/>
                    </a:cubicBezTo>
                    <a:lnTo>
                      <a:pt x="73367" y="98333"/>
                    </a:lnTo>
                    <a:cubicBezTo>
                      <a:pt x="87979" y="72916"/>
                      <a:pt x="103834" y="50000"/>
                      <a:pt x="119689" y="3166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Shape 259"/>
              <p:cNvSpPr/>
              <p:nvPr/>
            </p:nvSpPr>
            <p:spPr>
              <a:xfrm>
                <a:off x="8774900" y="304827"/>
                <a:ext cx="52381" cy="5238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381" y="0"/>
                    </a:moveTo>
                    <a:lnTo>
                      <a:pt x="119381" y="0"/>
                    </a:lnTo>
                    <a:cubicBezTo>
                      <a:pt x="74845" y="6769"/>
                      <a:pt x="35257" y="16000"/>
                      <a:pt x="0" y="28307"/>
                    </a:cubicBezTo>
                    <a:lnTo>
                      <a:pt x="0" y="28307"/>
                    </a:lnTo>
                    <a:cubicBezTo>
                      <a:pt x="12371" y="57230"/>
                      <a:pt x="29690" y="88000"/>
                      <a:pt x="51340" y="119384"/>
                    </a:cubicBezTo>
                    <a:lnTo>
                      <a:pt x="51340" y="119384"/>
                    </a:lnTo>
                    <a:cubicBezTo>
                      <a:pt x="61237" y="96615"/>
                      <a:pt x="72989" y="74461"/>
                      <a:pt x="85979" y="52307"/>
                    </a:cubicBezTo>
                    <a:lnTo>
                      <a:pt x="85979" y="52307"/>
                    </a:lnTo>
                    <a:cubicBezTo>
                      <a:pt x="95876" y="33846"/>
                      <a:pt x="107628" y="16615"/>
                      <a:pt x="11938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Shape 260"/>
              <p:cNvSpPr/>
              <p:nvPr/>
            </p:nvSpPr>
            <p:spPr>
              <a:xfrm>
                <a:off x="8914185" y="421493"/>
                <a:ext cx="101190" cy="5357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85628"/>
                    </a:moveTo>
                    <a:lnTo>
                      <a:pt x="0" y="85628"/>
                    </a:lnTo>
                    <a:cubicBezTo>
                      <a:pt x="24385" y="106733"/>
                      <a:pt x="47486" y="119396"/>
                      <a:pt x="66737" y="119396"/>
                    </a:cubicBezTo>
                    <a:lnTo>
                      <a:pt x="66737" y="119396"/>
                    </a:lnTo>
                    <a:cubicBezTo>
                      <a:pt x="80213" y="119396"/>
                      <a:pt x="91122" y="113969"/>
                      <a:pt x="99465" y="102512"/>
                    </a:cubicBezTo>
                    <a:lnTo>
                      <a:pt x="99465" y="102512"/>
                    </a:lnTo>
                    <a:cubicBezTo>
                      <a:pt x="114545" y="82010"/>
                      <a:pt x="119679" y="45226"/>
                      <a:pt x="115508" y="0"/>
                    </a:cubicBezTo>
                    <a:lnTo>
                      <a:pt x="115508" y="0"/>
                    </a:lnTo>
                    <a:cubicBezTo>
                      <a:pt x="90481" y="18090"/>
                      <a:pt x="58716" y="31356"/>
                      <a:pt x="23101" y="39195"/>
                    </a:cubicBezTo>
                    <a:lnTo>
                      <a:pt x="23101" y="39195"/>
                    </a:lnTo>
                    <a:cubicBezTo>
                      <a:pt x="15721" y="54874"/>
                      <a:pt x="8342" y="70552"/>
                      <a:pt x="0" y="8562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Shape 261"/>
              <p:cNvSpPr/>
              <p:nvPr/>
            </p:nvSpPr>
            <p:spPr>
              <a:xfrm>
                <a:off x="8952280" y="306018"/>
                <a:ext cx="35714" cy="33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7099" y="119024"/>
                    </a:moveTo>
                    <a:lnTo>
                      <a:pt x="97099" y="119024"/>
                    </a:lnTo>
                    <a:cubicBezTo>
                      <a:pt x="106259" y="88780"/>
                      <a:pt x="114503" y="57560"/>
                      <a:pt x="119083" y="28292"/>
                    </a:cubicBezTo>
                    <a:lnTo>
                      <a:pt x="119083" y="28292"/>
                    </a:lnTo>
                    <a:cubicBezTo>
                      <a:pt x="82442" y="15609"/>
                      <a:pt x="43053" y="7804"/>
                      <a:pt x="0" y="0"/>
                    </a:cubicBezTo>
                    <a:lnTo>
                      <a:pt x="0" y="0"/>
                    </a:lnTo>
                    <a:cubicBezTo>
                      <a:pt x="2748" y="975"/>
                      <a:pt x="3664" y="3902"/>
                      <a:pt x="4580" y="4878"/>
                    </a:cubicBezTo>
                    <a:lnTo>
                      <a:pt x="4580" y="4878"/>
                    </a:lnTo>
                    <a:cubicBezTo>
                      <a:pt x="39389" y="42926"/>
                      <a:pt x="69618" y="81951"/>
                      <a:pt x="97099" y="11902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Shape 262"/>
              <p:cNvSpPr/>
              <p:nvPr/>
            </p:nvSpPr>
            <p:spPr>
              <a:xfrm>
                <a:off x="8691567" y="386971"/>
                <a:ext cx="103571" cy="10238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0887" y="45039"/>
                    </a:moveTo>
                    <a:lnTo>
                      <a:pt x="100887" y="45039"/>
                    </a:lnTo>
                    <a:cubicBezTo>
                      <a:pt x="65796" y="34015"/>
                      <a:pt x="40104" y="17952"/>
                      <a:pt x="28198" y="0"/>
                    </a:cubicBezTo>
                    <a:lnTo>
                      <a:pt x="28198" y="0"/>
                    </a:lnTo>
                    <a:cubicBezTo>
                      <a:pt x="22872" y="10078"/>
                      <a:pt x="18172" y="18267"/>
                      <a:pt x="14725" y="24251"/>
                    </a:cubicBezTo>
                    <a:lnTo>
                      <a:pt x="11906" y="29921"/>
                    </a:lnTo>
                    <a:lnTo>
                      <a:pt x="11906" y="29921"/>
                    </a:lnTo>
                    <a:cubicBezTo>
                      <a:pt x="313" y="50078"/>
                      <a:pt x="0" y="77480"/>
                      <a:pt x="11592" y="97322"/>
                    </a:cubicBezTo>
                    <a:lnTo>
                      <a:pt x="11592" y="97322"/>
                    </a:lnTo>
                    <a:cubicBezTo>
                      <a:pt x="20052" y="111811"/>
                      <a:pt x="33524" y="119685"/>
                      <a:pt x="49817" y="119685"/>
                    </a:cubicBezTo>
                    <a:lnTo>
                      <a:pt x="119686" y="119685"/>
                    </a:lnTo>
                    <a:lnTo>
                      <a:pt x="119686" y="119685"/>
                    </a:lnTo>
                    <a:cubicBezTo>
                      <a:pt x="106214" y="106141"/>
                      <a:pt x="99321" y="83779"/>
                      <a:pt x="100261" y="55433"/>
                    </a:cubicBezTo>
                    <a:lnTo>
                      <a:pt x="100261" y="55433"/>
                    </a:lnTo>
                    <a:cubicBezTo>
                      <a:pt x="100261" y="51968"/>
                      <a:pt x="100574" y="48503"/>
                      <a:pt x="100887" y="4503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Shape 263"/>
              <p:cNvSpPr/>
              <p:nvPr/>
            </p:nvSpPr>
            <p:spPr>
              <a:xfrm>
                <a:off x="8886804" y="227447"/>
                <a:ext cx="104761" cy="7976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823" y="119591"/>
                    </a:moveTo>
                    <a:lnTo>
                      <a:pt x="117823" y="119591"/>
                    </a:lnTo>
                    <a:cubicBezTo>
                      <a:pt x="118445" y="112653"/>
                      <a:pt x="119378" y="106122"/>
                      <a:pt x="119689" y="99591"/>
                    </a:cubicBezTo>
                    <a:lnTo>
                      <a:pt x="119689" y="99591"/>
                    </a:lnTo>
                    <a:cubicBezTo>
                      <a:pt x="117512" y="95918"/>
                      <a:pt x="115336" y="91428"/>
                      <a:pt x="113160" y="88163"/>
                    </a:cubicBezTo>
                    <a:lnTo>
                      <a:pt x="113160" y="88163"/>
                    </a:lnTo>
                    <a:cubicBezTo>
                      <a:pt x="100103" y="64897"/>
                      <a:pt x="83937" y="35918"/>
                      <a:pt x="83937" y="26938"/>
                    </a:cubicBezTo>
                    <a:lnTo>
                      <a:pt x="83937" y="26938"/>
                    </a:lnTo>
                    <a:cubicBezTo>
                      <a:pt x="83937" y="20408"/>
                      <a:pt x="83937" y="11836"/>
                      <a:pt x="84248" y="2040"/>
                    </a:cubicBezTo>
                    <a:lnTo>
                      <a:pt x="84248" y="2040"/>
                    </a:lnTo>
                    <a:cubicBezTo>
                      <a:pt x="79896" y="816"/>
                      <a:pt x="75544" y="0"/>
                      <a:pt x="70880" y="0"/>
                    </a:cubicBezTo>
                    <a:lnTo>
                      <a:pt x="70880" y="0"/>
                    </a:lnTo>
                    <a:cubicBezTo>
                      <a:pt x="49430" y="0"/>
                      <a:pt x="24248" y="14693"/>
                      <a:pt x="0" y="39591"/>
                    </a:cubicBezTo>
                    <a:lnTo>
                      <a:pt x="0" y="39591"/>
                    </a:lnTo>
                    <a:cubicBezTo>
                      <a:pt x="22072" y="57551"/>
                      <a:pt x="45077" y="80000"/>
                      <a:pt x="65906" y="106530"/>
                    </a:cubicBezTo>
                    <a:lnTo>
                      <a:pt x="65906" y="106530"/>
                    </a:lnTo>
                    <a:cubicBezTo>
                      <a:pt x="84559" y="108979"/>
                      <a:pt x="102279" y="114285"/>
                      <a:pt x="117823" y="11959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Shape 264"/>
              <p:cNvSpPr/>
              <p:nvPr/>
            </p:nvSpPr>
            <p:spPr>
              <a:xfrm>
                <a:off x="8802280" y="301256"/>
                <a:ext cx="176190" cy="13214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3087" y="84073"/>
                    </a:moveTo>
                    <a:lnTo>
                      <a:pt x="93087" y="84073"/>
                    </a:lnTo>
                    <a:cubicBezTo>
                      <a:pt x="93087" y="74541"/>
                      <a:pt x="99907" y="67209"/>
                      <a:pt x="108018" y="67209"/>
                    </a:cubicBezTo>
                    <a:lnTo>
                      <a:pt x="108018" y="67209"/>
                    </a:lnTo>
                    <a:cubicBezTo>
                      <a:pt x="109124" y="67209"/>
                      <a:pt x="110414" y="67209"/>
                      <a:pt x="111152" y="67454"/>
                    </a:cubicBezTo>
                    <a:lnTo>
                      <a:pt x="111152" y="67454"/>
                    </a:lnTo>
                    <a:cubicBezTo>
                      <a:pt x="114654" y="58900"/>
                      <a:pt x="117419" y="50590"/>
                      <a:pt x="119815" y="41792"/>
                    </a:cubicBezTo>
                    <a:lnTo>
                      <a:pt x="119815" y="41792"/>
                    </a:lnTo>
                    <a:cubicBezTo>
                      <a:pt x="113732" y="31038"/>
                      <a:pt x="106912" y="20040"/>
                      <a:pt x="99170" y="9042"/>
                    </a:cubicBezTo>
                    <a:lnTo>
                      <a:pt x="99170" y="9042"/>
                    </a:lnTo>
                    <a:cubicBezTo>
                      <a:pt x="97327" y="6843"/>
                      <a:pt x="95668" y="4643"/>
                      <a:pt x="93824" y="2199"/>
                    </a:cubicBezTo>
                    <a:lnTo>
                      <a:pt x="93824" y="2199"/>
                    </a:lnTo>
                    <a:cubicBezTo>
                      <a:pt x="87188" y="1221"/>
                      <a:pt x="80552" y="488"/>
                      <a:pt x="73364" y="0"/>
                    </a:cubicBezTo>
                    <a:lnTo>
                      <a:pt x="73364" y="0"/>
                    </a:lnTo>
                    <a:cubicBezTo>
                      <a:pt x="71889" y="7820"/>
                      <a:pt x="65990" y="13686"/>
                      <a:pt x="58801" y="13686"/>
                    </a:cubicBezTo>
                    <a:lnTo>
                      <a:pt x="58801" y="13686"/>
                    </a:lnTo>
                    <a:cubicBezTo>
                      <a:pt x="51428" y="13686"/>
                      <a:pt x="45345" y="7820"/>
                      <a:pt x="44055" y="0"/>
                    </a:cubicBezTo>
                    <a:lnTo>
                      <a:pt x="44055" y="0"/>
                    </a:lnTo>
                    <a:cubicBezTo>
                      <a:pt x="37050" y="488"/>
                      <a:pt x="30599" y="1221"/>
                      <a:pt x="24147" y="2199"/>
                    </a:cubicBezTo>
                    <a:lnTo>
                      <a:pt x="24147" y="2199"/>
                    </a:lnTo>
                    <a:cubicBezTo>
                      <a:pt x="19723" y="10020"/>
                      <a:pt x="15483" y="18574"/>
                      <a:pt x="11428" y="27128"/>
                    </a:cubicBezTo>
                    <a:lnTo>
                      <a:pt x="11428" y="27128"/>
                    </a:lnTo>
                    <a:cubicBezTo>
                      <a:pt x="7188" y="37393"/>
                      <a:pt x="3317" y="47902"/>
                      <a:pt x="0" y="57922"/>
                    </a:cubicBezTo>
                    <a:lnTo>
                      <a:pt x="0" y="57922"/>
                    </a:lnTo>
                    <a:cubicBezTo>
                      <a:pt x="3133" y="63054"/>
                      <a:pt x="6451" y="68676"/>
                      <a:pt x="9953" y="73808"/>
                    </a:cubicBezTo>
                    <a:lnTo>
                      <a:pt x="9953" y="73808"/>
                    </a:lnTo>
                    <a:cubicBezTo>
                      <a:pt x="12718" y="71120"/>
                      <a:pt x="16405" y="69898"/>
                      <a:pt x="20276" y="69898"/>
                    </a:cubicBezTo>
                    <a:lnTo>
                      <a:pt x="20276" y="69898"/>
                    </a:lnTo>
                    <a:cubicBezTo>
                      <a:pt x="30046" y="69898"/>
                      <a:pt x="38156" y="78940"/>
                      <a:pt x="38156" y="90427"/>
                    </a:cubicBezTo>
                    <a:lnTo>
                      <a:pt x="38156" y="90427"/>
                    </a:lnTo>
                    <a:cubicBezTo>
                      <a:pt x="38156" y="95804"/>
                      <a:pt x="36313" y="100936"/>
                      <a:pt x="32995" y="104847"/>
                    </a:cubicBezTo>
                    <a:lnTo>
                      <a:pt x="32995" y="104847"/>
                    </a:lnTo>
                    <a:cubicBezTo>
                      <a:pt x="37419" y="109979"/>
                      <a:pt x="42396" y="114867"/>
                      <a:pt x="46820" y="119266"/>
                    </a:cubicBezTo>
                    <a:lnTo>
                      <a:pt x="46820" y="119266"/>
                    </a:lnTo>
                    <a:cubicBezTo>
                      <a:pt x="50875" y="119511"/>
                      <a:pt x="54746" y="119755"/>
                      <a:pt x="58801" y="119755"/>
                    </a:cubicBezTo>
                    <a:lnTo>
                      <a:pt x="58801" y="119755"/>
                    </a:lnTo>
                    <a:cubicBezTo>
                      <a:pt x="68202" y="119755"/>
                      <a:pt x="77419" y="118778"/>
                      <a:pt x="86267" y="117556"/>
                    </a:cubicBezTo>
                    <a:lnTo>
                      <a:pt x="86267" y="117556"/>
                    </a:lnTo>
                    <a:cubicBezTo>
                      <a:pt x="90506" y="110957"/>
                      <a:pt x="94562" y="104114"/>
                      <a:pt x="98248" y="96782"/>
                    </a:cubicBezTo>
                    <a:lnTo>
                      <a:pt x="98248" y="96782"/>
                    </a:lnTo>
                    <a:cubicBezTo>
                      <a:pt x="95115" y="93604"/>
                      <a:pt x="93087" y="89205"/>
                      <a:pt x="93087" y="8407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Shape 265"/>
              <p:cNvSpPr/>
              <p:nvPr/>
            </p:nvSpPr>
            <p:spPr>
              <a:xfrm>
                <a:off x="8873709" y="394113"/>
                <a:ext cx="202380" cy="952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3751" y="23050"/>
                    </a:moveTo>
                    <a:lnTo>
                      <a:pt x="112309" y="16949"/>
                    </a:lnTo>
                    <a:lnTo>
                      <a:pt x="112309" y="16949"/>
                    </a:lnTo>
                    <a:cubicBezTo>
                      <a:pt x="111188" y="12542"/>
                      <a:pt x="109586" y="6779"/>
                      <a:pt x="107663" y="0"/>
                    </a:cubicBezTo>
                    <a:lnTo>
                      <a:pt x="107663" y="0"/>
                    </a:lnTo>
                    <a:cubicBezTo>
                      <a:pt x="102857" y="11186"/>
                      <a:pt x="95807" y="21016"/>
                      <a:pt x="86515" y="29830"/>
                    </a:cubicBezTo>
                    <a:lnTo>
                      <a:pt x="86515" y="29830"/>
                    </a:lnTo>
                    <a:cubicBezTo>
                      <a:pt x="89078" y="59661"/>
                      <a:pt x="86194" y="84406"/>
                      <a:pt x="76902" y="98305"/>
                    </a:cubicBezTo>
                    <a:lnTo>
                      <a:pt x="76902" y="98305"/>
                    </a:lnTo>
                    <a:cubicBezTo>
                      <a:pt x="71775" y="106101"/>
                      <a:pt x="65206" y="109830"/>
                      <a:pt x="57356" y="109830"/>
                    </a:cubicBezTo>
                    <a:lnTo>
                      <a:pt x="57356" y="109830"/>
                    </a:lnTo>
                    <a:cubicBezTo>
                      <a:pt x="46461" y="109830"/>
                      <a:pt x="33805" y="102372"/>
                      <a:pt x="20667" y="88813"/>
                    </a:cubicBezTo>
                    <a:lnTo>
                      <a:pt x="20667" y="88813"/>
                    </a:lnTo>
                    <a:cubicBezTo>
                      <a:pt x="13778" y="101355"/>
                      <a:pt x="6889" y="111864"/>
                      <a:pt x="0" y="119661"/>
                    </a:cubicBezTo>
                    <a:lnTo>
                      <a:pt x="94365" y="119661"/>
                    </a:lnTo>
                    <a:lnTo>
                      <a:pt x="94365" y="119661"/>
                    </a:lnTo>
                    <a:cubicBezTo>
                      <a:pt x="102696" y="119661"/>
                      <a:pt x="109586" y="111186"/>
                      <a:pt x="113911" y="95593"/>
                    </a:cubicBezTo>
                    <a:lnTo>
                      <a:pt x="113911" y="95593"/>
                    </a:lnTo>
                    <a:cubicBezTo>
                      <a:pt x="119839" y="74237"/>
                      <a:pt x="119519" y="44745"/>
                      <a:pt x="113751" y="2305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Shape 266"/>
              <p:cNvSpPr/>
              <p:nvPr/>
            </p:nvSpPr>
            <p:spPr>
              <a:xfrm>
                <a:off x="8786805" y="116733"/>
                <a:ext cx="186903" cy="133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826" y="0"/>
                    </a:moveTo>
                    <a:lnTo>
                      <a:pt x="0" y="0"/>
                    </a:lnTo>
                    <a:lnTo>
                      <a:pt x="0" y="23170"/>
                    </a:lnTo>
                    <a:lnTo>
                      <a:pt x="12640" y="23170"/>
                    </a:lnTo>
                    <a:lnTo>
                      <a:pt x="12640" y="23170"/>
                    </a:lnTo>
                    <a:cubicBezTo>
                      <a:pt x="12640" y="36585"/>
                      <a:pt x="12294" y="73658"/>
                      <a:pt x="12467" y="99512"/>
                    </a:cubicBezTo>
                    <a:lnTo>
                      <a:pt x="12467" y="99512"/>
                    </a:lnTo>
                    <a:cubicBezTo>
                      <a:pt x="26147" y="99756"/>
                      <a:pt x="42251" y="106829"/>
                      <a:pt x="59047" y="119756"/>
                    </a:cubicBezTo>
                    <a:lnTo>
                      <a:pt x="59047" y="119756"/>
                    </a:lnTo>
                    <a:cubicBezTo>
                      <a:pt x="74112" y="102926"/>
                      <a:pt x="89523" y="93170"/>
                      <a:pt x="103203" y="93170"/>
                    </a:cubicBezTo>
                    <a:lnTo>
                      <a:pt x="103203" y="93170"/>
                    </a:lnTo>
                    <a:cubicBezTo>
                      <a:pt x="105800" y="93170"/>
                      <a:pt x="108225" y="93658"/>
                      <a:pt x="110649" y="94634"/>
                    </a:cubicBezTo>
                    <a:lnTo>
                      <a:pt x="110649" y="94634"/>
                    </a:lnTo>
                    <a:cubicBezTo>
                      <a:pt x="110822" y="69024"/>
                      <a:pt x="110476" y="35853"/>
                      <a:pt x="110476" y="23170"/>
                    </a:cubicBezTo>
                    <a:lnTo>
                      <a:pt x="119826" y="23170"/>
                    </a:lnTo>
                    <a:lnTo>
                      <a:pt x="119826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Shape 267"/>
              <p:cNvSpPr/>
              <p:nvPr/>
            </p:nvSpPr>
            <p:spPr>
              <a:xfrm>
                <a:off x="8871328" y="431017"/>
                <a:ext cx="58333" cy="95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5488" y="102857"/>
                    </a:moveTo>
                    <a:lnTo>
                      <a:pt x="105488" y="102857"/>
                    </a:lnTo>
                    <a:cubicBezTo>
                      <a:pt x="110511" y="68571"/>
                      <a:pt x="114976" y="37714"/>
                      <a:pt x="119441" y="0"/>
                    </a:cubicBezTo>
                    <a:lnTo>
                      <a:pt x="119441" y="0"/>
                    </a:lnTo>
                    <a:cubicBezTo>
                      <a:pt x="92651" y="17142"/>
                      <a:pt x="64744" y="30857"/>
                      <a:pt x="36279" y="30857"/>
                    </a:cubicBezTo>
                    <a:lnTo>
                      <a:pt x="36279" y="30857"/>
                    </a:lnTo>
                    <a:cubicBezTo>
                      <a:pt x="24000" y="30857"/>
                      <a:pt x="12279" y="27428"/>
                      <a:pt x="0" y="24000"/>
                    </a:cubicBezTo>
                    <a:lnTo>
                      <a:pt x="0" y="24000"/>
                    </a:lnTo>
                    <a:cubicBezTo>
                      <a:pt x="7255" y="58285"/>
                      <a:pt x="14511" y="85714"/>
                      <a:pt x="21767" y="116571"/>
                    </a:cubicBezTo>
                    <a:lnTo>
                      <a:pt x="21767" y="116571"/>
                    </a:lnTo>
                    <a:cubicBezTo>
                      <a:pt x="26232" y="116571"/>
                      <a:pt x="30697" y="116571"/>
                      <a:pt x="36279" y="116571"/>
                    </a:cubicBezTo>
                    <a:lnTo>
                      <a:pt x="36279" y="116571"/>
                    </a:lnTo>
                    <a:cubicBezTo>
                      <a:pt x="59720" y="116571"/>
                      <a:pt x="83162" y="113142"/>
                      <a:pt x="105488" y="10285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8" name="Shape 268"/>
            <p:cNvSpPr/>
            <p:nvPr/>
          </p:nvSpPr>
          <p:spPr>
            <a:xfrm>
              <a:off x="8101506" y="1683909"/>
              <a:ext cx="369676" cy="40457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153" y="80550"/>
                  </a:moveTo>
                  <a:lnTo>
                    <a:pt x="107153" y="80550"/>
                  </a:lnTo>
                  <a:cubicBezTo>
                    <a:pt x="104012" y="80550"/>
                    <a:pt x="100967" y="81766"/>
                    <a:pt x="98778" y="83591"/>
                  </a:cubicBezTo>
                  <a:lnTo>
                    <a:pt x="91736" y="76553"/>
                  </a:lnTo>
                  <a:lnTo>
                    <a:pt x="91736" y="76553"/>
                  </a:lnTo>
                  <a:cubicBezTo>
                    <a:pt x="96399" y="71252"/>
                    <a:pt x="99064" y="64561"/>
                    <a:pt x="99064" y="57349"/>
                  </a:cubicBezTo>
                  <a:lnTo>
                    <a:pt x="99064" y="57349"/>
                  </a:lnTo>
                  <a:cubicBezTo>
                    <a:pt x="99064" y="45706"/>
                    <a:pt x="92402" y="35800"/>
                    <a:pt x="82315" y="30238"/>
                  </a:cubicBezTo>
                  <a:lnTo>
                    <a:pt x="90594" y="16770"/>
                  </a:lnTo>
                  <a:lnTo>
                    <a:pt x="90594" y="16770"/>
                  </a:lnTo>
                  <a:cubicBezTo>
                    <a:pt x="91546" y="17118"/>
                    <a:pt x="92593" y="17291"/>
                    <a:pt x="93639" y="17291"/>
                  </a:cubicBezTo>
                  <a:lnTo>
                    <a:pt x="93639" y="17291"/>
                  </a:lnTo>
                  <a:cubicBezTo>
                    <a:pt x="98969" y="17291"/>
                    <a:pt x="103061" y="13381"/>
                    <a:pt x="103061" y="8602"/>
                  </a:cubicBezTo>
                  <a:lnTo>
                    <a:pt x="103061" y="8602"/>
                  </a:lnTo>
                  <a:cubicBezTo>
                    <a:pt x="103061" y="3910"/>
                    <a:pt x="98969" y="0"/>
                    <a:pt x="93639" y="0"/>
                  </a:cubicBezTo>
                  <a:lnTo>
                    <a:pt x="93639" y="0"/>
                  </a:lnTo>
                  <a:cubicBezTo>
                    <a:pt x="88596" y="0"/>
                    <a:pt x="84314" y="3910"/>
                    <a:pt x="84314" y="8602"/>
                  </a:cubicBezTo>
                  <a:lnTo>
                    <a:pt x="84314" y="8602"/>
                  </a:lnTo>
                  <a:cubicBezTo>
                    <a:pt x="84314" y="11296"/>
                    <a:pt x="85551" y="13642"/>
                    <a:pt x="87549" y="15119"/>
                  </a:cubicBezTo>
                  <a:lnTo>
                    <a:pt x="79175" y="28848"/>
                  </a:lnTo>
                  <a:lnTo>
                    <a:pt x="79175" y="28848"/>
                  </a:lnTo>
                  <a:cubicBezTo>
                    <a:pt x="74797" y="26937"/>
                    <a:pt x="69944" y="25894"/>
                    <a:pt x="64615" y="25894"/>
                  </a:cubicBezTo>
                  <a:lnTo>
                    <a:pt x="64615" y="25894"/>
                  </a:lnTo>
                  <a:cubicBezTo>
                    <a:pt x="56716" y="25894"/>
                    <a:pt x="49389" y="28327"/>
                    <a:pt x="43584" y="32411"/>
                  </a:cubicBezTo>
                  <a:lnTo>
                    <a:pt x="35781" y="23461"/>
                  </a:lnTo>
                  <a:lnTo>
                    <a:pt x="35781" y="23461"/>
                  </a:lnTo>
                  <a:cubicBezTo>
                    <a:pt x="37684" y="21375"/>
                    <a:pt x="38826" y="18682"/>
                    <a:pt x="38826" y="15727"/>
                  </a:cubicBezTo>
                  <a:lnTo>
                    <a:pt x="38826" y="15727"/>
                  </a:lnTo>
                  <a:cubicBezTo>
                    <a:pt x="38826" y="9036"/>
                    <a:pt x="32831" y="3475"/>
                    <a:pt x="25408" y="3475"/>
                  </a:cubicBezTo>
                  <a:lnTo>
                    <a:pt x="25408" y="3475"/>
                  </a:lnTo>
                  <a:cubicBezTo>
                    <a:pt x="17890" y="3475"/>
                    <a:pt x="11895" y="9036"/>
                    <a:pt x="11895" y="15727"/>
                  </a:cubicBezTo>
                  <a:lnTo>
                    <a:pt x="11895" y="15727"/>
                  </a:lnTo>
                  <a:cubicBezTo>
                    <a:pt x="11895" y="22592"/>
                    <a:pt x="17890" y="28066"/>
                    <a:pt x="25408" y="28066"/>
                  </a:cubicBezTo>
                  <a:lnTo>
                    <a:pt x="25408" y="28066"/>
                  </a:lnTo>
                  <a:cubicBezTo>
                    <a:pt x="28263" y="28066"/>
                    <a:pt x="31118" y="27197"/>
                    <a:pt x="33306" y="25633"/>
                  </a:cubicBezTo>
                  <a:lnTo>
                    <a:pt x="40919" y="34583"/>
                  </a:lnTo>
                  <a:lnTo>
                    <a:pt x="40919" y="34583"/>
                  </a:lnTo>
                  <a:cubicBezTo>
                    <a:pt x="34353" y="40231"/>
                    <a:pt x="30166" y="48312"/>
                    <a:pt x="30166" y="57349"/>
                  </a:cubicBezTo>
                  <a:lnTo>
                    <a:pt x="30166" y="57349"/>
                  </a:lnTo>
                  <a:cubicBezTo>
                    <a:pt x="30166" y="57523"/>
                    <a:pt x="30166" y="57610"/>
                    <a:pt x="30166" y="57784"/>
                  </a:cubicBezTo>
                  <a:lnTo>
                    <a:pt x="21697" y="57784"/>
                  </a:lnTo>
                  <a:lnTo>
                    <a:pt x="21697" y="57784"/>
                  </a:lnTo>
                  <a:cubicBezTo>
                    <a:pt x="20364" y="53526"/>
                    <a:pt x="16082" y="50485"/>
                    <a:pt x="11038" y="50485"/>
                  </a:cubicBezTo>
                  <a:lnTo>
                    <a:pt x="11038" y="50485"/>
                  </a:lnTo>
                  <a:cubicBezTo>
                    <a:pt x="4948" y="50485"/>
                    <a:pt x="0" y="54916"/>
                    <a:pt x="0" y="60477"/>
                  </a:cubicBezTo>
                  <a:lnTo>
                    <a:pt x="0" y="60477"/>
                  </a:lnTo>
                  <a:cubicBezTo>
                    <a:pt x="0" y="66125"/>
                    <a:pt x="4948" y="70470"/>
                    <a:pt x="11038" y="70470"/>
                  </a:cubicBezTo>
                  <a:lnTo>
                    <a:pt x="11038" y="70470"/>
                  </a:lnTo>
                  <a:cubicBezTo>
                    <a:pt x="17129" y="70470"/>
                    <a:pt x="21887" y="66212"/>
                    <a:pt x="22077" y="60825"/>
                  </a:cubicBezTo>
                  <a:lnTo>
                    <a:pt x="30452" y="60825"/>
                  </a:lnTo>
                  <a:lnTo>
                    <a:pt x="30452" y="60825"/>
                  </a:lnTo>
                  <a:cubicBezTo>
                    <a:pt x="31784" y="72556"/>
                    <a:pt x="40539" y="82288"/>
                    <a:pt x="52149" y="86545"/>
                  </a:cubicBezTo>
                  <a:lnTo>
                    <a:pt x="49199" y="91933"/>
                  </a:lnTo>
                  <a:lnTo>
                    <a:pt x="49199" y="91933"/>
                  </a:lnTo>
                  <a:cubicBezTo>
                    <a:pt x="47390" y="91325"/>
                    <a:pt x="45487" y="90890"/>
                    <a:pt x="43394" y="90890"/>
                  </a:cubicBezTo>
                  <a:lnTo>
                    <a:pt x="43394" y="90890"/>
                  </a:lnTo>
                  <a:cubicBezTo>
                    <a:pt x="34544" y="90890"/>
                    <a:pt x="27501" y="97494"/>
                    <a:pt x="27501" y="105401"/>
                  </a:cubicBezTo>
                  <a:lnTo>
                    <a:pt x="27501" y="105401"/>
                  </a:lnTo>
                  <a:cubicBezTo>
                    <a:pt x="27501" y="113482"/>
                    <a:pt x="34544" y="119913"/>
                    <a:pt x="43394" y="119913"/>
                  </a:cubicBezTo>
                  <a:lnTo>
                    <a:pt x="43394" y="119913"/>
                  </a:lnTo>
                  <a:cubicBezTo>
                    <a:pt x="52244" y="119913"/>
                    <a:pt x="59286" y="113482"/>
                    <a:pt x="59286" y="105401"/>
                  </a:cubicBezTo>
                  <a:lnTo>
                    <a:pt x="59286" y="105401"/>
                  </a:lnTo>
                  <a:cubicBezTo>
                    <a:pt x="59286" y="100362"/>
                    <a:pt x="56526" y="95930"/>
                    <a:pt x="52149" y="93323"/>
                  </a:cubicBezTo>
                  <a:lnTo>
                    <a:pt x="55194" y="87501"/>
                  </a:lnTo>
                  <a:lnTo>
                    <a:pt x="55194" y="87501"/>
                  </a:lnTo>
                  <a:cubicBezTo>
                    <a:pt x="58239" y="88283"/>
                    <a:pt x="61379" y="88718"/>
                    <a:pt x="64615" y="88718"/>
                  </a:cubicBezTo>
                  <a:lnTo>
                    <a:pt x="64615" y="88718"/>
                  </a:lnTo>
                  <a:cubicBezTo>
                    <a:pt x="74417" y="88718"/>
                    <a:pt x="83457" y="84895"/>
                    <a:pt x="89643" y="78812"/>
                  </a:cubicBezTo>
                  <a:lnTo>
                    <a:pt x="96590" y="85763"/>
                  </a:lnTo>
                  <a:lnTo>
                    <a:pt x="96590" y="85763"/>
                  </a:lnTo>
                  <a:cubicBezTo>
                    <a:pt x="95257" y="87588"/>
                    <a:pt x="94496" y="89761"/>
                    <a:pt x="94496" y="92107"/>
                  </a:cubicBezTo>
                  <a:lnTo>
                    <a:pt x="94496" y="92107"/>
                  </a:lnTo>
                  <a:cubicBezTo>
                    <a:pt x="94496" y="98537"/>
                    <a:pt x="100206" y="103664"/>
                    <a:pt x="107153" y="103664"/>
                  </a:cubicBezTo>
                  <a:lnTo>
                    <a:pt x="107153" y="103664"/>
                  </a:lnTo>
                  <a:cubicBezTo>
                    <a:pt x="114195" y="103664"/>
                    <a:pt x="119904" y="98537"/>
                    <a:pt x="119904" y="92107"/>
                  </a:cubicBezTo>
                  <a:lnTo>
                    <a:pt x="119904" y="92107"/>
                  </a:lnTo>
                  <a:cubicBezTo>
                    <a:pt x="119904" y="85763"/>
                    <a:pt x="114195" y="80550"/>
                    <a:pt x="107153" y="8055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9" name="Shape 269"/>
            <p:cNvGrpSpPr/>
            <p:nvPr/>
          </p:nvGrpSpPr>
          <p:grpSpPr>
            <a:xfrm>
              <a:off x="8551345" y="1370485"/>
              <a:ext cx="610094" cy="906094"/>
              <a:chOff x="8540328" y="1304383"/>
              <a:chExt cx="610094" cy="906094"/>
            </a:xfrm>
          </p:grpSpPr>
          <p:sp>
            <p:nvSpPr>
              <p:cNvPr id="270" name="Shape 270"/>
              <p:cNvSpPr/>
              <p:nvPr/>
            </p:nvSpPr>
            <p:spPr>
              <a:xfrm>
                <a:off x="8541620" y="1348329"/>
                <a:ext cx="480838" cy="77554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954"/>
                    </a:moveTo>
                    <a:lnTo>
                      <a:pt x="58939" y="0"/>
                    </a:lnTo>
                    <a:lnTo>
                      <a:pt x="119926" y="119501"/>
                    </a:lnTo>
                  </a:path>
                </a:pathLst>
              </a:custGeom>
              <a:solidFill>
                <a:schemeClr val="accent2"/>
              </a:solidFill>
              <a:ln w="140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Shape 271"/>
              <p:cNvSpPr/>
              <p:nvPr/>
            </p:nvSpPr>
            <p:spPr>
              <a:xfrm>
                <a:off x="8540328" y="2050198"/>
                <a:ext cx="486009" cy="16027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27" y="60000"/>
                    </a:moveTo>
                    <a:lnTo>
                      <a:pt x="119927" y="60000"/>
                    </a:lnTo>
                    <a:cubicBezTo>
                      <a:pt x="119927" y="93065"/>
                      <a:pt x="93148" y="119781"/>
                      <a:pt x="60000" y="119781"/>
                    </a:cubicBezTo>
                    <a:lnTo>
                      <a:pt x="60000" y="119781"/>
                    </a:lnTo>
                    <a:cubicBezTo>
                      <a:pt x="26924" y="119781"/>
                      <a:pt x="0" y="93065"/>
                      <a:pt x="0" y="60000"/>
                    </a:cubicBezTo>
                    <a:lnTo>
                      <a:pt x="0" y="60000"/>
                    </a:lnTo>
                    <a:cubicBezTo>
                      <a:pt x="0" y="26715"/>
                      <a:pt x="26924" y="0"/>
                      <a:pt x="60000" y="0"/>
                    </a:cubicBezTo>
                    <a:lnTo>
                      <a:pt x="60000" y="0"/>
                    </a:lnTo>
                    <a:cubicBezTo>
                      <a:pt x="93148" y="0"/>
                      <a:pt x="119927" y="26715"/>
                      <a:pt x="119927" y="60000"/>
                    </a:cubicBezTo>
                  </a:path>
                </a:pathLst>
              </a:custGeom>
              <a:solidFill>
                <a:schemeClr val="accent2"/>
              </a:solidFill>
              <a:ln w="140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Shape 272"/>
              <p:cNvSpPr/>
              <p:nvPr/>
            </p:nvSpPr>
            <p:spPr>
              <a:xfrm>
                <a:off x="8617882" y="1811071"/>
                <a:ext cx="317974" cy="10469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889" y="59832"/>
                    </a:moveTo>
                    <a:lnTo>
                      <a:pt x="119889" y="59832"/>
                    </a:lnTo>
                    <a:cubicBezTo>
                      <a:pt x="119889" y="92590"/>
                      <a:pt x="93074" y="119665"/>
                      <a:pt x="59833" y="119665"/>
                    </a:cubicBezTo>
                    <a:lnTo>
                      <a:pt x="59833" y="119665"/>
                    </a:lnTo>
                    <a:cubicBezTo>
                      <a:pt x="26814" y="119665"/>
                      <a:pt x="0" y="92590"/>
                      <a:pt x="0" y="59832"/>
                    </a:cubicBezTo>
                    <a:lnTo>
                      <a:pt x="0" y="59832"/>
                    </a:lnTo>
                    <a:cubicBezTo>
                      <a:pt x="0" y="26740"/>
                      <a:pt x="26814" y="0"/>
                      <a:pt x="59833" y="0"/>
                    </a:cubicBezTo>
                    <a:lnTo>
                      <a:pt x="59833" y="0"/>
                    </a:lnTo>
                    <a:cubicBezTo>
                      <a:pt x="93074" y="0"/>
                      <a:pt x="119889" y="26740"/>
                      <a:pt x="119889" y="59832"/>
                    </a:cubicBezTo>
                  </a:path>
                </a:pathLst>
              </a:custGeom>
              <a:solidFill>
                <a:schemeClr val="accent2"/>
              </a:solidFill>
              <a:ln w="140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Shape 273"/>
              <p:cNvSpPr/>
              <p:nvPr/>
            </p:nvSpPr>
            <p:spPr>
              <a:xfrm>
                <a:off x="8691559" y="1612014"/>
                <a:ext cx="170620" cy="5687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794" y="60000"/>
                    </a:moveTo>
                    <a:lnTo>
                      <a:pt x="119794" y="60000"/>
                    </a:lnTo>
                    <a:cubicBezTo>
                      <a:pt x="119794" y="92783"/>
                      <a:pt x="92876" y="119381"/>
                      <a:pt x="59794" y="119381"/>
                    </a:cubicBezTo>
                    <a:lnTo>
                      <a:pt x="59794" y="119381"/>
                    </a:lnTo>
                    <a:cubicBezTo>
                      <a:pt x="26712" y="119381"/>
                      <a:pt x="0" y="92783"/>
                      <a:pt x="0" y="60000"/>
                    </a:cubicBezTo>
                    <a:lnTo>
                      <a:pt x="0" y="60000"/>
                    </a:lnTo>
                    <a:cubicBezTo>
                      <a:pt x="0" y="27216"/>
                      <a:pt x="26712" y="0"/>
                      <a:pt x="59794" y="0"/>
                    </a:cubicBezTo>
                    <a:lnTo>
                      <a:pt x="59794" y="0"/>
                    </a:lnTo>
                    <a:cubicBezTo>
                      <a:pt x="92876" y="0"/>
                      <a:pt x="119794" y="27216"/>
                      <a:pt x="119794" y="60000"/>
                    </a:cubicBezTo>
                  </a:path>
                </a:pathLst>
              </a:custGeom>
              <a:solidFill>
                <a:schemeClr val="accent2"/>
              </a:solidFill>
              <a:ln w="140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Shape 274"/>
              <p:cNvSpPr/>
              <p:nvPr/>
            </p:nvSpPr>
            <p:spPr>
              <a:xfrm>
                <a:off x="8778161" y="1348330"/>
                <a:ext cx="248174" cy="78459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119955"/>
                    </a:lnTo>
                    <a:lnTo>
                      <a:pt x="119858" y="119955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75" name="Shape 275"/>
              <p:cNvCxnSpPr/>
              <p:nvPr/>
            </p:nvCxnSpPr>
            <p:spPr>
              <a:xfrm>
                <a:off x="8787210" y="2134214"/>
                <a:ext cx="222323" cy="1293"/>
              </a:xfrm>
              <a:prstGeom prst="straightConnector1">
                <a:avLst/>
              </a:prstGeom>
              <a:solidFill>
                <a:schemeClr val="accent2"/>
              </a:solidFill>
              <a:ln w="95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76" name="Shape 276"/>
              <p:cNvSpPr/>
              <p:nvPr/>
            </p:nvSpPr>
            <p:spPr>
              <a:xfrm>
                <a:off x="8767821" y="2110948"/>
                <a:ext cx="43948" cy="5041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210" y="0"/>
                    </a:moveTo>
                    <a:lnTo>
                      <a:pt x="0" y="66279"/>
                    </a:lnTo>
                    <a:lnTo>
                      <a:pt x="117631" y="119302"/>
                    </a:lnTo>
                    <a:lnTo>
                      <a:pt x="52894" y="60697"/>
                    </a:lnTo>
                    <a:lnTo>
                      <a:pt x="11921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Shape 277"/>
              <p:cNvSpPr/>
              <p:nvPr/>
            </p:nvSpPr>
            <p:spPr>
              <a:xfrm>
                <a:off x="8767821" y="2110948"/>
                <a:ext cx="43948" cy="5041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210" y="0"/>
                    </a:moveTo>
                    <a:lnTo>
                      <a:pt x="0" y="66279"/>
                    </a:lnTo>
                    <a:lnTo>
                      <a:pt x="117631" y="119302"/>
                    </a:lnTo>
                    <a:lnTo>
                      <a:pt x="52894" y="60697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Shape 278"/>
              <p:cNvSpPr/>
              <p:nvPr/>
            </p:nvSpPr>
            <p:spPr>
              <a:xfrm>
                <a:off x="8983681" y="2110948"/>
                <a:ext cx="45240" cy="5041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302"/>
                    </a:moveTo>
                    <a:lnTo>
                      <a:pt x="119215" y="53023"/>
                    </a:lnTo>
                    <a:lnTo>
                      <a:pt x="1568" y="0"/>
                    </a:lnTo>
                    <a:lnTo>
                      <a:pt x="66666" y="58604"/>
                    </a:lnTo>
                    <a:lnTo>
                      <a:pt x="0" y="119302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Shape 279"/>
              <p:cNvSpPr/>
              <p:nvPr/>
            </p:nvSpPr>
            <p:spPr>
              <a:xfrm>
                <a:off x="8983681" y="2110948"/>
                <a:ext cx="45240" cy="5041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302"/>
                    </a:moveTo>
                    <a:lnTo>
                      <a:pt x="119215" y="53023"/>
                    </a:lnTo>
                    <a:lnTo>
                      <a:pt x="1568" y="0"/>
                    </a:lnTo>
                    <a:lnTo>
                      <a:pt x="66666" y="58604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80" name="Shape 280"/>
              <p:cNvCxnSpPr/>
              <p:nvPr/>
            </p:nvCxnSpPr>
            <p:spPr>
              <a:xfrm>
                <a:off x="9057358" y="1318601"/>
                <a:ext cx="1293" cy="794933"/>
              </a:xfrm>
              <a:prstGeom prst="straightConnector1">
                <a:avLst/>
              </a:prstGeom>
              <a:solidFill>
                <a:schemeClr val="accen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81" name="Shape 281"/>
              <p:cNvSpPr/>
              <p:nvPr/>
            </p:nvSpPr>
            <p:spPr>
              <a:xfrm>
                <a:off x="9030213" y="2087682"/>
                <a:ext cx="50410" cy="4524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66279" y="119215"/>
                    </a:lnTo>
                    <a:lnTo>
                      <a:pt x="119302" y="2352"/>
                    </a:lnTo>
                    <a:lnTo>
                      <a:pt x="60697" y="6588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Shape 282"/>
              <p:cNvSpPr/>
              <p:nvPr/>
            </p:nvSpPr>
            <p:spPr>
              <a:xfrm>
                <a:off x="9030213" y="2087682"/>
                <a:ext cx="50410" cy="4524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66279" y="119215"/>
                    </a:lnTo>
                    <a:lnTo>
                      <a:pt x="119302" y="2352"/>
                    </a:lnTo>
                    <a:lnTo>
                      <a:pt x="60697" y="65882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Shape 283"/>
              <p:cNvSpPr/>
              <p:nvPr/>
            </p:nvSpPr>
            <p:spPr>
              <a:xfrm>
                <a:off x="9032799" y="1304383"/>
                <a:ext cx="50410" cy="4524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306" y="119220"/>
                    </a:moveTo>
                    <a:lnTo>
                      <a:pt x="52716" y="0"/>
                    </a:lnTo>
                    <a:lnTo>
                      <a:pt x="0" y="117662"/>
                    </a:lnTo>
                    <a:lnTo>
                      <a:pt x="58959" y="53766"/>
                    </a:lnTo>
                    <a:lnTo>
                      <a:pt x="119306" y="11922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Shape 284"/>
              <p:cNvSpPr/>
              <p:nvPr/>
            </p:nvSpPr>
            <p:spPr>
              <a:xfrm>
                <a:off x="9032799" y="1304383"/>
                <a:ext cx="50410" cy="4524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306" y="119220"/>
                    </a:moveTo>
                    <a:lnTo>
                      <a:pt x="52716" y="0"/>
                    </a:lnTo>
                    <a:lnTo>
                      <a:pt x="0" y="117662"/>
                    </a:lnTo>
                    <a:lnTo>
                      <a:pt x="58959" y="53766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Shape 285"/>
              <p:cNvSpPr/>
              <p:nvPr/>
            </p:nvSpPr>
            <p:spPr>
              <a:xfrm>
                <a:off x="9110353" y="1692155"/>
                <a:ext cx="40069" cy="697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25217" y="0"/>
                    </a:lnTo>
                    <a:lnTo>
                      <a:pt x="25217" y="51139"/>
                    </a:lnTo>
                    <a:lnTo>
                      <a:pt x="26086" y="51139"/>
                    </a:lnTo>
                    <a:lnTo>
                      <a:pt x="26086" y="51139"/>
                    </a:lnTo>
                    <a:cubicBezTo>
                      <a:pt x="30434" y="47088"/>
                      <a:pt x="36521" y="43037"/>
                      <a:pt x="44347" y="40506"/>
                    </a:cubicBezTo>
                    <a:lnTo>
                      <a:pt x="44347" y="40506"/>
                    </a:lnTo>
                    <a:cubicBezTo>
                      <a:pt x="51304" y="37974"/>
                      <a:pt x="60869" y="35949"/>
                      <a:pt x="70434" y="35949"/>
                    </a:cubicBezTo>
                    <a:lnTo>
                      <a:pt x="70434" y="35949"/>
                    </a:lnTo>
                    <a:cubicBezTo>
                      <a:pt x="89565" y="35949"/>
                      <a:pt x="119130" y="43037"/>
                      <a:pt x="119130" y="71392"/>
                    </a:cubicBezTo>
                    <a:lnTo>
                      <a:pt x="119130" y="119493"/>
                    </a:lnTo>
                    <a:lnTo>
                      <a:pt x="93913" y="119493"/>
                    </a:lnTo>
                    <a:lnTo>
                      <a:pt x="93913" y="72405"/>
                    </a:lnTo>
                    <a:lnTo>
                      <a:pt x="93913" y="72405"/>
                    </a:lnTo>
                    <a:cubicBezTo>
                      <a:pt x="93913" y="59240"/>
                      <a:pt x="85217" y="48607"/>
                      <a:pt x="61739" y="48607"/>
                    </a:cubicBezTo>
                    <a:lnTo>
                      <a:pt x="61739" y="48607"/>
                    </a:lnTo>
                    <a:cubicBezTo>
                      <a:pt x="44347" y="48607"/>
                      <a:pt x="32173" y="55189"/>
                      <a:pt x="26956" y="62784"/>
                    </a:cubicBezTo>
                    <a:lnTo>
                      <a:pt x="26956" y="62784"/>
                    </a:lnTo>
                    <a:cubicBezTo>
                      <a:pt x="26086" y="65316"/>
                      <a:pt x="25217" y="67848"/>
                      <a:pt x="25217" y="69873"/>
                    </a:cubicBezTo>
                    <a:lnTo>
                      <a:pt x="25217" y="119493"/>
                    </a:lnTo>
                    <a:lnTo>
                      <a:pt x="0" y="11949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6" name="Shape 286"/>
            <p:cNvSpPr/>
            <p:nvPr/>
          </p:nvSpPr>
          <p:spPr>
            <a:xfrm>
              <a:off x="8442126" y="4451737"/>
              <a:ext cx="593292" cy="67860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842" y="10112"/>
                  </a:moveTo>
                  <a:lnTo>
                    <a:pt x="72842" y="10112"/>
                  </a:lnTo>
                  <a:cubicBezTo>
                    <a:pt x="71655" y="10527"/>
                    <a:pt x="70647" y="11460"/>
                    <a:pt x="70054" y="12549"/>
                  </a:cubicBezTo>
                  <a:lnTo>
                    <a:pt x="50360" y="45064"/>
                  </a:lnTo>
                  <a:lnTo>
                    <a:pt x="42768" y="41849"/>
                  </a:lnTo>
                  <a:lnTo>
                    <a:pt x="42768" y="41849"/>
                  </a:lnTo>
                  <a:cubicBezTo>
                    <a:pt x="42946" y="41382"/>
                    <a:pt x="43005" y="40864"/>
                    <a:pt x="43302" y="40397"/>
                  </a:cubicBezTo>
                  <a:lnTo>
                    <a:pt x="62105" y="9956"/>
                  </a:lnTo>
                  <a:lnTo>
                    <a:pt x="62105" y="9956"/>
                  </a:lnTo>
                  <a:cubicBezTo>
                    <a:pt x="62580" y="8971"/>
                    <a:pt x="63588" y="8193"/>
                    <a:pt x="64597" y="7882"/>
                  </a:cubicBezTo>
                  <a:lnTo>
                    <a:pt x="64597" y="7882"/>
                  </a:lnTo>
                  <a:cubicBezTo>
                    <a:pt x="65724" y="7519"/>
                    <a:pt x="66910" y="7571"/>
                    <a:pt x="67918" y="7986"/>
                  </a:cubicBezTo>
                  <a:lnTo>
                    <a:pt x="72901" y="10060"/>
                  </a:lnTo>
                  <a:lnTo>
                    <a:pt x="72901" y="10060"/>
                  </a:lnTo>
                  <a:cubicBezTo>
                    <a:pt x="72842" y="10112"/>
                    <a:pt x="72842" y="10060"/>
                    <a:pt x="72842" y="10112"/>
                  </a:cubicBezTo>
                  <a:close/>
                  <a:moveTo>
                    <a:pt x="102797" y="112428"/>
                  </a:moveTo>
                  <a:lnTo>
                    <a:pt x="96866" y="112428"/>
                  </a:lnTo>
                  <a:lnTo>
                    <a:pt x="96866" y="112428"/>
                  </a:lnTo>
                  <a:cubicBezTo>
                    <a:pt x="110746" y="104442"/>
                    <a:pt x="119940" y="90648"/>
                    <a:pt x="119940" y="74987"/>
                  </a:cubicBezTo>
                  <a:lnTo>
                    <a:pt x="119940" y="74987"/>
                  </a:lnTo>
                  <a:cubicBezTo>
                    <a:pt x="119940" y="53984"/>
                    <a:pt x="103391" y="36456"/>
                    <a:pt x="81087" y="31477"/>
                  </a:cubicBezTo>
                  <a:lnTo>
                    <a:pt x="90815" y="15453"/>
                  </a:lnTo>
                  <a:lnTo>
                    <a:pt x="90815" y="15453"/>
                  </a:lnTo>
                  <a:cubicBezTo>
                    <a:pt x="91824" y="13535"/>
                    <a:pt x="90993" y="11149"/>
                    <a:pt x="88917" y="10267"/>
                  </a:cubicBezTo>
                  <a:lnTo>
                    <a:pt x="65783" y="518"/>
                  </a:lnTo>
                  <a:lnTo>
                    <a:pt x="65783" y="518"/>
                  </a:lnTo>
                  <a:cubicBezTo>
                    <a:pt x="64775" y="51"/>
                    <a:pt x="63588" y="0"/>
                    <a:pt x="62461" y="363"/>
                  </a:cubicBezTo>
                  <a:lnTo>
                    <a:pt x="62461" y="363"/>
                  </a:lnTo>
                  <a:cubicBezTo>
                    <a:pt x="61393" y="726"/>
                    <a:pt x="60504" y="1503"/>
                    <a:pt x="59970" y="2437"/>
                  </a:cubicBezTo>
                  <a:lnTo>
                    <a:pt x="32565" y="47813"/>
                  </a:lnTo>
                  <a:lnTo>
                    <a:pt x="32565" y="47813"/>
                  </a:lnTo>
                  <a:cubicBezTo>
                    <a:pt x="30370" y="51702"/>
                    <a:pt x="32090" y="56421"/>
                    <a:pt x="36302" y="58236"/>
                  </a:cubicBezTo>
                  <a:lnTo>
                    <a:pt x="32565" y="64926"/>
                  </a:lnTo>
                  <a:lnTo>
                    <a:pt x="48047" y="71460"/>
                  </a:lnTo>
                  <a:lnTo>
                    <a:pt x="51725" y="64770"/>
                  </a:lnTo>
                  <a:lnTo>
                    <a:pt x="51725" y="64770"/>
                  </a:lnTo>
                  <a:cubicBezTo>
                    <a:pt x="55936" y="66534"/>
                    <a:pt x="61216" y="64822"/>
                    <a:pt x="63410" y="60829"/>
                  </a:cubicBezTo>
                  <a:lnTo>
                    <a:pt x="72664" y="45427"/>
                  </a:lnTo>
                  <a:lnTo>
                    <a:pt x="72664" y="45427"/>
                  </a:lnTo>
                  <a:cubicBezTo>
                    <a:pt x="89629" y="47242"/>
                    <a:pt x="102797" y="59740"/>
                    <a:pt x="102797" y="74987"/>
                  </a:cubicBezTo>
                  <a:lnTo>
                    <a:pt x="102797" y="74987"/>
                  </a:lnTo>
                  <a:cubicBezTo>
                    <a:pt x="102797" y="91477"/>
                    <a:pt x="87375" y="104961"/>
                    <a:pt x="68512" y="104961"/>
                  </a:cubicBezTo>
                  <a:lnTo>
                    <a:pt x="68512" y="104961"/>
                  </a:lnTo>
                  <a:cubicBezTo>
                    <a:pt x="59851" y="104961"/>
                    <a:pt x="48759" y="102108"/>
                    <a:pt x="42768" y="97441"/>
                  </a:cubicBezTo>
                  <a:lnTo>
                    <a:pt x="42768" y="93759"/>
                  </a:lnTo>
                  <a:lnTo>
                    <a:pt x="42768" y="93759"/>
                  </a:lnTo>
                  <a:cubicBezTo>
                    <a:pt x="42768" y="91685"/>
                    <a:pt x="44725" y="89974"/>
                    <a:pt x="47098" y="89974"/>
                  </a:cubicBezTo>
                  <a:lnTo>
                    <a:pt x="68512" y="89974"/>
                  </a:lnTo>
                  <a:lnTo>
                    <a:pt x="68512" y="82506"/>
                  </a:lnTo>
                  <a:lnTo>
                    <a:pt x="35472" y="82506"/>
                  </a:lnTo>
                  <a:lnTo>
                    <a:pt x="17913" y="82506"/>
                  </a:lnTo>
                  <a:lnTo>
                    <a:pt x="0" y="82506"/>
                  </a:lnTo>
                  <a:lnTo>
                    <a:pt x="0" y="89974"/>
                  </a:lnTo>
                  <a:lnTo>
                    <a:pt x="20168" y="89974"/>
                  </a:lnTo>
                  <a:lnTo>
                    <a:pt x="21413" y="89974"/>
                  </a:lnTo>
                  <a:lnTo>
                    <a:pt x="21413" y="89974"/>
                  </a:lnTo>
                  <a:cubicBezTo>
                    <a:pt x="23786" y="89974"/>
                    <a:pt x="25625" y="91685"/>
                    <a:pt x="25625" y="93759"/>
                  </a:cubicBezTo>
                  <a:lnTo>
                    <a:pt x="25625" y="97441"/>
                  </a:lnTo>
                  <a:lnTo>
                    <a:pt x="25625" y="112428"/>
                  </a:lnTo>
                  <a:lnTo>
                    <a:pt x="25625" y="112428"/>
                  </a:lnTo>
                  <a:cubicBezTo>
                    <a:pt x="16253" y="112428"/>
                    <a:pt x="8601" y="111650"/>
                    <a:pt x="8601" y="119948"/>
                  </a:cubicBezTo>
                  <a:lnTo>
                    <a:pt x="119940" y="119948"/>
                  </a:lnTo>
                  <a:lnTo>
                    <a:pt x="119940" y="119948"/>
                  </a:lnTo>
                  <a:cubicBezTo>
                    <a:pt x="119940" y="111650"/>
                    <a:pt x="112170" y="112428"/>
                    <a:pt x="102797" y="1124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8275096" y="1077442"/>
              <a:ext cx="476030" cy="52404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841" y="67698"/>
                  </a:moveTo>
                  <a:lnTo>
                    <a:pt x="75841" y="67698"/>
                  </a:lnTo>
                  <a:cubicBezTo>
                    <a:pt x="75403" y="68334"/>
                    <a:pt x="72503" y="72879"/>
                    <a:pt x="71025" y="75177"/>
                  </a:cubicBezTo>
                  <a:lnTo>
                    <a:pt x="71025" y="75177"/>
                  </a:lnTo>
                  <a:cubicBezTo>
                    <a:pt x="70150" y="76545"/>
                    <a:pt x="69274" y="76301"/>
                    <a:pt x="68235" y="76301"/>
                  </a:cubicBezTo>
                  <a:lnTo>
                    <a:pt x="68235" y="76301"/>
                  </a:lnTo>
                  <a:cubicBezTo>
                    <a:pt x="65389" y="76301"/>
                    <a:pt x="62872" y="77816"/>
                    <a:pt x="61614" y="80016"/>
                  </a:cubicBezTo>
                  <a:lnTo>
                    <a:pt x="61614" y="80016"/>
                  </a:lnTo>
                  <a:cubicBezTo>
                    <a:pt x="61450" y="80407"/>
                    <a:pt x="61067" y="81287"/>
                    <a:pt x="59863" y="81287"/>
                  </a:cubicBezTo>
                  <a:lnTo>
                    <a:pt x="49192" y="81287"/>
                  </a:lnTo>
                  <a:lnTo>
                    <a:pt x="49192" y="81287"/>
                  </a:lnTo>
                  <a:cubicBezTo>
                    <a:pt x="48043" y="81287"/>
                    <a:pt x="47715" y="80651"/>
                    <a:pt x="47441" y="80065"/>
                  </a:cubicBezTo>
                  <a:lnTo>
                    <a:pt x="47441" y="80065"/>
                  </a:lnTo>
                  <a:cubicBezTo>
                    <a:pt x="46183" y="77816"/>
                    <a:pt x="43720" y="76301"/>
                    <a:pt x="40820" y="76301"/>
                  </a:cubicBezTo>
                  <a:lnTo>
                    <a:pt x="40820" y="76301"/>
                  </a:lnTo>
                  <a:cubicBezTo>
                    <a:pt x="40109" y="76301"/>
                    <a:pt x="38686" y="76594"/>
                    <a:pt x="37811" y="75177"/>
                  </a:cubicBezTo>
                  <a:lnTo>
                    <a:pt x="37811" y="75177"/>
                  </a:lnTo>
                  <a:cubicBezTo>
                    <a:pt x="36935" y="73759"/>
                    <a:pt x="33214" y="68040"/>
                    <a:pt x="33214" y="68040"/>
                  </a:cubicBezTo>
                  <a:lnTo>
                    <a:pt x="33214" y="68040"/>
                  </a:lnTo>
                  <a:cubicBezTo>
                    <a:pt x="32448" y="67160"/>
                    <a:pt x="32722" y="66476"/>
                    <a:pt x="33433" y="65498"/>
                  </a:cubicBezTo>
                  <a:lnTo>
                    <a:pt x="33433" y="65498"/>
                  </a:lnTo>
                  <a:cubicBezTo>
                    <a:pt x="34199" y="64472"/>
                    <a:pt x="34637" y="63250"/>
                    <a:pt x="34637" y="61930"/>
                  </a:cubicBezTo>
                  <a:lnTo>
                    <a:pt x="34637" y="61930"/>
                  </a:lnTo>
                  <a:cubicBezTo>
                    <a:pt x="34637" y="60464"/>
                    <a:pt x="34145" y="59144"/>
                    <a:pt x="33324" y="58069"/>
                  </a:cubicBezTo>
                  <a:lnTo>
                    <a:pt x="33324" y="58069"/>
                  </a:lnTo>
                  <a:cubicBezTo>
                    <a:pt x="32612" y="57238"/>
                    <a:pt x="32448" y="56602"/>
                    <a:pt x="33050" y="55723"/>
                  </a:cubicBezTo>
                  <a:lnTo>
                    <a:pt x="33050" y="55723"/>
                  </a:lnTo>
                  <a:cubicBezTo>
                    <a:pt x="34473" y="53523"/>
                    <a:pt x="37099" y="49319"/>
                    <a:pt x="37811" y="48391"/>
                  </a:cubicBezTo>
                  <a:lnTo>
                    <a:pt x="37811" y="48391"/>
                  </a:lnTo>
                  <a:cubicBezTo>
                    <a:pt x="38741" y="47169"/>
                    <a:pt x="40109" y="47217"/>
                    <a:pt x="40820" y="47217"/>
                  </a:cubicBezTo>
                  <a:lnTo>
                    <a:pt x="40820" y="47217"/>
                  </a:lnTo>
                  <a:cubicBezTo>
                    <a:pt x="43666" y="47217"/>
                    <a:pt x="46128" y="45751"/>
                    <a:pt x="47387" y="43649"/>
                  </a:cubicBezTo>
                  <a:lnTo>
                    <a:pt x="47387" y="43649"/>
                  </a:lnTo>
                  <a:cubicBezTo>
                    <a:pt x="47551" y="43209"/>
                    <a:pt x="48043" y="42232"/>
                    <a:pt x="49904" y="42232"/>
                  </a:cubicBezTo>
                  <a:lnTo>
                    <a:pt x="59589" y="42232"/>
                  </a:lnTo>
                  <a:lnTo>
                    <a:pt x="59589" y="42232"/>
                  </a:lnTo>
                  <a:cubicBezTo>
                    <a:pt x="60519" y="42232"/>
                    <a:pt x="61450" y="43160"/>
                    <a:pt x="61614" y="43551"/>
                  </a:cubicBezTo>
                  <a:lnTo>
                    <a:pt x="61614" y="43551"/>
                  </a:lnTo>
                  <a:cubicBezTo>
                    <a:pt x="62763" y="45702"/>
                    <a:pt x="65335" y="47217"/>
                    <a:pt x="68235" y="47217"/>
                  </a:cubicBezTo>
                  <a:lnTo>
                    <a:pt x="68235" y="47217"/>
                  </a:lnTo>
                  <a:cubicBezTo>
                    <a:pt x="68891" y="47217"/>
                    <a:pt x="70259" y="47169"/>
                    <a:pt x="70971" y="48244"/>
                  </a:cubicBezTo>
                  <a:lnTo>
                    <a:pt x="70971" y="48244"/>
                  </a:lnTo>
                  <a:cubicBezTo>
                    <a:pt x="71409" y="48977"/>
                    <a:pt x="74528" y="53670"/>
                    <a:pt x="75896" y="55967"/>
                  </a:cubicBezTo>
                  <a:lnTo>
                    <a:pt x="75896" y="55967"/>
                  </a:lnTo>
                  <a:cubicBezTo>
                    <a:pt x="76388" y="56602"/>
                    <a:pt x="76005" y="57678"/>
                    <a:pt x="75786" y="57971"/>
                  </a:cubicBezTo>
                  <a:lnTo>
                    <a:pt x="75786" y="57971"/>
                  </a:lnTo>
                  <a:cubicBezTo>
                    <a:pt x="74856" y="59046"/>
                    <a:pt x="74309" y="60415"/>
                    <a:pt x="74309" y="61930"/>
                  </a:cubicBezTo>
                  <a:lnTo>
                    <a:pt x="74309" y="61930"/>
                  </a:lnTo>
                  <a:cubicBezTo>
                    <a:pt x="74309" y="63250"/>
                    <a:pt x="74746" y="64423"/>
                    <a:pt x="75458" y="65401"/>
                  </a:cubicBezTo>
                  <a:lnTo>
                    <a:pt x="75458" y="65401"/>
                  </a:lnTo>
                  <a:cubicBezTo>
                    <a:pt x="75786" y="65890"/>
                    <a:pt x="76443" y="66916"/>
                    <a:pt x="75841" y="67698"/>
                  </a:cubicBezTo>
                  <a:close/>
                  <a:moveTo>
                    <a:pt x="112612" y="73661"/>
                  </a:moveTo>
                  <a:lnTo>
                    <a:pt x="112612" y="73661"/>
                  </a:lnTo>
                  <a:cubicBezTo>
                    <a:pt x="111518" y="73661"/>
                    <a:pt x="111299" y="73613"/>
                    <a:pt x="110807" y="72830"/>
                  </a:cubicBezTo>
                  <a:lnTo>
                    <a:pt x="110807" y="72830"/>
                  </a:lnTo>
                  <a:cubicBezTo>
                    <a:pt x="109931" y="71364"/>
                    <a:pt x="108344" y="68871"/>
                    <a:pt x="107688" y="67796"/>
                  </a:cubicBezTo>
                  <a:lnTo>
                    <a:pt x="107688" y="67796"/>
                  </a:lnTo>
                  <a:cubicBezTo>
                    <a:pt x="106757" y="66281"/>
                    <a:pt x="107523" y="65743"/>
                    <a:pt x="107852" y="65352"/>
                  </a:cubicBezTo>
                  <a:lnTo>
                    <a:pt x="107852" y="65352"/>
                  </a:lnTo>
                  <a:cubicBezTo>
                    <a:pt x="108508" y="64325"/>
                    <a:pt x="108946" y="63152"/>
                    <a:pt x="108946" y="61930"/>
                  </a:cubicBezTo>
                  <a:lnTo>
                    <a:pt x="108946" y="61930"/>
                  </a:lnTo>
                  <a:cubicBezTo>
                    <a:pt x="108946" y="60659"/>
                    <a:pt x="108563" y="59486"/>
                    <a:pt x="107852" y="58509"/>
                  </a:cubicBezTo>
                  <a:lnTo>
                    <a:pt x="107852" y="58509"/>
                  </a:lnTo>
                  <a:cubicBezTo>
                    <a:pt x="107633" y="58118"/>
                    <a:pt x="106812" y="57433"/>
                    <a:pt x="107523" y="56211"/>
                  </a:cubicBezTo>
                  <a:lnTo>
                    <a:pt x="107523" y="56211"/>
                  </a:lnTo>
                  <a:cubicBezTo>
                    <a:pt x="108125" y="55380"/>
                    <a:pt x="109986" y="52399"/>
                    <a:pt x="110861" y="50883"/>
                  </a:cubicBezTo>
                  <a:lnTo>
                    <a:pt x="110861" y="50883"/>
                  </a:lnTo>
                  <a:cubicBezTo>
                    <a:pt x="111463" y="49906"/>
                    <a:pt x="111573" y="50150"/>
                    <a:pt x="112612" y="50150"/>
                  </a:cubicBezTo>
                  <a:lnTo>
                    <a:pt x="112612" y="50150"/>
                  </a:lnTo>
                  <a:cubicBezTo>
                    <a:pt x="116662" y="50150"/>
                    <a:pt x="119945" y="47169"/>
                    <a:pt x="119945" y="43551"/>
                  </a:cubicBezTo>
                  <a:lnTo>
                    <a:pt x="119945" y="43551"/>
                  </a:lnTo>
                  <a:cubicBezTo>
                    <a:pt x="119945" y="39934"/>
                    <a:pt x="116662" y="37002"/>
                    <a:pt x="112612" y="37002"/>
                  </a:cubicBezTo>
                  <a:lnTo>
                    <a:pt x="112612" y="37002"/>
                  </a:lnTo>
                  <a:cubicBezTo>
                    <a:pt x="108563" y="37002"/>
                    <a:pt x="105280" y="39934"/>
                    <a:pt x="105280" y="43551"/>
                  </a:cubicBezTo>
                  <a:lnTo>
                    <a:pt x="105280" y="43551"/>
                  </a:lnTo>
                  <a:cubicBezTo>
                    <a:pt x="105280" y="45262"/>
                    <a:pt x="105991" y="46826"/>
                    <a:pt x="107195" y="47951"/>
                  </a:cubicBezTo>
                  <a:lnTo>
                    <a:pt x="107195" y="47951"/>
                  </a:lnTo>
                  <a:cubicBezTo>
                    <a:pt x="107742" y="48488"/>
                    <a:pt x="108235" y="48830"/>
                    <a:pt x="107688" y="49661"/>
                  </a:cubicBezTo>
                  <a:lnTo>
                    <a:pt x="107688" y="49661"/>
                  </a:lnTo>
                  <a:cubicBezTo>
                    <a:pt x="106867" y="51030"/>
                    <a:pt x="105444" y="53376"/>
                    <a:pt x="104842" y="54256"/>
                  </a:cubicBezTo>
                  <a:lnTo>
                    <a:pt x="104842" y="54256"/>
                  </a:lnTo>
                  <a:cubicBezTo>
                    <a:pt x="103912" y="55576"/>
                    <a:pt x="102380" y="55380"/>
                    <a:pt x="101559" y="55380"/>
                  </a:cubicBezTo>
                  <a:lnTo>
                    <a:pt x="101559" y="55380"/>
                  </a:lnTo>
                  <a:cubicBezTo>
                    <a:pt x="98659" y="55380"/>
                    <a:pt x="96087" y="56945"/>
                    <a:pt x="94938" y="59095"/>
                  </a:cubicBezTo>
                  <a:lnTo>
                    <a:pt x="94938" y="59095"/>
                  </a:lnTo>
                  <a:cubicBezTo>
                    <a:pt x="94719" y="59437"/>
                    <a:pt x="94281" y="60268"/>
                    <a:pt x="93296" y="60268"/>
                  </a:cubicBezTo>
                  <a:lnTo>
                    <a:pt x="90287" y="60268"/>
                  </a:lnTo>
                  <a:lnTo>
                    <a:pt x="90287" y="60268"/>
                  </a:lnTo>
                  <a:cubicBezTo>
                    <a:pt x="89083" y="60268"/>
                    <a:pt x="88645" y="59682"/>
                    <a:pt x="88043" y="58704"/>
                  </a:cubicBezTo>
                  <a:lnTo>
                    <a:pt x="88043" y="58704"/>
                  </a:lnTo>
                  <a:cubicBezTo>
                    <a:pt x="86785" y="56700"/>
                    <a:pt x="84432" y="55380"/>
                    <a:pt x="81641" y="55380"/>
                  </a:cubicBezTo>
                  <a:lnTo>
                    <a:pt x="81641" y="55380"/>
                  </a:lnTo>
                  <a:cubicBezTo>
                    <a:pt x="79890" y="55380"/>
                    <a:pt x="79562" y="55478"/>
                    <a:pt x="78960" y="54452"/>
                  </a:cubicBezTo>
                  <a:lnTo>
                    <a:pt x="78960" y="54452"/>
                  </a:lnTo>
                  <a:cubicBezTo>
                    <a:pt x="77537" y="52203"/>
                    <a:pt x="74309" y="47315"/>
                    <a:pt x="73980" y="46729"/>
                  </a:cubicBezTo>
                  <a:lnTo>
                    <a:pt x="73980" y="46729"/>
                  </a:lnTo>
                  <a:cubicBezTo>
                    <a:pt x="73543" y="45995"/>
                    <a:pt x="73816" y="44920"/>
                    <a:pt x="74199" y="44529"/>
                  </a:cubicBezTo>
                  <a:lnTo>
                    <a:pt x="74199" y="44529"/>
                  </a:lnTo>
                  <a:cubicBezTo>
                    <a:pt x="75075" y="43454"/>
                    <a:pt x="75622" y="42134"/>
                    <a:pt x="75622" y="40668"/>
                  </a:cubicBezTo>
                  <a:lnTo>
                    <a:pt x="75622" y="40668"/>
                  </a:lnTo>
                  <a:cubicBezTo>
                    <a:pt x="75622" y="39494"/>
                    <a:pt x="75294" y="38468"/>
                    <a:pt x="74692" y="37539"/>
                  </a:cubicBezTo>
                  <a:lnTo>
                    <a:pt x="74692" y="37539"/>
                  </a:lnTo>
                  <a:cubicBezTo>
                    <a:pt x="73980" y="36415"/>
                    <a:pt x="73597" y="36219"/>
                    <a:pt x="74254" y="35144"/>
                  </a:cubicBezTo>
                  <a:lnTo>
                    <a:pt x="74254" y="35144"/>
                  </a:lnTo>
                  <a:cubicBezTo>
                    <a:pt x="74692" y="34509"/>
                    <a:pt x="75294" y="33629"/>
                    <a:pt x="75677" y="33091"/>
                  </a:cubicBezTo>
                  <a:lnTo>
                    <a:pt x="75677" y="33091"/>
                  </a:lnTo>
                  <a:cubicBezTo>
                    <a:pt x="76388" y="32016"/>
                    <a:pt x="77592" y="32162"/>
                    <a:pt x="78139" y="32260"/>
                  </a:cubicBezTo>
                  <a:lnTo>
                    <a:pt x="78139" y="32260"/>
                  </a:lnTo>
                  <a:cubicBezTo>
                    <a:pt x="79562" y="32309"/>
                    <a:pt x="81039" y="32065"/>
                    <a:pt x="82407" y="31380"/>
                  </a:cubicBezTo>
                  <a:lnTo>
                    <a:pt x="82407" y="31380"/>
                  </a:lnTo>
                  <a:cubicBezTo>
                    <a:pt x="85909" y="29523"/>
                    <a:pt x="87058" y="25515"/>
                    <a:pt x="85088" y="22435"/>
                  </a:cubicBezTo>
                  <a:lnTo>
                    <a:pt x="85088" y="22435"/>
                  </a:lnTo>
                  <a:cubicBezTo>
                    <a:pt x="83064" y="19258"/>
                    <a:pt x="78632" y="18134"/>
                    <a:pt x="75075" y="19991"/>
                  </a:cubicBezTo>
                  <a:lnTo>
                    <a:pt x="75075" y="19991"/>
                  </a:lnTo>
                  <a:cubicBezTo>
                    <a:pt x="71518" y="21800"/>
                    <a:pt x="70369" y="25759"/>
                    <a:pt x="72393" y="28936"/>
                  </a:cubicBezTo>
                  <a:lnTo>
                    <a:pt x="72393" y="28936"/>
                  </a:lnTo>
                  <a:cubicBezTo>
                    <a:pt x="73105" y="29963"/>
                    <a:pt x="73543" y="30305"/>
                    <a:pt x="72667" y="31478"/>
                  </a:cubicBezTo>
                  <a:lnTo>
                    <a:pt x="72667" y="31478"/>
                  </a:lnTo>
                  <a:cubicBezTo>
                    <a:pt x="72339" y="32162"/>
                    <a:pt x="71792" y="32896"/>
                    <a:pt x="71409" y="33433"/>
                  </a:cubicBezTo>
                  <a:lnTo>
                    <a:pt x="71409" y="33433"/>
                  </a:lnTo>
                  <a:cubicBezTo>
                    <a:pt x="70642" y="34460"/>
                    <a:pt x="69110" y="34118"/>
                    <a:pt x="68235" y="34118"/>
                  </a:cubicBezTo>
                  <a:lnTo>
                    <a:pt x="68235" y="34118"/>
                  </a:lnTo>
                  <a:cubicBezTo>
                    <a:pt x="65335" y="34118"/>
                    <a:pt x="62708" y="35682"/>
                    <a:pt x="61559" y="37930"/>
                  </a:cubicBezTo>
                  <a:lnTo>
                    <a:pt x="61559" y="37930"/>
                  </a:lnTo>
                  <a:cubicBezTo>
                    <a:pt x="61395" y="38321"/>
                    <a:pt x="60465" y="39103"/>
                    <a:pt x="59425" y="39103"/>
                  </a:cubicBezTo>
                  <a:lnTo>
                    <a:pt x="49630" y="39103"/>
                  </a:lnTo>
                  <a:lnTo>
                    <a:pt x="49630" y="39103"/>
                  </a:lnTo>
                  <a:cubicBezTo>
                    <a:pt x="48098" y="39103"/>
                    <a:pt x="47660" y="38272"/>
                    <a:pt x="47387" y="37832"/>
                  </a:cubicBezTo>
                  <a:lnTo>
                    <a:pt x="47387" y="37832"/>
                  </a:lnTo>
                  <a:cubicBezTo>
                    <a:pt x="46183" y="35584"/>
                    <a:pt x="43720" y="34118"/>
                    <a:pt x="40820" y="34118"/>
                  </a:cubicBezTo>
                  <a:lnTo>
                    <a:pt x="40820" y="34118"/>
                  </a:lnTo>
                  <a:cubicBezTo>
                    <a:pt x="40328" y="34118"/>
                    <a:pt x="38960" y="33775"/>
                    <a:pt x="38577" y="33140"/>
                  </a:cubicBezTo>
                  <a:lnTo>
                    <a:pt x="38577" y="33140"/>
                  </a:lnTo>
                  <a:cubicBezTo>
                    <a:pt x="38194" y="32505"/>
                    <a:pt x="37756" y="31771"/>
                    <a:pt x="37318" y="31185"/>
                  </a:cubicBezTo>
                  <a:lnTo>
                    <a:pt x="37318" y="31185"/>
                  </a:lnTo>
                  <a:cubicBezTo>
                    <a:pt x="36607" y="29914"/>
                    <a:pt x="37318" y="28985"/>
                    <a:pt x="37647" y="28545"/>
                  </a:cubicBezTo>
                  <a:lnTo>
                    <a:pt x="37647" y="28545"/>
                  </a:lnTo>
                  <a:cubicBezTo>
                    <a:pt x="38413" y="27519"/>
                    <a:pt x="38960" y="26248"/>
                    <a:pt x="38960" y="24928"/>
                  </a:cubicBezTo>
                  <a:lnTo>
                    <a:pt x="38960" y="24928"/>
                  </a:lnTo>
                  <a:cubicBezTo>
                    <a:pt x="38960" y="23413"/>
                    <a:pt x="38303" y="21947"/>
                    <a:pt x="37264" y="20773"/>
                  </a:cubicBezTo>
                  <a:lnTo>
                    <a:pt x="37264" y="20773"/>
                  </a:lnTo>
                  <a:cubicBezTo>
                    <a:pt x="36935" y="20480"/>
                    <a:pt x="36443" y="19307"/>
                    <a:pt x="36880" y="18623"/>
                  </a:cubicBezTo>
                  <a:lnTo>
                    <a:pt x="36880" y="18623"/>
                  </a:lnTo>
                  <a:cubicBezTo>
                    <a:pt x="37756" y="17352"/>
                    <a:pt x="39069" y="15348"/>
                    <a:pt x="39507" y="14712"/>
                  </a:cubicBezTo>
                  <a:lnTo>
                    <a:pt x="39507" y="14712"/>
                  </a:lnTo>
                  <a:cubicBezTo>
                    <a:pt x="40328" y="13784"/>
                    <a:pt x="41258" y="13832"/>
                    <a:pt x="41696" y="13881"/>
                  </a:cubicBezTo>
                  <a:lnTo>
                    <a:pt x="41696" y="13881"/>
                  </a:lnTo>
                  <a:cubicBezTo>
                    <a:pt x="43447" y="14272"/>
                    <a:pt x="45253" y="14028"/>
                    <a:pt x="46949" y="13197"/>
                  </a:cubicBezTo>
                  <a:lnTo>
                    <a:pt x="46949" y="13197"/>
                  </a:lnTo>
                  <a:cubicBezTo>
                    <a:pt x="50396" y="11389"/>
                    <a:pt x="51600" y="7380"/>
                    <a:pt x="49521" y="4252"/>
                  </a:cubicBezTo>
                  <a:lnTo>
                    <a:pt x="49521" y="4252"/>
                  </a:lnTo>
                  <a:cubicBezTo>
                    <a:pt x="47551" y="1075"/>
                    <a:pt x="43064" y="0"/>
                    <a:pt x="39562" y="1857"/>
                  </a:cubicBezTo>
                  <a:lnTo>
                    <a:pt x="39562" y="1857"/>
                  </a:lnTo>
                  <a:cubicBezTo>
                    <a:pt x="36060" y="3617"/>
                    <a:pt x="34856" y="7674"/>
                    <a:pt x="36880" y="10802"/>
                  </a:cubicBezTo>
                  <a:lnTo>
                    <a:pt x="36880" y="10802"/>
                  </a:lnTo>
                  <a:cubicBezTo>
                    <a:pt x="37099" y="11095"/>
                    <a:pt x="37264" y="11780"/>
                    <a:pt x="36716" y="13050"/>
                  </a:cubicBezTo>
                  <a:lnTo>
                    <a:pt x="36716" y="13050"/>
                  </a:lnTo>
                  <a:cubicBezTo>
                    <a:pt x="36224" y="13784"/>
                    <a:pt x="34856" y="15885"/>
                    <a:pt x="33871" y="17303"/>
                  </a:cubicBezTo>
                  <a:lnTo>
                    <a:pt x="33871" y="17303"/>
                  </a:lnTo>
                  <a:cubicBezTo>
                    <a:pt x="32777" y="18232"/>
                    <a:pt x="32448" y="18329"/>
                    <a:pt x="31573" y="18329"/>
                  </a:cubicBezTo>
                  <a:lnTo>
                    <a:pt x="31573" y="18329"/>
                  </a:lnTo>
                  <a:cubicBezTo>
                    <a:pt x="28891" y="18329"/>
                    <a:pt x="26429" y="19698"/>
                    <a:pt x="25170" y="21702"/>
                  </a:cubicBezTo>
                  <a:lnTo>
                    <a:pt x="25170" y="21702"/>
                  </a:lnTo>
                  <a:cubicBezTo>
                    <a:pt x="24623" y="22631"/>
                    <a:pt x="24514" y="23071"/>
                    <a:pt x="22927" y="23071"/>
                  </a:cubicBezTo>
                  <a:lnTo>
                    <a:pt x="19534" y="23071"/>
                  </a:lnTo>
                  <a:lnTo>
                    <a:pt x="19534" y="23071"/>
                  </a:lnTo>
                  <a:cubicBezTo>
                    <a:pt x="17948" y="23071"/>
                    <a:pt x="17400" y="22044"/>
                    <a:pt x="17236" y="21604"/>
                  </a:cubicBezTo>
                  <a:lnTo>
                    <a:pt x="17236" y="21604"/>
                  </a:lnTo>
                  <a:cubicBezTo>
                    <a:pt x="15978" y="19454"/>
                    <a:pt x="13515" y="17841"/>
                    <a:pt x="10615" y="17841"/>
                  </a:cubicBezTo>
                  <a:lnTo>
                    <a:pt x="10615" y="17841"/>
                  </a:lnTo>
                  <a:cubicBezTo>
                    <a:pt x="6566" y="17841"/>
                    <a:pt x="3228" y="20773"/>
                    <a:pt x="3228" y="24439"/>
                  </a:cubicBezTo>
                  <a:lnTo>
                    <a:pt x="3228" y="24439"/>
                  </a:lnTo>
                  <a:cubicBezTo>
                    <a:pt x="3228" y="28008"/>
                    <a:pt x="6566" y="30940"/>
                    <a:pt x="10615" y="30940"/>
                  </a:cubicBezTo>
                  <a:lnTo>
                    <a:pt x="10615" y="30940"/>
                  </a:lnTo>
                  <a:cubicBezTo>
                    <a:pt x="13296" y="30940"/>
                    <a:pt x="15704" y="29621"/>
                    <a:pt x="16908" y="27665"/>
                  </a:cubicBezTo>
                  <a:lnTo>
                    <a:pt x="16908" y="27665"/>
                  </a:lnTo>
                  <a:cubicBezTo>
                    <a:pt x="17619" y="26590"/>
                    <a:pt x="17893" y="26150"/>
                    <a:pt x="19097" y="26150"/>
                  </a:cubicBezTo>
                  <a:lnTo>
                    <a:pt x="22763" y="26150"/>
                  </a:lnTo>
                  <a:lnTo>
                    <a:pt x="22763" y="26150"/>
                  </a:lnTo>
                  <a:cubicBezTo>
                    <a:pt x="24350" y="26150"/>
                    <a:pt x="24569" y="26883"/>
                    <a:pt x="24733" y="27226"/>
                  </a:cubicBezTo>
                  <a:lnTo>
                    <a:pt x="24733" y="27226"/>
                  </a:lnTo>
                  <a:cubicBezTo>
                    <a:pt x="25772" y="29670"/>
                    <a:pt x="28454" y="31478"/>
                    <a:pt x="31573" y="31478"/>
                  </a:cubicBezTo>
                  <a:lnTo>
                    <a:pt x="31573" y="31478"/>
                  </a:lnTo>
                  <a:cubicBezTo>
                    <a:pt x="32229" y="31478"/>
                    <a:pt x="33324" y="31331"/>
                    <a:pt x="34199" y="32456"/>
                  </a:cubicBezTo>
                  <a:lnTo>
                    <a:pt x="34199" y="32456"/>
                  </a:lnTo>
                  <a:cubicBezTo>
                    <a:pt x="34582" y="32993"/>
                    <a:pt x="35020" y="33629"/>
                    <a:pt x="35348" y="34167"/>
                  </a:cubicBezTo>
                  <a:lnTo>
                    <a:pt x="35348" y="34167"/>
                  </a:lnTo>
                  <a:cubicBezTo>
                    <a:pt x="35786" y="34997"/>
                    <a:pt x="35348" y="36268"/>
                    <a:pt x="35020" y="36659"/>
                  </a:cubicBezTo>
                  <a:lnTo>
                    <a:pt x="35020" y="36659"/>
                  </a:lnTo>
                  <a:cubicBezTo>
                    <a:pt x="34035" y="37735"/>
                    <a:pt x="33433" y="39201"/>
                    <a:pt x="33433" y="40668"/>
                  </a:cubicBezTo>
                  <a:lnTo>
                    <a:pt x="33433" y="40668"/>
                  </a:lnTo>
                  <a:cubicBezTo>
                    <a:pt x="33433" y="41987"/>
                    <a:pt x="33871" y="43160"/>
                    <a:pt x="34582" y="44187"/>
                  </a:cubicBezTo>
                  <a:lnTo>
                    <a:pt x="34582" y="44187"/>
                  </a:lnTo>
                  <a:cubicBezTo>
                    <a:pt x="34911" y="44627"/>
                    <a:pt x="35622" y="45556"/>
                    <a:pt x="34746" y="46924"/>
                  </a:cubicBezTo>
                  <a:lnTo>
                    <a:pt x="34746" y="46924"/>
                  </a:lnTo>
                  <a:cubicBezTo>
                    <a:pt x="34199" y="47902"/>
                    <a:pt x="31518" y="52008"/>
                    <a:pt x="30095" y="54158"/>
                  </a:cubicBezTo>
                  <a:lnTo>
                    <a:pt x="30095" y="54158"/>
                  </a:lnTo>
                  <a:cubicBezTo>
                    <a:pt x="29056" y="55283"/>
                    <a:pt x="27961" y="55380"/>
                    <a:pt x="27305" y="55380"/>
                  </a:cubicBezTo>
                  <a:lnTo>
                    <a:pt x="27305" y="55380"/>
                  </a:lnTo>
                  <a:cubicBezTo>
                    <a:pt x="24569" y="55380"/>
                    <a:pt x="22106" y="56749"/>
                    <a:pt x="20902" y="58753"/>
                  </a:cubicBezTo>
                  <a:lnTo>
                    <a:pt x="20902" y="58753"/>
                  </a:lnTo>
                  <a:cubicBezTo>
                    <a:pt x="20519" y="59389"/>
                    <a:pt x="20191" y="60268"/>
                    <a:pt x="18440" y="60268"/>
                  </a:cubicBezTo>
                  <a:lnTo>
                    <a:pt x="15868" y="60268"/>
                  </a:lnTo>
                  <a:lnTo>
                    <a:pt x="15868" y="60268"/>
                  </a:lnTo>
                  <a:cubicBezTo>
                    <a:pt x="14336" y="60268"/>
                    <a:pt x="13953" y="58997"/>
                    <a:pt x="13570" y="58460"/>
                  </a:cubicBezTo>
                  <a:lnTo>
                    <a:pt x="13570" y="58460"/>
                  </a:lnTo>
                  <a:cubicBezTo>
                    <a:pt x="12311" y="56553"/>
                    <a:pt x="9958" y="55380"/>
                    <a:pt x="7332" y="55380"/>
                  </a:cubicBezTo>
                  <a:lnTo>
                    <a:pt x="7332" y="55380"/>
                  </a:lnTo>
                  <a:cubicBezTo>
                    <a:pt x="3283" y="55380"/>
                    <a:pt x="0" y="58313"/>
                    <a:pt x="0" y="61930"/>
                  </a:cubicBezTo>
                  <a:lnTo>
                    <a:pt x="0" y="61930"/>
                  </a:lnTo>
                  <a:cubicBezTo>
                    <a:pt x="0" y="65498"/>
                    <a:pt x="3283" y="68431"/>
                    <a:pt x="7332" y="68431"/>
                  </a:cubicBezTo>
                  <a:lnTo>
                    <a:pt x="7332" y="68431"/>
                  </a:lnTo>
                  <a:cubicBezTo>
                    <a:pt x="10232" y="68431"/>
                    <a:pt x="12640" y="67014"/>
                    <a:pt x="13898" y="64912"/>
                  </a:cubicBezTo>
                  <a:lnTo>
                    <a:pt x="13898" y="64912"/>
                  </a:lnTo>
                  <a:cubicBezTo>
                    <a:pt x="14336" y="64081"/>
                    <a:pt x="14610" y="63299"/>
                    <a:pt x="15868" y="63299"/>
                  </a:cubicBezTo>
                  <a:lnTo>
                    <a:pt x="18057" y="63299"/>
                  </a:lnTo>
                  <a:lnTo>
                    <a:pt x="18057" y="63299"/>
                  </a:lnTo>
                  <a:cubicBezTo>
                    <a:pt x="19644" y="63299"/>
                    <a:pt x="20519" y="64423"/>
                    <a:pt x="20793" y="64961"/>
                  </a:cubicBezTo>
                  <a:lnTo>
                    <a:pt x="20793" y="64961"/>
                  </a:lnTo>
                  <a:cubicBezTo>
                    <a:pt x="22051" y="67014"/>
                    <a:pt x="24514" y="68431"/>
                    <a:pt x="27305" y="68431"/>
                  </a:cubicBezTo>
                  <a:lnTo>
                    <a:pt x="27305" y="68431"/>
                  </a:lnTo>
                  <a:cubicBezTo>
                    <a:pt x="28016" y="68431"/>
                    <a:pt x="29329" y="68334"/>
                    <a:pt x="30205" y="69604"/>
                  </a:cubicBezTo>
                  <a:lnTo>
                    <a:pt x="30205" y="69604"/>
                  </a:lnTo>
                  <a:cubicBezTo>
                    <a:pt x="30916" y="70533"/>
                    <a:pt x="33378" y="74395"/>
                    <a:pt x="34746" y="76594"/>
                  </a:cubicBezTo>
                  <a:lnTo>
                    <a:pt x="34746" y="76594"/>
                  </a:lnTo>
                  <a:cubicBezTo>
                    <a:pt x="35731" y="78109"/>
                    <a:pt x="35348" y="78256"/>
                    <a:pt x="34582" y="79331"/>
                  </a:cubicBezTo>
                  <a:lnTo>
                    <a:pt x="34582" y="79331"/>
                  </a:lnTo>
                  <a:cubicBezTo>
                    <a:pt x="33871" y="80407"/>
                    <a:pt x="33433" y="81629"/>
                    <a:pt x="33433" y="82851"/>
                  </a:cubicBezTo>
                  <a:lnTo>
                    <a:pt x="33433" y="82851"/>
                  </a:lnTo>
                  <a:cubicBezTo>
                    <a:pt x="33433" y="83926"/>
                    <a:pt x="33761" y="84904"/>
                    <a:pt x="34199" y="85784"/>
                  </a:cubicBezTo>
                  <a:lnTo>
                    <a:pt x="34199" y="85784"/>
                  </a:lnTo>
                  <a:cubicBezTo>
                    <a:pt x="34528" y="86321"/>
                    <a:pt x="35348" y="87054"/>
                    <a:pt x="34528" y="88472"/>
                  </a:cubicBezTo>
                  <a:lnTo>
                    <a:pt x="34528" y="88472"/>
                  </a:lnTo>
                  <a:cubicBezTo>
                    <a:pt x="34035" y="89205"/>
                    <a:pt x="33597" y="89987"/>
                    <a:pt x="33160" y="90574"/>
                  </a:cubicBezTo>
                  <a:lnTo>
                    <a:pt x="33160" y="90574"/>
                  </a:lnTo>
                  <a:cubicBezTo>
                    <a:pt x="32393" y="91649"/>
                    <a:pt x="31682" y="91258"/>
                    <a:pt x="30861" y="91160"/>
                  </a:cubicBezTo>
                  <a:lnTo>
                    <a:pt x="30861" y="91160"/>
                  </a:lnTo>
                  <a:cubicBezTo>
                    <a:pt x="29384" y="91014"/>
                    <a:pt x="27852" y="91307"/>
                    <a:pt x="26429" y="91991"/>
                  </a:cubicBezTo>
                  <a:lnTo>
                    <a:pt x="26429" y="91991"/>
                  </a:lnTo>
                  <a:cubicBezTo>
                    <a:pt x="25061" y="92773"/>
                    <a:pt x="24076" y="93800"/>
                    <a:pt x="23474" y="94924"/>
                  </a:cubicBezTo>
                  <a:lnTo>
                    <a:pt x="23474" y="94924"/>
                  </a:lnTo>
                  <a:cubicBezTo>
                    <a:pt x="23201" y="95364"/>
                    <a:pt x="22544" y="96293"/>
                    <a:pt x="21176" y="96293"/>
                  </a:cubicBezTo>
                  <a:lnTo>
                    <a:pt x="19534" y="96293"/>
                  </a:lnTo>
                  <a:lnTo>
                    <a:pt x="19534" y="96293"/>
                  </a:lnTo>
                  <a:cubicBezTo>
                    <a:pt x="18385" y="96293"/>
                    <a:pt x="17564" y="95462"/>
                    <a:pt x="17072" y="94631"/>
                  </a:cubicBezTo>
                  <a:lnTo>
                    <a:pt x="17072" y="94631"/>
                  </a:lnTo>
                  <a:cubicBezTo>
                    <a:pt x="15868" y="92578"/>
                    <a:pt x="13406" y="91112"/>
                    <a:pt x="10615" y="91112"/>
                  </a:cubicBezTo>
                  <a:lnTo>
                    <a:pt x="10615" y="91112"/>
                  </a:lnTo>
                  <a:cubicBezTo>
                    <a:pt x="6566" y="91112"/>
                    <a:pt x="3228" y="94044"/>
                    <a:pt x="3228" y="97710"/>
                  </a:cubicBezTo>
                  <a:lnTo>
                    <a:pt x="3228" y="97710"/>
                  </a:lnTo>
                  <a:cubicBezTo>
                    <a:pt x="3228" y="101279"/>
                    <a:pt x="6566" y="104211"/>
                    <a:pt x="10615" y="104211"/>
                  </a:cubicBezTo>
                  <a:lnTo>
                    <a:pt x="10615" y="104211"/>
                  </a:lnTo>
                  <a:cubicBezTo>
                    <a:pt x="13296" y="104211"/>
                    <a:pt x="15704" y="102892"/>
                    <a:pt x="16908" y="100936"/>
                  </a:cubicBezTo>
                  <a:lnTo>
                    <a:pt x="16908" y="100936"/>
                  </a:lnTo>
                  <a:cubicBezTo>
                    <a:pt x="17564" y="99959"/>
                    <a:pt x="18385" y="99421"/>
                    <a:pt x="19316" y="99421"/>
                  </a:cubicBezTo>
                  <a:lnTo>
                    <a:pt x="21231" y="99421"/>
                  </a:lnTo>
                  <a:lnTo>
                    <a:pt x="21231" y="99421"/>
                  </a:lnTo>
                  <a:cubicBezTo>
                    <a:pt x="22708" y="99421"/>
                    <a:pt x="23474" y="100496"/>
                    <a:pt x="23803" y="100936"/>
                  </a:cubicBezTo>
                  <a:lnTo>
                    <a:pt x="23803" y="100936"/>
                  </a:lnTo>
                  <a:cubicBezTo>
                    <a:pt x="25061" y="102989"/>
                    <a:pt x="27359" y="104162"/>
                    <a:pt x="29822" y="104211"/>
                  </a:cubicBezTo>
                  <a:lnTo>
                    <a:pt x="29822" y="104211"/>
                  </a:lnTo>
                  <a:cubicBezTo>
                    <a:pt x="31299" y="104260"/>
                    <a:pt x="31518" y="104211"/>
                    <a:pt x="32284" y="105336"/>
                  </a:cubicBezTo>
                  <a:lnTo>
                    <a:pt x="32886" y="106362"/>
                  </a:lnTo>
                  <a:lnTo>
                    <a:pt x="32886" y="106362"/>
                  </a:lnTo>
                  <a:cubicBezTo>
                    <a:pt x="33488" y="107291"/>
                    <a:pt x="32886" y="107780"/>
                    <a:pt x="32010" y="109148"/>
                  </a:cubicBezTo>
                  <a:lnTo>
                    <a:pt x="32010" y="109148"/>
                  </a:lnTo>
                  <a:cubicBezTo>
                    <a:pt x="30041" y="112325"/>
                    <a:pt x="31190" y="116334"/>
                    <a:pt x="34692" y="118142"/>
                  </a:cubicBezTo>
                  <a:lnTo>
                    <a:pt x="34692" y="118142"/>
                  </a:lnTo>
                  <a:cubicBezTo>
                    <a:pt x="38248" y="119951"/>
                    <a:pt x="42681" y="118875"/>
                    <a:pt x="44760" y="115698"/>
                  </a:cubicBezTo>
                  <a:lnTo>
                    <a:pt x="44760" y="115698"/>
                  </a:lnTo>
                  <a:cubicBezTo>
                    <a:pt x="46730" y="112619"/>
                    <a:pt x="45581" y="108610"/>
                    <a:pt x="42024" y="106753"/>
                  </a:cubicBezTo>
                  <a:lnTo>
                    <a:pt x="42024" y="106753"/>
                  </a:lnTo>
                  <a:cubicBezTo>
                    <a:pt x="40930" y="106215"/>
                    <a:pt x="39781" y="105922"/>
                    <a:pt x="38632" y="105873"/>
                  </a:cubicBezTo>
                  <a:lnTo>
                    <a:pt x="38632" y="105873"/>
                  </a:lnTo>
                  <a:cubicBezTo>
                    <a:pt x="37209" y="105873"/>
                    <a:pt x="36497" y="105873"/>
                    <a:pt x="36060" y="105091"/>
                  </a:cubicBezTo>
                  <a:lnTo>
                    <a:pt x="35403" y="103967"/>
                  </a:lnTo>
                  <a:lnTo>
                    <a:pt x="35403" y="103967"/>
                  </a:lnTo>
                  <a:cubicBezTo>
                    <a:pt x="34856" y="103185"/>
                    <a:pt x="34856" y="102940"/>
                    <a:pt x="35841" y="101718"/>
                  </a:cubicBezTo>
                  <a:lnTo>
                    <a:pt x="35841" y="101718"/>
                  </a:lnTo>
                  <a:cubicBezTo>
                    <a:pt x="37647" y="99714"/>
                    <a:pt x="37975" y="96830"/>
                    <a:pt x="36443" y="94386"/>
                  </a:cubicBezTo>
                  <a:lnTo>
                    <a:pt x="36443" y="94386"/>
                  </a:lnTo>
                  <a:cubicBezTo>
                    <a:pt x="36169" y="93947"/>
                    <a:pt x="35512" y="93116"/>
                    <a:pt x="36114" y="92040"/>
                  </a:cubicBezTo>
                  <a:lnTo>
                    <a:pt x="36114" y="92040"/>
                  </a:lnTo>
                  <a:cubicBezTo>
                    <a:pt x="36497" y="91503"/>
                    <a:pt x="37099" y="90623"/>
                    <a:pt x="37537" y="89987"/>
                  </a:cubicBezTo>
                  <a:lnTo>
                    <a:pt x="37537" y="89987"/>
                  </a:lnTo>
                  <a:cubicBezTo>
                    <a:pt x="38139" y="89107"/>
                    <a:pt x="38741" y="89401"/>
                    <a:pt x="40820" y="89401"/>
                  </a:cubicBezTo>
                  <a:lnTo>
                    <a:pt x="40820" y="89401"/>
                  </a:lnTo>
                  <a:cubicBezTo>
                    <a:pt x="43775" y="89401"/>
                    <a:pt x="46292" y="87885"/>
                    <a:pt x="47441" y="85637"/>
                  </a:cubicBezTo>
                  <a:lnTo>
                    <a:pt x="47441" y="85637"/>
                  </a:lnTo>
                  <a:cubicBezTo>
                    <a:pt x="47660" y="85197"/>
                    <a:pt x="47824" y="84415"/>
                    <a:pt x="49192" y="84415"/>
                  </a:cubicBezTo>
                  <a:lnTo>
                    <a:pt x="59863" y="84415"/>
                  </a:lnTo>
                  <a:lnTo>
                    <a:pt x="59863" y="84415"/>
                  </a:lnTo>
                  <a:cubicBezTo>
                    <a:pt x="60574" y="84415"/>
                    <a:pt x="61395" y="85197"/>
                    <a:pt x="61559" y="85637"/>
                  </a:cubicBezTo>
                  <a:lnTo>
                    <a:pt x="61559" y="85637"/>
                  </a:lnTo>
                  <a:cubicBezTo>
                    <a:pt x="62763" y="87885"/>
                    <a:pt x="65335" y="89401"/>
                    <a:pt x="68235" y="89401"/>
                  </a:cubicBezTo>
                  <a:lnTo>
                    <a:pt x="68235" y="89401"/>
                  </a:lnTo>
                  <a:cubicBezTo>
                    <a:pt x="68727" y="89401"/>
                    <a:pt x="69603" y="89205"/>
                    <a:pt x="70205" y="90183"/>
                  </a:cubicBezTo>
                  <a:lnTo>
                    <a:pt x="70205" y="90183"/>
                  </a:lnTo>
                  <a:cubicBezTo>
                    <a:pt x="70424" y="90720"/>
                    <a:pt x="71025" y="91600"/>
                    <a:pt x="71463" y="92334"/>
                  </a:cubicBezTo>
                  <a:lnTo>
                    <a:pt x="71463" y="92334"/>
                  </a:lnTo>
                  <a:cubicBezTo>
                    <a:pt x="72065" y="93311"/>
                    <a:pt x="71737" y="94142"/>
                    <a:pt x="71299" y="94826"/>
                  </a:cubicBezTo>
                  <a:lnTo>
                    <a:pt x="71299" y="94826"/>
                  </a:lnTo>
                  <a:cubicBezTo>
                    <a:pt x="70424" y="95902"/>
                    <a:pt x="69931" y="97173"/>
                    <a:pt x="69931" y="98541"/>
                  </a:cubicBezTo>
                  <a:lnTo>
                    <a:pt x="69931" y="98541"/>
                  </a:lnTo>
                  <a:cubicBezTo>
                    <a:pt x="69931" y="102158"/>
                    <a:pt x="73214" y="105091"/>
                    <a:pt x="77264" y="105091"/>
                  </a:cubicBezTo>
                  <a:lnTo>
                    <a:pt x="77264" y="105091"/>
                  </a:lnTo>
                  <a:cubicBezTo>
                    <a:pt x="80437" y="105140"/>
                    <a:pt x="83173" y="103331"/>
                    <a:pt x="84213" y="100741"/>
                  </a:cubicBezTo>
                  <a:lnTo>
                    <a:pt x="84213" y="100741"/>
                  </a:lnTo>
                  <a:cubicBezTo>
                    <a:pt x="84322" y="100301"/>
                    <a:pt x="84705" y="99470"/>
                    <a:pt x="85854" y="99470"/>
                  </a:cubicBezTo>
                  <a:lnTo>
                    <a:pt x="88755" y="99470"/>
                  </a:lnTo>
                  <a:lnTo>
                    <a:pt x="88755" y="99470"/>
                  </a:lnTo>
                  <a:cubicBezTo>
                    <a:pt x="89521" y="99470"/>
                    <a:pt x="90232" y="100252"/>
                    <a:pt x="90396" y="100643"/>
                  </a:cubicBezTo>
                  <a:lnTo>
                    <a:pt x="90396" y="100643"/>
                  </a:lnTo>
                  <a:cubicBezTo>
                    <a:pt x="91381" y="103234"/>
                    <a:pt x="94117" y="105091"/>
                    <a:pt x="97400" y="105091"/>
                  </a:cubicBezTo>
                  <a:lnTo>
                    <a:pt x="97400" y="105091"/>
                  </a:lnTo>
                  <a:cubicBezTo>
                    <a:pt x="101395" y="105091"/>
                    <a:pt x="104678" y="102158"/>
                    <a:pt x="104678" y="98541"/>
                  </a:cubicBezTo>
                  <a:lnTo>
                    <a:pt x="104678" y="98541"/>
                  </a:lnTo>
                  <a:cubicBezTo>
                    <a:pt x="104678" y="94924"/>
                    <a:pt x="101395" y="91991"/>
                    <a:pt x="97400" y="91991"/>
                  </a:cubicBezTo>
                  <a:lnTo>
                    <a:pt x="97400" y="91991"/>
                  </a:lnTo>
                  <a:cubicBezTo>
                    <a:pt x="94610" y="91991"/>
                    <a:pt x="92202" y="93360"/>
                    <a:pt x="90943" y="95364"/>
                  </a:cubicBezTo>
                  <a:lnTo>
                    <a:pt x="90943" y="95364"/>
                  </a:lnTo>
                  <a:cubicBezTo>
                    <a:pt x="90396" y="96244"/>
                    <a:pt x="90123" y="96439"/>
                    <a:pt x="89028" y="96439"/>
                  </a:cubicBezTo>
                  <a:lnTo>
                    <a:pt x="85745" y="96439"/>
                  </a:lnTo>
                  <a:lnTo>
                    <a:pt x="85745" y="96439"/>
                  </a:lnTo>
                  <a:cubicBezTo>
                    <a:pt x="83994" y="96439"/>
                    <a:pt x="83775" y="95608"/>
                    <a:pt x="83611" y="95266"/>
                  </a:cubicBezTo>
                  <a:lnTo>
                    <a:pt x="83611" y="95266"/>
                  </a:lnTo>
                  <a:cubicBezTo>
                    <a:pt x="82352" y="93311"/>
                    <a:pt x="79945" y="91991"/>
                    <a:pt x="77264" y="91991"/>
                  </a:cubicBezTo>
                  <a:lnTo>
                    <a:pt x="77264" y="91991"/>
                  </a:lnTo>
                  <a:cubicBezTo>
                    <a:pt x="75677" y="91991"/>
                    <a:pt x="75403" y="92236"/>
                    <a:pt x="74692" y="91112"/>
                  </a:cubicBezTo>
                  <a:lnTo>
                    <a:pt x="74692" y="91112"/>
                  </a:lnTo>
                  <a:cubicBezTo>
                    <a:pt x="74309" y="90525"/>
                    <a:pt x="73816" y="89694"/>
                    <a:pt x="73488" y="89156"/>
                  </a:cubicBezTo>
                  <a:lnTo>
                    <a:pt x="73488" y="89156"/>
                  </a:lnTo>
                  <a:cubicBezTo>
                    <a:pt x="72831" y="88130"/>
                    <a:pt x="73543" y="87397"/>
                    <a:pt x="73816" y="87054"/>
                  </a:cubicBezTo>
                  <a:lnTo>
                    <a:pt x="73816" y="87054"/>
                  </a:lnTo>
                  <a:cubicBezTo>
                    <a:pt x="74911" y="85930"/>
                    <a:pt x="75622" y="84464"/>
                    <a:pt x="75622" y="82851"/>
                  </a:cubicBezTo>
                  <a:lnTo>
                    <a:pt x="75622" y="82851"/>
                  </a:lnTo>
                  <a:cubicBezTo>
                    <a:pt x="75622" y="81433"/>
                    <a:pt x="75075" y="80065"/>
                    <a:pt x="74090" y="78989"/>
                  </a:cubicBezTo>
                  <a:lnTo>
                    <a:pt x="74090" y="78989"/>
                  </a:lnTo>
                  <a:cubicBezTo>
                    <a:pt x="73816" y="78598"/>
                    <a:pt x="73105" y="78109"/>
                    <a:pt x="73926" y="76887"/>
                  </a:cubicBezTo>
                  <a:lnTo>
                    <a:pt x="73926" y="76887"/>
                  </a:lnTo>
                  <a:cubicBezTo>
                    <a:pt x="74582" y="75959"/>
                    <a:pt x="77592" y="71315"/>
                    <a:pt x="78850" y="69213"/>
                  </a:cubicBezTo>
                  <a:lnTo>
                    <a:pt x="78850" y="69213"/>
                  </a:lnTo>
                  <a:cubicBezTo>
                    <a:pt x="79343" y="68431"/>
                    <a:pt x="80328" y="68431"/>
                    <a:pt x="81641" y="68431"/>
                  </a:cubicBezTo>
                  <a:lnTo>
                    <a:pt x="81641" y="68431"/>
                  </a:lnTo>
                  <a:cubicBezTo>
                    <a:pt x="84596" y="68431"/>
                    <a:pt x="87168" y="66867"/>
                    <a:pt x="88317" y="64619"/>
                  </a:cubicBezTo>
                  <a:lnTo>
                    <a:pt x="88317" y="64619"/>
                  </a:lnTo>
                  <a:cubicBezTo>
                    <a:pt x="88481" y="64228"/>
                    <a:pt x="88919" y="63299"/>
                    <a:pt x="90123" y="63299"/>
                  </a:cubicBezTo>
                  <a:lnTo>
                    <a:pt x="92859" y="63299"/>
                  </a:lnTo>
                  <a:lnTo>
                    <a:pt x="92859" y="63299"/>
                  </a:lnTo>
                  <a:cubicBezTo>
                    <a:pt x="94008" y="63299"/>
                    <a:pt x="94555" y="63934"/>
                    <a:pt x="94938" y="64716"/>
                  </a:cubicBezTo>
                  <a:lnTo>
                    <a:pt x="94938" y="64716"/>
                  </a:lnTo>
                  <a:cubicBezTo>
                    <a:pt x="96142" y="66916"/>
                    <a:pt x="98659" y="68431"/>
                    <a:pt x="101559" y="68431"/>
                  </a:cubicBezTo>
                  <a:lnTo>
                    <a:pt x="101559" y="68431"/>
                  </a:lnTo>
                  <a:cubicBezTo>
                    <a:pt x="102380" y="68431"/>
                    <a:pt x="103857" y="67991"/>
                    <a:pt x="104678" y="69360"/>
                  </a:cubicBezTo>
                  <a:lnTo>
                    <a:pt x="104678" y="69360"/>
                  </a:lnTo>
                  <a:cubicBezTo>
                    <a:pt x="105280" y="70289"/>
                    <a:pt x="106703" y="72488"/>
                    <a:pt x="107523" y="73857"/>
                  </a:cubicBezTo>
                  <a:lnTo>
                    <a:pt x="107523" y="73857"/>
                  </a:lnTo>
                  <a:cubicBezTo>
                    <a:pt x="108125" y="74835"/>
                    <a:pt x="107906" y="75128"/>
                    <a:pt x="107086" y="75910"/>
                  </a:cubicBezTo>
                  <a:lnTo>
                    <a:pt x="107086" y="75910"/>
                  </a:lnTo>
                  <a:cubicBezTo>
                    <a:pt x="105991" y="77083"/>
                    <a:pt x="105280" y="78549"/>
                    <a:pt x="105280" y="80211"/>
                  </a:cubicBezTo>
                  <a:lnTo>
                    <a:pt x="105280" y="80211"/>
                  </a:lnTo>
                  <a:cubicBezTo>
                    <a:pt x="105280" y="83828"/>
                    <a:pt x="108563" y="86761"/>
                    <a:pt x="112612" y="86761"/>
                  </a:cubicBezTo>
                  <a:lnTo>
                    <a:pt x="112612" y="86761"/>
                  </a:lnTo>
                  <a:cubicBezTo>
                    <a:pt x="116662" y="86761"/>
                    <a:pt x="119945" y="83828"/>
                    <a:pt x="119945" y="80211"/>
                  </a:cubicBezTo>
                  <a:lnTo>
                    <a:pt x="119945" y="80211"/>
                  </a:lnTo>
                  <a:cubicBezTo>
                    <a:pt x="119945" y="76594"/>
                    <a:pt x="116662" y="73661"/>
                    <a:pt x="112612" y="736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8890950" y="4009092"/>
              <a:ext cx="280489" cy="4485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59921"/>
                  </a:moveTo>
                  <a:lnTo>
                    <a:pt x="60000" y="59921"/>
                  </a:lnTo>
                  <a:cubicBezTo>
                    <a:pt x="40041" y="59921"/>
                    <a:pt x="23849" y="49803"/>
                    <a:pt x="23849" y="37411"/>
                  </a:cubicBezTo>
                  <a:lnTo>
                    <a:pt x="23849" y="37411"/>
                  </a:lnTo>
                  <a:cubicBezTo>
                    <a:pt x="23849" y="25019"/>
                    <a:pt x="40041" y="14980"/>
                    <a:pt x="60000" y="14980"/>
                  </a:cubicBezTo>
                  <a:lnTo>
                    <a:pt x="60000" y="14980"/>
                  </a:lnTo>
                  <a:cubicBezTo>
                    <a:pt x="79707" y="14980"/>
                    <a:pt x="95899" y="25019"/>
                    <a:pt x="95899" y="37411"/>
                  </a:cubicBezTo>
                  <a:lnTo>
                    <a:pt x="95899" y="37411"/>
                  </a:lnTo>
                  <a:cubicBezTo>
                    <a:pt x="95899" y="49803"/>
                    <a:pt x="79707" y="59921"/>
                    <a:pt x="60000" y="59921"/>
                  </a:cubicBezTo>
                  <a:close/>
                  <a:moveTo>
                    <a:pt x="119874" y="37411"/>
                  </a:moveTo>
                  <a:lnTo>
                    <a:pt x="119874" y="37411"/>
                  </a:lnTo>
                  <a:cubicBezTo>
                    <a:pt x="119874" y="16705"/>
                    <a:pt x="93012" y="0"/>
                    <a:pt x="60000" y="0"/>
                  </a:cubicBezTo>
                  <a:lnTo>
                    <a:pt x="60000" y="0"/>
                  </a:lnTo>
                  <a:cubicBezTo>
                    <a:pt x="26736" y="0"/>
                    <a:pt x="0" y="16705"/>
                    <a:pt x="0" y="37411"/>
                  </a:cubicBezTo>
                  <a:lnTo>
                    <a:pt x="0" y="37411"/>
                  </a:lnTo>
                  <a:cubicBezTo>
                    <a:pt x="0" y="55607"/>
                    <a:pt x="20585" y="70745"/>
                    <a:pt x="47824" y="74117"/>
                  </a:cubicBezTo>
                  <a:lnTo>
                    <a:pt x="47824" y="89882"/>
                  </a:lnTo>
                  <a:lnTo>
                    <a:pt x="23849" y="89882"/>
                  </a:lnTo>
                  <a:lnTo>
                    <a:pt x="23849" y="104941"/>
                  </a:lnTo>
                  <a:lnTo>
                    <a:pt x="47824" y="104941"/>
                  </a:lnTo>
                  <a:lnTo>
                    <a:pt x="47824" y="119921"/>
                  </a:lnTo>
                  <a:lnTo>
                    <a:pt x="71924" y="119921"/>
                  </a:lnTo>
                  <a:lnTo>
                    <a:pt x="71924" y="104941"/>
                  </a:lnTo>
                  <a:lnTo>
                    <a:pt x="95899" y="104941"/>
                  </a:lnTo>
                  <a:lnTo>
                    <a:pt x="95899" y="89882"/>
                  </a:lnTo>
                  <a:lnTo>
                    <a:pt x="71924" y="89882"/>
                  </a:lnTo>
                  <a:lnTo>
                    <a:pt x="71924" y="74117"/>
                  </a:lnTo>
                  <a:lnTo>
                    <a:pt x="71924" y="74117"/>
                  </a:lnTo>
                  <a:cubicBezTo>
                    <a:pt x="99163" y="70745"/>
                    <a:pt x="119874" y="55607"/>
                    <a:pt x="119874" y="374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Shape 289"/>
            <p:cNvGrpSpPr/>
            <p:nvPr/>
          </p:nvGrpSpPr>
          <p:grpSpPr>
            <a:xfrm rot="-3387295">
              <a:off x="7983402" y="4886652"/>
              <a:ext cx="500788" cy="149770"/>
              <a:chOff x="3410697" y="2328894"/>
              <a:chExt cx="382140" cy="114286"/>
            </a:xfrm>
          </p:grpSpPr>
          <p:sp>
            <p:nvSpPr>
              <p:cNvPr id="290" name="Shape 290"/>
              <p:cNvSpPr/>
              <p:nvPr/>
            </p:nvSpPr>
            <p:spPr>
              <a:xfrm>
                <a:off x="3410697" y="2328894"/>
                <a:ext cx="58333" cy="8095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0458" y="18400"/>
                    </a:moveTo>
                    <a:lnTo>
                      <a:pt x="70458" y="107200"/>
                    </a:lnTo>
                    <a:lnTo>
                      <a:pt x="70458" y="107200"/>
                    </a:lnTo>
                    <a:cubicBezTo>
                      <a:pt x="77614" y="108000"/>
                      <a:pt x="84770" y="108400"/>
                      <a:pt x="91376" y="110000"/>
                    </a:cubicBezTo>
                    <a:lnTo>
                      <a:pt x="91376" y="110000"/>
                    </a:lnTo>
                    <a:cubicBezTo>
                      <a:pt x="93577" y="110400"/>
                      <a:pt x="95229" y="113600"/>
                      <a:pt x="97431" y="115600"/>
                    </a:cubicBezTo>
                    <a:lnTo>
                      <a:pt x="97431" y="115600"/>
                    </a:lnTo>
                    <a:cubicBezTo>
                      <a:pt x="94678" y="117200"/>
                      <a:pt x="91926" y="119600"/>
                      <a:pt x="89174" y="119600"/>
                    </a:cubicBezTo>
                    <a:lnTo>
                      <a:pt x="89174" y="119600"/>
                    </a:lnTo>
                    <a:cubicBezTo>
                      <a:pt x="65504" y="119600"/>
                      <a:pt x="41834" y="119600"/>
                      <a:pt x="18165" y="118800"/>
                    </a:cubicBezTo>
                    <a:lnTo>
                      <a:pt x="18165" y="118800"/>
                    </a:lnTo>
                    <a:cubicBezTo>
                      <a:pt x="13761" y="118800"/>
                      <a:pt x="8807" y="116000"/>
                      <a:pt x="3853" y="114000"/>
                    </a:cubicBezTo>
                    <a:lnTo>
                      <a:pt x="3853" y="114000"/>
                    </a:lnTo>
                    <a:cubicBezTo>
                      <a:pt x="7706" y="112000"/>
                      <a:pt x="11559" y="109200"/>
                      <a:pt x="15963" y="108000"/>
                    </a:cubicBezTo>
                    <a:lnTo>
                      <a:pt x="15963" y="108000"/>
                    </a:lnTo>
                    <a:cubicBezTo>
                      <a:pt x="29174" y="104800"/>
                      <a:pt x="43486" y="102400"/>
                      <a:pt x="56697" y="100000"/>
                    </a:cubicBezTo>
                    <a:lnTo>
                      <a:pt x="56697" y="14400"/>
                    </a:lnTo>
                    <a:lnTo>
                      <a:pt x="56697" y="14400"/>
                    </a:lnTo>
                    <a:cubicBezTo>
                      <a:pt x="37981" y="13200"/>
                      <a:pt x="18715" y="19600"/>
                      <a:pt x="550" y="14000"/>
                    </a:cubicBezTo>
                    <a:lnTo>
                      <a:pt x="550" y="14000"/>
                    </a:lnTo>
                    <a:cubicBezTo>
                      <a:pt x="550" y="13200"/>
                      <a:pt x="0" y="12400"/>
                      <a:pt x="0" y="10800"/>
                    </a:cubicBezTo>
                    <a:lnTo>
                      <a:pt x="0" y="10800"/>
                    </a:lnTo>
                    <a:cubicBezTo>
                      <a:pt x="6055" y="9600"/>
                      <a:pt x="13761" y="6800"/>
                      <a:pt x="20917" y="6400"/>
                    </a:cubicBezTo>
                    <a:lnTo>
                      <a:pt x="20917" y="6400"/>
                    </a:lnTo>
                    <a:cubicBezTo>
                      <a:pt x="49541" y="3600"/>
                      <a:pt x="78715" y="2000"/>
                      <a:pt x="108440" y="0"/>
                    </a:cubicBezTo>
                    <a:lnTo>
                      <a:pt x="108440" y="0"/>
                    </a:lnTo>
                    <a:cubicBezTo>
                      <a:pt x="111743" y="0"/>
                      <a:pt x="115596" y="2800"/>
                      <a:pt x="119449" y="4400"/>
                    </a:cubicBezTo>
                    <a:lnTo>
                      <a:pt x="119449" y="4400"/>
                    </a:lnTo>
                    <a:cubicBezTo>
                      <a:pt x="116146" y="6000"/>
                      <a:pt x="113944" y="8800"/>
                      <a:pt x="110091" y="10000"/>
                    </a:cubicBezTo>
                    <a:lnTo>
                      <a:pt x="110091" y="10000"/>
                    </a:lnTo>
                    <a:cubicBezTo>
                      <a:pt x="97431" y="12800"/>
                      <a:pt x="84770" y="15600"/>
                      <a:pt x="70458" y="1840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Shape 291"/>
              <p:cNvSpPr/>
              <p:nvPr/>
            </p:nvSpPr>
            <p:spPr>
              <a:xfrm>
                <a:off x="3507125" y="2334847"/>
                <a:ext cx="46429" cy="702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846"/>
                    </a:moveTo>
                    <a:lnTo>
                      <a:pt x="0" y="1846"/>
                    </a:lnTo>
                    <a:cubicBezTo>
                      <a:pt x="14651" y="1846"/>
                      <a:pt x="19534" y="7846"/>
                      <a:pt x="22325" y="14769"/>
                    </a:cubicBezTo>
                    <a:lnTo>
                      <a:pt x="22325" y="14769"/>
                    </a:lnTo>
                    <a:cubicBezTo>
                      <a:pt x="31395" y="37846"/>
                      <a:pt x="39069" y="62307"/>
                      <a:pt x="48837" y="85846"/>
                    </a:cubicBezTo>
                    <a:lnTo>
                      <a:pt x="48837" y="85846"/>
                    </a:lnTo>
                    <a:cubicBezTo>
                      <a:pt x="50232" y="90000"/>
                      <a:pt x="50930" y="94153"/>
                      <a:pt x="52325" y="98769"/>
                    </a:cubicBezTo>
                    <a:lnTo>
                      <a:pt x="52325" y="98769"/>
                    </a:lnTo>
                    <a:cubicBezTo>
                      <a:pt x="53720" y="98769"/>
                      <a:pt x="55813" y="99230"/>
                      <a:pt x="57209" y="99692"/>
                    </a:cubicBezTo>
                    <a:lnTo>
                      <a:pt x="57209" y="99692"/>
                    </a:lnTo>
                    <a:cubicBezTo>
                      <a:pt x="70465" y="69230"/>
                      <a:pt x="83720" y="39692"/>
                      <a:pt x="97674" y="9692"/>
                    </a:cubicBezTo>
                    <a:lnTo>
                      <a:pt x="97674" y="9692"/>
                    </a:lnTo>
                    <a:cubicBezTo>
                      <a:pt x="99069" y="6000"/>
                      <a:pt x="105348" y="0"/>
                      <a:pt x="108139" y="0"/>
                    </a:cubicBezTo>
                    <a:lnTo>
                      <a:pt x="108139" y="0"/>
                    </a:lnTo>
                    <a:cubicBezTo>
                      <a:pt x="119302" y="461"/>
                      <a:pt x="117209" y="6461"/>
                      <a:pt x="115116" y="11538"/>
                    </a:cubicBezTo>
                    <a:lnTo>
                      <a:pt x="115116" y="11538"/>
                    </a:lnTo>
                    <a:cubicBezTo>
                      <a:pt x="98372" y="45230"/>
                      <a:pt x="81627" y="79846"/>
                      <a:pt x="64883" y="113076"/>
                    </a:cubicBezTo>
                    <a:lnTo>
                      <a:pt x="64883" y="113076"/>
                    </a:lnTo>
                    <a:cubicBezTo>
                      <a:pt x="63488" y="115846"/>
                      <a:pt x="57209" y="119538"/>
                      <a:pt x="53023" y="119076"/>
                    </a:cubicBezTo>
                    <a:lnTo>
                      <a:pt x="53023" y="119076"/>
                    </a:lnTo>
                    <a:cubicBezTo>
                      <a:pt x="49534" y="119076"/>
                      <a:pt x="41860" y="115846"/>
                      <a:pt x="39767" y="112615"/>
                    </a:cubicBezTo>
                    <a:lnTo>
                      <a:pt x="39767" y="112615"/>
                    </a:lnTo>
                    <a:cubicBezTo>
                      <a:pt x="36279" y="104769"/>
                      <a:pt x="33488" y="95538"/>
                      <a:pt x="30697" y="86769"/>
                    </a:cubicBezTo>
                    <a:lnTo>
                      <a:pt x="30697" y="86769"/>
                    </a:lnTo>
                    <a:cubicBezTo>
                      <a:pt x="20930" y="59076"/>
                      <a:pt x="10465" y="30923"/>
                      <a:pt x="0" y="1846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Shape 292"/>
              <p:cNvSpPr/>
              <p:nvPr/>
            </p:nvSpPr>
            <p:spPr>
              <a:xfrm>
                <a:off x="3648791" y="2340799"/>
                <a:ext cx="41666" cy="7380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161" y="105163"/>
                    </a:moveTo>
                    <a:lnTo>
                      <a:pt x="61161" y="105163"/>
                    </a:lnTo>
                    <a:cubicBezTo>
                      <a:pt x="57290" y="73745"/>
                      <a:pt x="72000" y="42327"/>
                      <a:pt x="60387" y="12218"/>
                    </a:cubicBezTo>
                    <a:lnTo>
                      <a:pt x="60387" y="12218"/>
                    </a:lnTo>
                    <a:cubicBezTo>
                      <a:pt x="39483" y="11781"/>
                      <a:pt x="20129" y="10909"/>
                      <a:pt x="2322" y="10472"/>
                    </a:cubicBezTo>
                    <a:lnTo>
                      <a:pt x="2322" y="10472"/>
                    </a:lnTo>
                    <a:cubicBezTo>
                      <a:pt x="1548" y="9163"/>
                      <a:pt x="1548" y="7418"/>
                      <a:pt x="0" y="5672"/>
                    </a:cubicBezTo>
                    <a:lnTo>
                      <a:pt x="0" y="5672"/>
                    </a:lnTo>
                    <a:cubicBezTo>
                      <a:pt x="6193" y="4800"/>
                      <a:pt x="10838" y="2181"/>
                      <a:pt x="14709" y="2181"/>
                    </a:cubicBezTo>
                    <a:lnTo>
                      <a:pt x="14709" y="2181"/>
                    </a:lnTo>
                    <a:cubicBezTo>
                      <a:pt x="43354" y="1309"/>
                      <a:pt x="70451" y="436"/>
                      <a:pt x="98322" y="0"/>
                    </a:cubicBezTo>
                    <a:lnTo>
                      <a:pt x="98322" y="0"/>
                    </a:lnTo>
                    <a:cubicBezTo>
                      <a:pt x="103741" y="0"/>
                      <a:pt x="108387" y="872"/>
                      <a:pt x="112258" y="1745"/>
                    </a:cubicBezTo>
                    <a:lnTo>
                      <a:pt x="112258" y="1745"/>
                    </a:lnTo>
                    <a:cubicBezTo>
                      <a:pt x="115354" y="3054"/>
                      <a:pt x="119225" y="6109"/>
                      <a:pt x="117677" y="7418"/>
                    </a:cubicBezTo>
                    <a:lnTo>
                      <a:pt x="117677" y="7418"/>
                    </a:lnTo>
                    <a:cubicBezTo>
                      <a:pt x="116129" y="9600"/>
                      <a:pt x="111483" y="11781"/>
                      <a:pt x="107612" y="11781"/>
                    </a:cubicBezTo>
                    <a:lnTo>
                      <a:pt x="107612" y="11781"/>
                    </a:lnTo>
                    <a:cubicBezTo>
                      <a:pt x="102193" y="12218"/>
                      <a:pt x="96000" y="9600"/>
                      <a:pt x="90580" y="10472"/>
                    </a:cubicBezTo>
                    <a:lnTo>
                      <a:pt x="90580" y="10472"/>
                    </a:lnTo>
                    <a:cubicBezTo>
                      <a:pt x="85935" y="10909"/>
                      <a:pt x="79741" y="14400"/>
                      <a:pt x="79741" y="17018"/>
                    </a:cubicBezTo>
                    <a:lnTo>
                      <a:pt x="79741" y="17018"/>
                    </a:lnTo>
                    <a:cubicBezTo>
                      <a:pt x="79741" y="39272"/>
                      <a:pt x="79741" y="61090"/>
                      <a:pt x="79741" y="83781"/>
                    </a:cubicBezTo>
                    <a:lnTo>
                      <a:pt x="79741" y="83781"/>
                    </a:lnTo>
                    <a:cubicBezTo>
                      <a:pt x="79741" y="88145"/>
                      <a:pt x="79741" y="92509"/>
                      <a:pt x="78967" y="97309"/>
                    </a:cubicBezTo>
                    <a:lnTo>
                      <a:pt x="78967" y="97309"/>
                    </a:lnTo>
                    <a:cubicBezTo>
                      <a:pt x="77419" y="104727"/>
                      <a:pt x="80516" y="109090"/>
                      <a:pt x="96774" y="106909"/>
                    </a:cubicBezTo>
                    <a:lnTo>
                      <a:pt x="96774" y="106909"/>
                    </a:lnTo>
                    <a:cubicBezTo>
                      <a:pt x="100645" y="106472"/>
                      <a:pt x="106838" y="109527"/>
                      <a:pt x="111483" y="110836"/>
                    </a:cubicBezTo>
                    <a:lnTo>
                      <a:pt x="111483" y="110836"/>
                    </a:lnTo>
                    <a:cubicBezTo>
                      <a:pt x="107612" y="113454"/>
                      <a:pt x="104516" y="118690"/>
                      <a:pt x="99870" y="118690"/>
                    </a:cubicBezTo>
                    <a:lnTo>
                      <a:pt x="99870" y="118690"/>
                    </a:lnTo>
                    <a:cubicBezTo>
                      <a:pt x="72000" y="119563"/>
                      <a:pt x="42580" y="119563"/>
                      <a:pt x="13935" y="119563"/>
                    </a:cubicBezTo>
                    <a:lnTo>
                      <a:pt x="13935" y="119563"/>
                    </a:lnTo>
                    <a:cubicBezTo>
                      <a:pt x="11612" y="119563"/>
                      <a:pt x="7741" y="116509"/>
                      <a:pt x="5419" y="115200"/>
                    </a:cubicBezTo>
                    <a:lnTo>
                      <a:pt x="5419" y="115200"/>
                    </a:lnTo>
                    <a:cubicBezTo>
                      <a:pt x="9290" y="113018"/>
                      <a:pt x="11612" y="109963"/>
                      <a:pt x="14709" y="109527"/>
                    </a:cubicBezTo>
                    <a:lnTo>
                      <a:pt x="14709" y="109527"/>
                    </a:lnTo>
                    <a:cubicBezTo>
                      <a:pt x="29419" y="107781"/>
                      <a:pt x="44129" y="106909"/>
                      <a:pt x="61161" y="10516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Shape 293"/>
              <p:cNvSpPr/>
              <p:nvPr/>
            </p:nvSpPr>
            <p:spPr>
              <a:xfrm>
                <a:off x="3727362" y="2344371"/>
                <a:ext cx="46428" cy="6428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620" y="95500"/>
                    </a:moveTo>
                    <a:lnTo>
                      <a:pt x="58620" y="95500"/>
                    </a:lnTo>
                    <a:cubicBezTo>
                      <a:pt x="68965" y="74000"/>
                      <a:pt x="79310" y="52000"/>
                      <a:pt x="89655" y="30000"/>
                    </a:cubicBezTo>
                    <a:lnTo>
                      <a:pt x="89655" y="30000"/>
                    </a:lnTo>
                    <a:cubicBezTo>
                      <a:pt x="93103" y="22500"/>
                      <a:pt x="95862" y="14500"/>
                      <a:pt x="100689" y="7000"/>
                    </a:cubicBezTo>
                    <a:lnTo>
                      <a:pt x="100689" y="7000"/>
                    </a:lnTo>
                    <a:cubicBezTo>
                      <a:pt x="102758" y="4000"/>
                      <a:pt x="109655" y="2500"/>
                      <a:pt x="113793" y="0"/>
                    </a:cubicBezTo>
                    <a:lnTo>
                      <a:pt x="113793" y="0"/>
                    </a:lnTo>
                    <a:cubicBezTo>
                      <a:pt x="115172" y="4000"/>
                      <a:pt x="119310" y="8000"/>
                      <a:pt x="118620" y="10000"/>
                    </a:cubicBezTo>
                    <a:lnTo>
                      <a:pt x="118620" y="10000"/>
                    </a:lnTo>
                    <a:cubicBezTo>
                      <a:pt x="101379" y="44500"/>
                      <a:pt x="84827" y="78500"/>
                      <a:pt x="66206" y="112000"/>
                    </a:cubicBezTo>
                    <a:lnTo>
                      <a:pt x="66206" y="112000"/>
                    </a:lnTo>
                    <a:cubicBezTo>
                      <a:pt x="64827" y="115000"/>
                      <a:pt x="57931" y="119500"/>
                      <a:pt x="53793" y="119000"/>
                    </a:cubicBezTo>
                    <a:lnTo>
                      <a:pt x="53793" y="119000"/>
                    </a:lnTo>
                    <a:cubicBezTo>
                      <a:pt x="49655" y="119000"/>
                      <a:pt x="44137" y="114500"/>
                      <a:pt x="42068" y="110500"/>
                    </a:cubicBezTo>
                    <a:lnTo>
                      <a:pt x="42068" y="110500"/>
                    </a:lnTo>
                    <a:cubicBezTo>
                      <a:pt x="32413" y="88500"/>
                      <a:pt x="24137" y="66000"/>
                      <a:pt x="15172" y="44500"/>
                    </a:cubicBezTo>
                    <a:lnTo>
                      <a:pt x="15172" y="44500"/>
                    </a:lnTo>
                    <a:cubicBezTo>
                      <a:pt x="11724" y="35500"/>
                      <a:pt x="5517" y="28000"/>
                      <a:pt x="2068" y="19000"/>
                    </a:cubicBezTo>
                    <a:lnTo>
                      <a:pt x="2068" y="19000"/>
                    </a:lnTo>
                    <a:cubicBezTo>
                      <a:pt x="0" y="17000"/>
                      <a:pt x="2068" y="14000"/>
                      <a:pt x="2758" y="11000"/>
                    </a:cubicBezTo>
                    <a:lnTo>
                      <a:pt x="2758" y="11000"/>
                    </a:lnTo>
                    <a:cubicBezTo>
                      <a:pt x="6206" y="11500"/>
                      <a:pt x="12413" y="11000"/>
                      <a:pt x="13793" y="12500"/>
                    </a:cubicBezTo>
                    <a:lnTo>
                      <a:pt x="13793" y="12500"/>
                    </a:lnTo>
                    <a:cubicBezTo>
                      <a:pt x="19310" y="18000"/>
                      <a:pt x="24827" y="24500"/>
                      <a:pt x="27586" y="31000"/>
                    </a:cubicBezTo>
                    <a:lnTo>
                      <a:pt x="27586" y="31000"/>
                    </a:lnTo>
                    <a:cubicBezTo>
                      <a:pt x="37241" y="52000"/>
                      <a:pt x="45517" y="73000"/>
                      <a:pt x="54482" y="95000"/>
                    </a:cubicBezTo>
                    <a:lnTo>
                      <a:pt x="54482" y="95000"/>
                    </a:lnTo>
                    <a:cubicBezTo>
                      <a:pt x="55862" y="95000"/>
                      <a:pt x="57931" y="95500"/>
                      <a:pt x="58620" y="9550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Shape 294"/>
              <p:cNvSpPr/>
              <p:nvPr/>
            </p:nvSpPr>
            <p:spPr>
              <a:xfrm>
                <a:off x="3759504" y="2389609"/>
                <a:ext cx="33333" cy="50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4880" y="34565"/>
                    </a:moveTo>
                    <a:lnTo>
                      <a:pt x="74880" y="34565"/>
                    </a:lnTo>
                    <a:cubicBezTo>
                      <a:pt x="72960" y="29347"/>
                      <a:pt x="71040" y="24782"/>
                      <a:pt x="68160" y="15652"/>
                    </a:cubicBezTo>
                    <a:lnTo>
                      <a:pt x="68160" y="15652"/>
                    </a:lnTo>
                    <a:cubicBezTo>
                      <a:pt x="54720" y="23478"/>
                      <a:pt x="47040" y="28695"/>
                      <a:pt x="38400" y="33913"/>
                    </a:cubicBezTo>
                    <a:lnTo>
                      <a:pt x="38400" y="33913"/>
                    </a:lnTo>
                    <a:cubicBezTo>
                      <a:pt x="40320" y="35217"/>
                      <a:pt x="41280" y="37173"/>
                      <a:pt x="44160" y="37826"/>
                    </a:cubicBezTo>
                    <a:lnTo>
                      <a:pt x="44160" y="37826"/>
                    </a:lnTo>
                    <a:cubicBezTo>
                      <a:pt x="53760" y="37173"/>
                      <a:pt x="63360" y="36521"/>
                      <a:pt x="74880" y="34565"/>
                    </a:cubicBezTo>
                    <a:close/>
                    <a:moveTo>
                      <a:pt x="53760" y="55434"/>
                    </a:moveTo>
                    <a:lnTo>
                      <a:pt x="53760" y="55434"/>
                    </a:lnTo>
                    <a:cubicBezTo>
                      <a:pt x="41280" y="51521"/>
                      <a:pt x="27840" y="50869"/>
                      <a:pt x="22080" y="45652"/>
                    </a:cubicBezTo>
                    <a:lnTo>
                      <a:pt x="22080" y="45652"/>
                    </a:lnTo>
                    <a:cubicBezTo>
                      <a:pt x="12480" y="37173"/>
                      <a:pt x="16320" y="27391"/>
                      <a:pt x="26880" y="19565"/>
                    </a:cubicBezTo>
                    <a:lnTo>
                      <a:pt x="26880" y="19565"/>
                    </a:lnTo>
                    <a:cubicBezTo>
                      <a:pt x="44160" y="5869"/>
                      <a:pt x="71040" y="0"/>
                      <a:pt x="84480" y="5869"/>
                    </a:cubicBezTo>
                    <a:lnTo>
                      <a:pt x="84480" y="5869"/>
                    </a:lnTo>
                    <a:cubicBezTo>
                      <a:pt x="97920" y="11739"/>
                      <a:pt x="103680" y="34565"/>
                      <a:pt x="90240" y="48260"/>
                    </a:cubicBezTo>
                    <a:lnTo>
                      <a:pt x="90240" y="48260"/>
                    </a:lnTo>
                    <a:cubicBezTo>
                      <a:pt x="73920" y="65869"/>
                      <a:pt x="54720" y="81521"/>
                      <a:pt x="34560" y="100434"/>
                    </a:cubicBezTo>
                    <a:lnTo>
                      <a:pt x="34560" y="100434"/>
                    </a:lnTo>
                    <a:cubicBezTo>
                      <a:pt x="47040" y="100434"/>
                      <a:pt x="55680" y="100434"/>
                      <a:pt x="65280" y="100434"/>
                    </a:cubicBezTo>
                    <a:lnTo>
                      <a:pt x="65280" y="100434"/>
                    </a:lnTo>
                    <a:cubicBezTo>
                      <a:pt x="78720" y="100434"/>
                      <a:pt x="93120" y="99130"/>
                      <a:pt x="105600" y="100434"/>
                    </a:cubicBezTo>
                    <a:lnTo>
                      <a:pt x="105600" y="100434"/>
                    </a:lnTo>
                    <a:cubicBezTo>
                      <a:pt x="111360" y="100434"/>
                      <a:pt x="114240" y="106956"/>
                      <a:pt x="119040" y="110869"/>
                    </a:cubicBezTo>
                    <a:lnTo>
                      <a:pt x="119040" y="110869"/>
                    </a:lnTo>
                    <a:cubicBezTo>
                      <a:pt x="114240" y="112826"/>
                      <a:pt x="110400" y="117391"/>
                      <a:pt x="105600" y="117391"/>
                    </a:cubicBezTo>
                    <a:lnTo>
                      <a:pt x="105600" y="117391"/>
                    </a:lnTo>
                    <a:cubicBezTo>
                      <a:pt x="78720" y="118695"/>
                      <a:pt x="51840" y="119347"/>
                      <a:pt x="24960" y="118695"/>
                    </a:cubicBezTo>
                    <a:lnTo>
                      <a:pt x="24960" y="118695"/>
                    </a:lnTo>
                    <a:cubicBezTo>
                      <a:pt x="5760" y="117391"/>
                      <a:pt x="0" y="106956"/>
                      <a:pt x="10560" y="94565"/>
                    </a:cubicBezTo>
                    <a:lnTo>
                      <a:pt x="10560" y="94565"/>
                    </a:lnTo>
                    <a:cubicBezTo>
                      <a:pt x="24960" y="80217"/>
                      <a:pt x="41280" y="66521"/>
                      <a:pt x="53760" y="5543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Shape 295"/>
              <p:cNvSpPr/>
              <p:nvPr/>
            </p:nvSpPr>
            <p:spPr>
              <a:xfrm>
                <a:off x="3685695" y="2397942"/>
                <a:ext cx="32143" cy="452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504" y="20963"/>
                    </a:moveTo>
                    <a:lnTo>
                      <a:pt x="60504" y="20963"/>
                    </a:lnTo>
                    <a:cubicBezTo>
                      <a:pt x="67563" y="26024"/>
                      <a:pt x="72605" y="28915"/>
                      <a:pt x="81680" y="35421"/>
                    </a:cubicBezTo>
                    <a:lnTo>
                      <a:pt x="81680" y="35421"/>
                    </a:lnTo>
                    <a:cubicBezTo>
                      <a:pt x="65546" y="36144"/>
                      <a:pt x="55462" y="39036"/>
                      <a:pt x="46386" y="36144"/>
                    </a:cubicBezTo>
                    <a:lnTo>
                      <a:pt x="46386" y="36144"/>
                    </a:lnTo>
                    <a:cubicBezTo>
                      <a:pt x="39327" y="33975"/>
                      <a:pt x="32268" y="25301"/>
                      <a:pt x="35294" y="21686"/>
                    </a:cubicBezTo>
                    <a:lnTo>
                      <a:pt x="35294" y="21686"/>
                    </a:lnTo>
                    <a:cubicBezTo>
                      <a:pt x="38319" y="15903"/>
                      <a:pt x="46386" y="8674"/>
                      <a:pt x="56470" y="5783"/>
                    </a:cubicBezTo>
                    <a:lnTo>
                      <a:pt x="56470" y="5783"/>
                    </a:lnTo>
                    <a:cubicBezTo>
                      <a:pt x="71596" y="722"/>
                      <a:pt x="88739" y="0"/>
                      <a:pt x="101848" y="10120"/>
                    </a:cubicBezTo>
                    <a:lnTo>
                      <a:pt x="101848" y="10120"/>
                    </a:lnTo>
                    <a:cubicBezTo>
                      <a:pt x="113949" y="20963"/>
                      <a:pt x="116974" y="33975"/>
                      <a:pt x="104873" y="46265"/>
                    </a:cubicBezTo>
                    <a:lnTo>
                      <a:pt x="104873" y="46265"/>
                    </a:lnTo>
                    <a:cubicBezTo>
                      <a:pt x="91764" y="58554"/>
                      <a:pt x="76638" y="69397"/>
                      <a:pt x="63529" y="80240"/>
                    </a:cubicBezTo>
                    <a:lnTo>
                      <a:pt x="63529" y="80240"/>
                    </a:lnTo>
                    <a:cubicBezTo>
                      <a:pt x="55462" y="86024"/>
                      <a:pt x="47394" y="91807"/>
                      <a:pt x="35294" y="102650"/>
                    </a:cubicBezTo>
                    <a:lnTo>
                      <a:pt x="35294" y="102650"/>
                    </a:lnTo>
                    <a:cubicBezTo>
                      <a:pt x="59495" y="100481"/>
                      <a:pt x="76638" y="99036"/>
                      <a:pt x="88739" y="98313"/>
                    </a:cubicBezTo>
                    <a:lnTo>
                      <a:pt x="88739" y="98313"/>
                    </a:lnTo>
                    <a:cubicBezTo>
                      <a:pt x="96806" y="88192"/>
                      <a:pt x="101848" y="80963"/>
                      <a:pt x="106890" y="73734"/>
                    </a:cubicBezTo>
                    <a:lnTo>
                      <a:pt x="106890" y="73734"/>
                    </a:lnTo>
                    <a:cubicBezTo>
                      <a:pt x="111932" y="83132"/>
                      <a:pt x="118991" y="91084"/>
                      <a:pt x="118991" y="100481"/>
                    </a:cubicBezTo>
                    <a:lnTo>
                      <a:pt x="118991" y="100481"/>
                    </a:lnTo>
                    <a:cubicBezTo>
                      <a:pt x="118991" y="105542"/>
                      <a:pt x="108907" y="114216"/>
                      <a:pt x="101848" y="114939"/>
                    </a:cubicBezTo>
                    <a:lnTo>
                      <a:pt x="101848" y="114939"/>
                    </a:lnTo>
                    <a:cubicBezTo>
                      <a:pt x="79663" y="118554"/>
                      <a:pt x="56470" y="119277"/>
                      <a:pt x="34285" y="119277"/>
                    </a:cubicBezTo>
                    <a:lnTo>
                      <a:pt x="34285" y="119277"/>
                    </a:lnTo>
                    <a:cubicBezTo>
                      <a:pt x="9075" y="119277"/>
                      <a:pt x="0" y="104819"/>
                      <a:pt x="16134" y="91084"/>
                    </a:cubicBezTo>
                    <a:lnTo>
                      <a:pt x="16134" y="91084"/>
                    </a:lnTo>
                    <a:cubicBezTo>
                      <a:pt x="30252" y="77349"/>
                      <a:pt x="47394" y="66506"/>
                      <a:pt x="64537" y="54216"/>
                    </a:cubicBezTo>
                    <a:lnTo>
                      <a:pt x="64537" y="54216"/>
                    </a:lnTo>
                    <a:cubicBezTo>
                      <a:pt x="70588" y="48433"/>
                      <a:pt x="77647" y="44096"/>
                      <a:pt x="80672" y="37590"/>
                    </a:cubicBezTo>
                    <a:lnTo>
                      <a:pt x="80672" y="37590"/>
                    </a:lnTo>
                    <a:cubicBezTo>
                      <a:pt x="84705" y="33253"/>
                      <a:pt x="85714" y="26746"/>
                      <a:pt x="83697" y="24578"/>
                    </a:cubicBezTo>
                    <a:lnTo>
                      <a:pt x="83697" y="24578"/>
                    </a:lnTo>
                    <a:cubicBezTo>
                      <a:pt x="80672" y="21686"/>
                      <a:pt x="71596" y="22409"/>
                      <a:pt x="60504" y="2096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Shape 296"/>
              <p:cNvSpPr/>
              <p:nvPr/>
            </p:nvSpPr>
            <p:spPr>
              <a:xfrm>
                <a:off x="3467839" y="2380085"/>
                <a:ext cx="28571" cy="4880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4444" y="24666"/>
                    </a:moveTo>
                    <a:lnTo>
                      <a:pt x="24444" y="24666"/>
                    </a:lnTo>
                    <a:cubicBezTo>
                      <a:pt x="27777" y="19333"/>
                      <a:pt x="28888" y="15333"/>
                      <a:pt x="33333" y="11333"/>
                    </a:cubicBezTo>
                    <a:lnTo>
                      <a:pt x="33333" y="11333"/>
                    </a:lnTo>
                    <a:cubicBezTo>
                      <a:pt x="38888" y="7333"/>
                      <a:pt x="45555" y="4000"/>
                      <a:pt x="52222" y="0"/>
                    </a:cubicBezTo>
                    <a:lnTo>
                      <a:pt x="52222" y="0"/>
                    </a:lnTo>
                    <a:cubicBezTo>
                      <a:pt x="56666" y="4666"/>
                      <a:pt x="65555" y="10666"/>
                      <a:pt x="66666" y="15333"/>
                    </a:cubicBezTo>
                    <a:lnTo>
                      <a:pt x="66666" y="15333"/>
                    </a:lnTo>
                    <a:cubicBezTo>
                      <a:pt x="67777" y="42666"/>
                      <a:pt x="66666" y="69333"/>
                      <a:pt x="66666" y="98666"/>
                    </a:cubicBezTo>
                    <a:lnTo>
                      <a:pt x="66666" y="98666"/>
                    </a:lnTo>
                    <a:cubicBezTo>
                      <a:pt x="81111" y="96666"/>
                      <a:pt x="91111" y="94000"/>
                      <a:pt x="103333" y="92000"/>
                    </a:cubicBezTo>
                    <a:lnTo>
                      <a:pt x="103333" y="92000"/>
                    </a:lnTo>
                    <a:cubicBezTo>
                      <a:pt x="118888" y="110666"/>
                      <a:pt x="113333" y="115333"/>
                      <a:pt x="80000" y="116000"/>
                    </a:cubicBezTo>
                    <a:lnTo>
                      <a:pt x="80000" y="116000"/>
                    </a:lnTo>
                    <a:cubicBezTo>
                      <a:pt x="62222" y="116666"/>
                      <a:pt x="43333" y="119333"/>
                      <a:pt x="24444" y="119333"/>
                    </a:cubicBezTo>
                    <a:lnTo>
                      <a:pt x="24444" y="119333"/>
                    </a:lnTo>
                    <a:cubicBezTo>
                      <a:pt x="17777" y="118666"/>
                      <a:pt x="10000" y="113333"/>
                      <a:pt x="0" y="110666"/>
                    </a:cubicBezTo>
                    <a:lnTo>
                      <a:pt x="0" y="110666"/>
                    </a:lnTo>
                    <a:cubicBezTo>
                      <a:pt x="7777" y="107333"/>
                      <a:pt x="14444" y="102000"/>
                      <a:pt x="21111" y="102000"/>
                    </a:cubicBezTo>
                    <a:lnTo>
                      <a:pt x="21111" y="102000"/>
                    </a:lnTo>
                    <a:cubicBezTo>
                      <a:pt x="38888" y="101333"/>
                      <a:pt x="42222" y="96666"/>
                      <a:pt x="41111" y="88000"/>
                    </a:cubicBezTo>
                    <a:lnTo>
                      <a:pt x="41111" y="88000"/>
                    </a:lnTo>
                    <a:cubicBezTo>
                      <a:pt x="41111" y="71333"/>
                      <a:pt x="42222" y="55333"/>
                      <a:pt x="41111" y="39333"/>
                    </a:cubicBezTo>
                    <a:lnTo>
                      <a:pt x="41111" y="39333"/>
                    </a:lnTo>
                    <a:cubicBezTo>
                      <a:pt x="41111" y="34666"/>
                      <a:pt x="34444" y="30000"/>
                      <a:pt x="30000" y="25333"/>
                    </a:cubicBezTo>
                    <a:lnTo>
                      <a:pt x="30000" y="25333"/>
                    </a:lnTo>
                    <a:cubicBezTo>
                      <a:pt x="28888" y="25333"/>
                      <a:pt x="27777" y="24666"/>
                      <a:pt x="24444" y="24666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Shape 297"/>
              <p:cNvSpPr/>
              <p:nvPr/>
            </p:nvSpPr>
            <p:spPr>
              <a:xfrm>
                <a:off x="3545220" y="2387228"/>
                <a:ext cx="26190" cy="4880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1632" y="36871"/>
                    </a:moveTo>
                    <a:lnTo>
                      <a:pt x="19591" y="36871"/>
                    </a:lnTo>
                    <a:lnTo>
                      <a:pt x="19591" y="36871"/>
                    </a:lnTo>
                    <a:cubicBezTo>
                      <a:pt x="19591" y="33519"/>
                      <a:pt x="18367" y="30167"/>
                      <a:pt x="20816" y="27486"/>
                    </a:cubicBezTo>
                    <a:lnTo>
                      <a:pt x="20816" y="27486"/>
                    </a:lnTo>
                    <a:cubicBezTo>
                      <a:pt x="24489" y="20111"/>
                      <a:pt x="29387" y="14078"/>
                      <a:pt x="34285" y="8044"/>
                    </a:cubicBezTo>
                    <a:lnTo>
                      <a:pt x="34285" y="8044"/>
                    </a:lnTo>
                    <a:cubicBezTo>
                      <a:pt x="37959" y="4692"/>
                      <a:pt x="44081" y="2681"/>
                      <a:pt x="48979" y="0"/>
                    </a:cubicBezTo>
                    <a:lnTo>
                      <a:pt x="48979" y="0"/>
                    </a:lnTo>
                    <a:cubicBezTo>
                      <a:pt x="53877" y="2681"/>
                      <a:pt x="62448" y="5363"/>
                      <a:pt x="63673" y="8715"/>
                    </a:cubicBezTo>
                    <a:lnTo>
                      <a:pt x="63673" y="8715"/>
                    </a:lnTo>
                    <a:cubicBezTo>
                      <a:pt x="68571" y="31508"/>
                      <a:pt x="74693" y="54301"/>
                      <a:pt x="80816" y="77094"/>
                    </a:cubicBezTo>
                    <a:lnTo>
                      <a:pt x="80816" y="77094"/>
                    </a:lnTo>
                    <a:cubicBezTo>
                      <a:pt x="80816" y="83128"/>
                      <a:pt x="80816" y="89162"/>
                      <a:pt x="80816" y="93854"/>
                    </a:cubicBezTo>
                    <a:lnTo>
                      <a:pt x="80816" y="93854"/>
                    </a:lnTo>
                    <a:cubicBezTo>
                      <a:pt x="83265" y="95195"/>
                      <a:pt x="85714" y="95865"/>
                      <a:pt x="86938" y="95865"/>
                    </a:cubicBezTo>
                    <a:lnTo>
                      <a:pt x="86938" y="95865"/>
                    </a:lnTo>
                    <a:cubicBezTo>
                      <a:pt x="97959" y="99888"/>
                      <a:pt x="118775" y="103240"/>
                      <a:pt x="118775" y="105921"/>
                    </a:cubicBezTo>
                    <a:lnTo>
                      <a:pt x="118775" y="105921"/>
                    </a:lnTo>
                    <a:cubicBezTo>
                      <a:pt x="117551" y="119329"/>
                      <a:pt x="97959" y="113296"/>
                      <a:pt x="83265" y="113966"/>
                    </a:cubicBezTo>
                    <a:lnTo>
                      <a:pt x="83265" y="113966"/>
                    </a:lnTo>
                    <a:cubicBezTo>
                      <a:pt x="63673" y="113966"/>
                      <a:pt x="42857" y="114636"/>
                      <a:pt x="23265" y="113296"/>
                    </a:cubicBezTo>
                    <a:lnTo>
                      <a:pt x="23265" y="113296"/>
                    </a:lnTo>
                    <a:cubicBezTo>
                      <a:pt x="14693" y="113296"/>
                      <a:pt x="7346" y="107932"/>
                      <a:pt x="0" y="104581"/>
                    </a:cubicBezTo>
                    <a:lnTo>
                      <a:pt x="0" y="104581"/>
                    </a:lnTo>
                    <a:cubicBezTo>
                      <a:pt x="7346" y="102569"/>
                      <a:pt x="15918" y="96536"/>
                      <a:pt x="23265" y="97206"/>
                    </a:cubicBezTo>
                    <a:lnTo>
                      <a:pt x="23265" y="97206"/>
                    </a:lnTo>
                    <a:cubicBezTo>
                      <a:pt x="45306" y="97877"/>
                      <a:pt x="51428" y="93184"/>
                      <a:pt x="48979" y="81787"/>
                    </a:cubicBezTo>
                    <a:lnTo>
                      <a:pt x="48979" y="81787"/>
                    </a:lnTo>
                    <a:cubicBezTo>
                      <a:pt x="45306" y="67039"/>
                      <a:pt x="44081" y="51620"/>
                      <a:pt x="41632" y="3687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Shape 298"/>
              <p:cNvSpPr/>
              <p:nvPr/>
            </p:nvSpPr>
            <p:spPr>
              <a:xfrm>
                <a:off x="3582124" y="2382466"/>
                <a:ext cx="36904" cy="8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3750"/>
                    </a:moveTo>
                    <a:lnTo>
                      <a:pt x="0" y="33750"/>
                    </a:lnTo>
                    <a:cubicBezTo>
                      <a:pt x="9777" y="15000"/>
                      <a:pt x="14222" y="0"/>
                      <a:pt x="17777" y="0"/>
                    </a:cubicBezTo>
                    <a:lnTo>
                      <a:pt x="17777" y="0"/>
                    </a:lnTo>
                    <a:cubicBezTo>
                      <a:pt x="47111" y="7500"/>
                      <a:pt x="76444" y="11250"/>
                      <a:pt x="105777" y="26250"/>
                    </a:cubicBezTo>
                    <a:lnTo>
                      <a:pt x="105777" y="26250"/>
                    </a:lnTo>
                    <a:cubicBezTo>
                      <a:pt x="109333" y="26250"/>
                      <a:pt x="113777" y="52500"/>
                      <a:pt x="119111" y="67500"/>
                    </a:cubicBezTo>
                    <a:lnTo>
                      <a:pt x="119111" y="67500"/>
                    </a:lnTo>
                    <a:cubicBezTo>
                      <a:pt x="114666" y="86250"/>
                      <a:pt x="110222" y="116250"/>
                      <a:pt x="106666" y="116250"/>
                    </a:cubicBezTo>
                    <a:lnTo>
                      <a:pt x="106666" y="116250"/>
                    </a:lnTo>
                    <a:cubicBezTo>
                      <a:pt x="79111" y="112500"/>
                      <a:pt x="52444" y="105000"/>
                      <a:pt x="26666" y="90000"/>
                    </a:cubicBezTo>
                    <a:lnTo>
                      <a:pt x="26666" y="90000"/>
                    </a:lnTo>
                    <a:cubicBezTo>
                      <a:pt x="18666" y="86250"/>
                      <a:pt x="13333" y="60000"/>
                      <a:pt x="0" y="3375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Shape 299"/>
              <p:cNvSpPr/>
              <p:nvPr/>
            </p:nvSpPr>
            <p:spPr>
              <a:xfrm>
                <a:off x="3584505" y="2363418"/>
                <a:ext cx="33333" cy="1071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903" y="0"/>
                    </a:moveTo>
                    <a:lnTo>
                      <a:pt x="2903" y="0"/>
                    </a:lnTo>
                    <a:cubicBezTo>
                      <a:pt x="36774" y="9000"/>
                      <a:pt x="71612" y="21000"/>
                      <a:pt x="106451" y="33000"/>
                    </a:cubicBezTo>
                    <a:lnTo>
                      <a:pt x="106451" y="33000"/>
                    </a:lnTo>
                    <a:cubicBezTo>
                      <a:pt x="110322" y="39000"/>
                      <a:pt x="114193" y="69000"/>
                      <a:pt x="119032" y="87000"/>
                    </a:cubicBezTo>
                    <a:lnTo>
                      <a:pt x="119032" y="87000"/>
                    </a:lnTo>
                    <a:cubicBezTo>
                      <a:pt x="113225" y="99000"/>
                      <a:pt x="107419" y="117000"/>
                      <a:pt x="103548" y="117000"/>
                    </a:cubicBezTo>
                    <a:lnTo>
                      <a:pt x="103548" y="117000"/>
                    </a:lnTo>
                    <a:cubicBezTo>
                      <a:pt x="75483" y="105000"/>
                      <a:pt x="48387" y="87000"/>
                      <a:pt x="22258" y="69000"/>
                    </a:cubicBezTo>
                    <a:lnTo>
                      <a:pt x="22258" y="69000"/>
                    </a:lnTo>
                    <a:cubicBezTo>
                      <a:pt x="14516" y="66000"/>
                      <a:pt x="6774" y="45000"/>
                      <a:pt x="0" y="33000"/>
                    </a:cubicBezTo>
                    <a:lnTo>
                      <a:pt x="0" y="33000"/>
                    </a:lnTo>
                    <a:cubicBezTo>
                      <a:pt x="967" y="21000"/>
                      <a:pt x="1935" y="9000"/>
                      <a:pt x="2903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General Slide">
  <p:cSld name="4_General Slide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Shape 301"/>
          <p:cNvGrpSpPr/>
          <p:nvPr/>
        </p:nvGrpSpPr>
        <p:grpSpPr>
          <a:xfrm>
            <a:off x="-267105" y="-88248"/>
            <a:ext cx="1455838" cy="5225025"/>
            <a:chOff x="-267105" y="-88248"/>
            <a:chExt cx="1455838" cy="5225025"/>
          </a:xfrm>
        </p:grpSpPr>
        <p:sp>
          <p:nvSpPr>
            <p:cNvPr id="302" name="Shape 302"/>
            <p:cNvSpPr/>
            <p:nvPr/>
          </p:nvSpPr>
          <p:spPr>
            <a:xfrm rot="-327888">
              <a:off x="-184657" y="2910116"/>
              <a:ext cx="428821" cy="67938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388" y="58651"/>
                  </a:moveTo>
                  <a:lnTo>
                    <a:pt x="27388" y="58651"/>
                  </a:lnTo>
                  <a:lnTo>
                    <a:pt x="27495" y="58651"/>
                  </a:lnTo>
                  <a:lnTo>
                    <a:pt x="27495" y="58651"/>
                  </a:lnTo>
                  <a:cubicBezTo>
                    <a:pt x="27708" y="58651"/>
                    <a:pt x="28028" y="58786"/>
                    <a:pt x="27921" y="58584"/>
                  </a:cubicBezTo>
                  <a:lnTo>
                    <a:pt x="27921" y="58584"/>
                  </a:lnTo>
                  <a:cubicBezTo>
                    <a:pt x="27921" y="58516"/>
                    <a:pt x="27495" y="58584"/>
                    <a:pt x="27388" y="58651"/>
                  </a:cubicBezTo>
                  <a:close/>
                  <a:moveTo>
                    <a:pt x="28561" y="58651"/>
                  </a:moveTo>
                  <a:lnTo>
                    <a:pt x="28561" y="58651"/>
                  </a:lnTo>
                  <a:cubicBezTo>
                    <a:pt x="29626" y="59123"/>
                    <a:pt x="30905" y="59056"/>
                    <a:pt x="32291" y="58988"/>
                  </a:cubicBezTo>
                  <a:lnTo>
                    <a:pt x="32291" y="58988"/>
                  </a:lnTo>
                  <a:cubicBezTo>
                    <a:pt x="31012" y="58921"/>
                    <a:pt x="29840" y="58786"/>
                    <a:pt x="28561" y="58651"/>
                  </a:cubicBezTo>
                  <a:close/>
                  <a:moveTo>
                    <a:pt x="66500" y="114000"/>
                  </a:moveTo>
                  <a:lnTo>
                    <a:pt x="66500" y="114000"/>
                  </a:lnTo>
                  <a:cubicBezTo>
                    <a:pt x="67566" y="114337"/>
                    <a:pt x="68206" y="114000"/>
                    <a:pt x="68845" y="113460"/>
                  </a:cubicBezTo>
                  <a:lnTo>
                    <a:pt x="68845" y="113460"/>
                  </a:lnTo>
                  <a:cubicBezTo>
                    <a:pt x="68099" y="113595"/>
                    <a:pt x="67246" y="113865"/>
                    <a:pt x="66500" y="114000"/>
                  </a:cubicBezTo>
                  <a:close/>
                  <a:moveTo>
                    <a:pt x="34422" y="118988"/>
                  </a:moveTo>
                  <a:lnTo>
                    <a:pt x="34422" y="118988"/>
                  </a:lnTo>
                  <a:cubicBezTo>
                    <a:pt x="34635" y="119056"/>
                    <a:pt x="35062" y="118988"/>
                    <a:pt x="35062" y="118719"/>
                  </a:cubicBezTo>
                  <a:lnTo>
                    <a:pt x="35062" y="118719"/>
                  </a:lnTo>
                  <a:cubicBezTo>
                    <a:pt x="35062" y="118112"/>
                    <a:pt x="34422" y="118314"/>
                    <a:pt x="33996" y="118382"/>
                  </a:cubicBezTo>
                  <a:lnTo>
                    <a:pt x="33996" y="118382"/>
                  </a:lnTo>
                  <a:cubicBezTo>
                    <a:pt x="33676" y="118382"/>
                    <a:pt x="33037" y="118112"/>
                    <a:pt x="33037" y="118651"/>
                  </a:cubicBezTo>
                  <a:lnTo>
                    <a:pt x="33037" y="118651"/>
                  </a:lnTo>
                  <a:cubicBezTo>
                    <a:pt x="33037" y="119056"/>
                    <a:pt x="33676" y="118988"/>
                    <a:pt x="34422" y="118988"/>
                  </a:cubicBezTo>
                  <a:close/>
                  <a:moveTo>
                    <a:pt x="2451" y="113393"/>
                  </a:moveTo>
                  <a:lnTo>
                    <a:pt x="2451" y="113393"/>
                  </a:lnTo>
                  <a:cubicBezTo>
                    <a:pt x="2770" y="113865"/>
                    <a:pt x="1705" y="114539"/>
                    <a:pt x="3090" y="114741"/>
                  </a:cubicBezTo>
                  <a:lnTo>
                    <a:pt x="3090" y="114741"/>
                  </a:lnTo>
                  <a:cubicBezTo>
                    <a:pt x="4049" y="114808"/>
                    <a:pt x="4049" y="114471"/>
                    <a:pt x="4049" y="114134"/>
                  </a:cubicBezTo>
                  <a:lnTo>
                    <a:pt x="4049" y="114134"/>
                  </a:lnTo>
                  <a:cubicBezTo>
                    <a:pt x="4262" y="113325"/>
                    <a:pt x="2984" y="113730"/>
                    <a:pt x="2451" y="113393"/>
                  </a:cubicBezTo>
                  <a:close/>
                  <a:moveTo>
                    <a:pt x="36447" y="18943"/>
                  </a:moveTo>
                  <a:lnTo>
                    <a:pt x="36447" y="18943"/>
                  </a:lnTo>
                  <a:cubicBezTo>
                    <a:pt x="36660" y="19617"/>
                    <a:pt x="36127" y="20494"/>
                    <a:pt x="37726" y="20898"/>
                  </a:cubicBezTo>
                  <a:lnTo>
                    <a:pt x="37726" y="20898"/>
                  </a:lnTo>
                  <a:cubicBezTo>
                    <a:pt x="37939" y="20898"/>
                    <a:pt x="38046" y="21033"/>
                    <a:pt x="38259" y="20966"/>
                  </a:cubicBezTo>
                  <a:lnTo>
                    <a:pt x="38259" y="20966"/>
                  </a:lnTo>
                  <a:cubicBezTo>
                    <a:pt x="38579" y="20831"/>
                    <a:pt x="38685" y="20764"/>
                    <a:pt x="38579" y="20561"/>
                  </a:cubicBezTo>
                  <a:lnTo>
                    <a:pt x="38579" y="20561"/>
                  </a:lnTo>
                  <a:cubicBezTo>
                    <a:pt x="37939" y="20022"/>
                    <a:pt x="37939" y="19213"/>
                    <a:pt x="36447" y="18943"/>
                  </a:cubicBezTo>
                  <a:close/>
                  <a:moveTo>
                    <a:pt x="21314" y="28382"/>
                  </a:moveTo>
                  <a:lnTo>
                    <a:pt x="21314" y="28382"/>
                  </a:lnTo>
                  <a:cubicBezTo>
                    <a:pt x="20994" y="29056"/>
                    <a:pt x="21740" y="28988"/>
                    <a:pt x="22486" y="28988"/>
                  </a:cubicBezTo>
                  <a:lnTo>
                    <a:pt x="22486" y="28988"/>
                  </a:lnTo>
                  <a:cubicBezTo>
                    <a:pt x="23126" y="29056"/>
                    <a:pt x="23872" y="28988"/>
                    <a:pt x="23872" y="28516"/>
                  </a:cubicBezTo>
                  <a:lnTo>
                    <a:pt x="23872" y="28516"/>
                  </a:lnTo>
                  <a:cubicBezTo>
                    <a:pt x="23978" y="28044"/>
                    <a:pt x="23232" y="27573"/>
                    <a:pt x="22912" y="27640"/>
                  </a:cubicBezTo>
                  <a:lnTo>
                    <a:pt x="22912" y="27640"/>
                  </a:lnTo>
                  <a:cubicBezTo>
                    <a:pt x="22273" y="27707"/>
                    <a:pt x="21420" y="27775"/>
                    <a:pt x="21314" y="28382"/>
                  </a:cubicBezTo>
                  <a:close/>
                  <a:moveTo>
                    <a:pt x="3090" y="37685"/>
                  </a:moveTo>
                  <a:lnTo>
                    <a:pt x="3090" y="37685"/>
                  </a:lnTo>
                  <a:cubicBezTo>
                    <a:pt x="1598" y="38292"/>
                    <a:pt x="1492" y="39033"/>
                    <a:pt x="2131" y="39910"/>
                  </a:cubicBezTo>
                  <a:lnTo>
                    <a:pt x="2131" y="39910"/>
                  </a:lnTo>
                  <a:cubicBezTo>
                    <a:pt x="2770" y="40719"/>
                    <a:pt x="3303" y="41325"/>
                    <a:pt x="5222" y="41393"/>
                  </a:cubicBezTo>
                  <a:lnTo>
                    <a:pt x="5222" y="41393"/>
                  </a:lnTo>
                  <a:cubicBezTo>
                    <a:pt x="3730" y="40179"/>
                    <a:pt x="3516" y="38966"/>
                    <a:pt x="3090" y="37685"/>
                  </a:cubicBezTo>
                  <a:close/>
                  <a:moveTo>
                    <a:pt x="36873" y="115348"/>
                  </a:moveTo>
                  <a:lnTo>
                    <a:pt x="36873" y="115348"/>
                  </a:lnTo>
                  <a:cubicBezTo>
                    <a:pt x="34742" y="115685"/>
                    <a:pt x="32930" y="115617"/>
                    <a:pt x="30905" y="115213"/>
                  </a:cubicBezTo>
                  <a:lnTo>
                    <a:pt x="30905" y="115955"/>
                  </a:lnTo>
                  <a:lnTo>
                    <a:pt x="30905" y="115955"/>
                  </a:lnTo>
                  <a:cubicBezTo>
                    <a:pt x="30905" y="117235"/>
                    <a:pt x="30905" y="117235"/>
                    <a:pt x="32824" y="117235"/>
                  </a:cubicBezTo>
                  <a:lnTo>
                    <a:pt x="32824" y="117235"/>
                  </a:lnTo>
                  <a:cubicBezTo>
                    <a:pt x="33250" y="117235"/>
                    <a:pt x="33889" y="117235"/>
                    <a:pt x="34422" y="117235"/>
                  </a:cubicBezTo>
                  <a:lnTo>
                    <a:pt x="34422" y="117235"/>
                  </a:lnTo>
                  <a:cubicBezTo>
                    <a:pt x="37087" y="117033"/>
                    <a:pt x="37087" y="117033"/>
                    <a:pt x="36873" y="115348"/>
                  </a:cubicBezTo>
                  <a:close/>
                  <a:moveTo>
                    <a:pt x="41882" y="57573"/>
                  </a:moveTo>
                  <a:lnTo>
                    <a:pt x="41882" y="57573"/>
                  </a:lnTo>
                  <a:cubicBezTo>
                    <a:pt x="40390" y="56966"/>
                    <a:pt x="38792" y="56966"/>
                    <a:pt x="37300" y="56831"/>
                  </a:cubicBezTo>
                  <a:lnTo>
                    <a:pt x="37300" y="56831"/>
                  </a:lnTo>
                  <a:cubicBezTo>
                    <a:pt x="36873" y="56831"/>
                    <a:pt x="36767" y="57033"/>
                    <a:pt x="36554" y="57168"/>
                  </a:cubicBezTo>
                  <a:lnTo>
                    <a:pt x="36554" y="57168"/>
                  </a:lnTo>
                  <a:cubicBezTo>
                    <a:pt x="35595" y="57977"/>
                    <a:pt x="31651" y="58382"/>
                    <a:pt x="30692" y="57640"/>
                  </a:cubicBezTo>
                  <a:lnTo>
                    <a:pt x="30692" y="57640"/>
                  </a:lnTo>
                  <a:cubicBezTo>
                    <a:pt x="29307" y="56629"/>
                    <a:pt x="27921" y="57168"/>
                    <a:pt x="26429" y="57303"/>
                  </a:cubicBezTo>
                  <a:lnTo>
                    <a:pt x="26429" y="57303"/>
                  </a:lnTo>
                  <a:cubicBezTo>
                    <a:pt x="26110" y="57303"/>
                    <a:pt x="25896" y="57438"/>
                    <a:pt x="25896" y="57573"/>
                  </a:cubicBezTo>
                  <a:lnTo>
                    <a:pt x="25896" y="57573"/>
                  </a:lnTo>
                  <a:cubicBezTo>
                    <a:pt x="25896" y="57775"/>
                    <a:pt x="26110" y="57707"/>
                    <a:pt x="26429" y="57775"/>
                  </a:cubicBezTo>
                  <a:lnTo>
                    <a:pt x="26429" y="57775"/>
                  </a:lnTo>
                  <a:cubicBezTo>
                    <a:pt x="29413" y="58179"/>
                    <a:pt x="32504" y="58179"/>
                    <a:pt x="35488" y="58112"/>
                  </a:cubicBezTo>
                  <a:lnTo>
                    <a:pt x="35488" y="58112"/>
                  </a:lnTo>
                  <a:cubicBezTo>
                    <a:pt x="37513" y="58044"/>
                    <a:pt x="39644" y="57842"/>
                    <a:pt x="41882" y="57573"/>
                  </a:cubicBezTo>
                  <a:close/>
                  <a:moveTo>
                    <a:pt x="2664" y="109887"/>
                  </a:moveTo>
                  <a:lnTo>
                    <a:pt x="2664" y="109887"/>
                  </a:lnTo>
                  <a:cubicBezTo>
                    <a:pt x="2451" y="110426"/>
                    <a:pt x="2238" y="110898"/>
                    <a:pt x="2024" y="111438"/>
                  </a:cubicBezTo>
                  <a:lnTo>
                    <a:pt x="2024" y="111438"/>
                  </a:lnTo>
                  <a:cubicBezTo>
                    <a:pt x="1918" y="111775"/>
                    <a:pt x="1918" y="111977"/>
                    <a:pt x="2344" y="112112"/>
                  </a:cubicBezTo>
                  <a:lnTo>
                    <a:pt x="2344" y="112112"/>
                  </a:lnTo>
                  <a:cubicBezTo>
                    <a:pt x="3623" y="112584"/>
                    <a:pt x="4902" y="112921"/>
                    <a:pt x="6394" y="112853"/>
                  </a:cubicBezTo>
                  <a:lnTo>
                    <a:pt x="6394" y="112853"/>
                  </a:lnTo>
                  <a:cubicBezTo>
                    <a:pt x="7353" y="112853"/>
                    <a:pt x="8525" y="111775"/>
                    <a:pt x="8099" y="111168"/>
                  </a:cubicBezTo>
                  <a:lnTo>
                    <a:pt x="8099" y="111168"/>
                  </a:lnTo>
                  <a:cubicBezTo>
                    <a:pt x="7992" y="110898"/>
                    <a:pt x="7779" y="111033"/>
                    <a:pt x="7566" y="111033"/>
                  </a:cubicBezTo>
                  <a:lnTo>
                    <a:pt x="7566" y="111033"/>
                  </a:lnTo>
                  <a:cubicBezTo>
                    <a:pt x="5754" y="110898"/>
                    <a:pt x="4156" y="110494"/>
                    <a:pt x="2664" y="109887"/>
                  </a:cubicBezTo>
                  <a:close/>
                  <a:moveTo>
                    <a:pt x="10870" y="36067"/>
                  </a:moveTo>
                  <a:lnTo>
                    <a:pt x="10870" y="36067"/>
                  </a:lnTo>
                  <a:cubicBezTo>
                    <a:pt x="10870" y="37078"/>
                    <a:pt x="11616" y="37887"/>
                    <a:pt x="12468" y="37887"/>
                  </a:cubicBezTo>
                  <a:lnTo>
                    <a:pt x="12468" y="37887"/>
                  </a:lnTo>
                  <a:cubicBezTo>
                    <a:pt x="13641" y="37955"/>
                    <a:pt x="14493" y="37617"/>
                    <a:pt x="15239" y="37146"/>
                  </a:cubicBezTo>
                  <a:lnTo>
                    <a:pt x="15239" y="37146"/>
                  </a:lnTo>
                  <a:cubicBezTo>
                    <a:pt x="15879" y="36741"/>
                    <a:pt x="15239" y="36067"/>
                    <a:pt x="15985" y="35595"/>
                  </a:cubicBezTo>
                  <a:lnTo>
                    <a:pt x="15985" y="35595"/>
                  </a:lnTo>
                  <a:cubicBezTo>
                    <a:pt x="15985" y="35595"/>
                    <a:pt x="15879" y="35528"/>
                    <a:pt x="15879" y="35460"/>
                  </a:cubicBezTo>
                  <a:lnTo>
                    <a:pt x="15879" y="35460"/>
                  </a:lnTo>
                  <a:cubicBezTo>
                    <a:pt x="15026" y="34921"/>
                    <a:pt x="13960" y="34719"/>
                    <a:pt x="12682" y="34921"/>
                  </a:cubicBezTo>
                  <a:lnTo>
                    <a:pt x="12682" y="34921"/>
                  </a:lnTo>
                  <a:cubicBezTo>
                    <a:pt x="11403" y="35056"/>
                    <a:pt x="10657" y="35393"/>
                    <a:pt x="10870" y="36067"/>
                  </a:cubicBezTo>
                  <a:close/>
                  <a:moveTo>
                    <a:pt x="25150" y="25820"/>
                  </a:moveTo>
                  <a:lnTo>
                    <a:pt x="25150" y="25820"/>
                  </a:lnTo>
                  <a:cubicBezTo>
                    <a:pt x="24618" y="25550"/>
                    <a:pt x="24298" y="25213"/>
                    <a:pt x="23872" y="25078"/>
                  </a:cubicBezTo>
                  <a:lnTo>
                    <a:pt x="23872" y="25078"/>
                  </a:lnTo>
                  <a:cubicBezTo>
                    <a:pt x="23126" y="24808"/>
                    <a:pt x="23552" y="23797"/>
                    <a:pt x="22486" y="23932"/>
                  </a:cubicBezTo>
                  <a:lnTo>
                    <a:pt x="22486" y="23932"/>
                  </a:lnTo>
                  <a:cubicBezTo>
                    <a:pt x="21634" y="23932"/>
                    <a:pt x="20888" y="24404"/>
                    <a:pt x="20142" y="24674"/>
                  </a:cubicBezTo>
                  <a:lnTo>
                    <a:pt x="20142" y="24674"/>
                  </a:lnTo>
                  <a:cubicBezTo>
                    <a:pt x="19502" y="24943"/>
                    <a:pt x="19076" y="25146"/>
                    <a:pt x="18330" y="25415"/>
                  </a:cubicBezTo>
                  <a:lnTo>
                    <a:pt x="18330" y="25415"/>
                  </a:lnTo>
                  <a:cubicBezTo>
                    <a:pt x="17904" y="25685"/>
                    <a:pt x="17477" y="25955"/>
                    <a:pt x="17264" y="26292"/>
                  </a:cubicBezTo>
                  <a:lnTo>
                    <a:pt x="17264" y="26292"/>
                  </a:lnTo>
                  <a:cubicBezTo>
                    <a:pt x="17051" y="26764"/>
                    <a:pt x="17371" y="27033"/>
                    <a:pt x="18010" y="27303"/>
                  </a:cubicBezTo>
                  <a:lnTo>
                    <a:pt x="18010" y="27303"/>
                  </a:lnTo>
                  <a:cubicBezTo>
                    <a:pt x="18543" y="27640"/>
                    <a:pt x="19182" y="27842"/>
                    <a:pt x="19715" y="27640"/>
                  </a:cubicBezTo>
                  <a:lnTo>
                    <a:pt x="19715" y="27640"/>
                  </a:lnTo>
                  <a:cubicBezTo>
                    <a:pt x="21420" y="26898"/>
                    <a:pt x="23445" y="26494"/>
                    <a:pt x="25150" y="25820"/>
                  </a:cubicBezTo>
                  <a:close/>
                  <a:moveTo>
                    <a:pt x="4262" y="106112"/>
                  </a:moveTo>
                  <a:lnTo>
                    <a:pt x="4262" y="106112"/>
                  </a:lnTo>
                  <a:cubicBezTo>
                    <a:pt x="3730" y="106786"/>
                    <a:pt x="3303" y="107460"/>
                    <a:pt x="2984" y="108067"/>
                  </a:cubicBezTo>
                  <a:lnTo>
                    <a:pt x="2984" y="108067"/>
                  </a:lnTo>
                  <a:cubicBezTo>
                    <a:pt x="2664" y="108539"/>
                    <a:pt x="2984" y="108943"/>
                    <a:pt x="3516" y="109213"/>
                  </a:cubicBezTo>
                  <a:lnTo>
                    <a:pt x="3516" y="109213"/>
                  </a:lnTo>
                  <a:cubicBezTo>
                    <a:pt x="4582" y="109685"/>
                    <a:pt x="5861" y="109887"/>
                    <a:pt x="7246" y="110089"/>
                  </a:cubicBezTo>
                  <a:lnTo>
                    <a:pt x="7246" y="110089"/>
                  </a:lnTo>
                  <a:cubicBezTo>
                    <a:pt x="8525" y="110224"/>
                    <a:pt x="9165" y="109752"/>
                    <a:pt x="9591" y="109213"/>
                  </a:cubicBezTo>
                  <a:lnTo>
                    <a:pt x="9591" y="109213"/>
                  </a:lnTo>
                  <a:cubicBezTo>
                    <a:pt x="10124" y="108741"/>
                    <a:pt x="10230" y="108134"/>
                    <a:pt x="10763" y="107730"/>
                  </a:cubicBezTo>
                  <a:lnTo>
                    <a:pt x="10763" y="107730"/>
                  </a:lnTo>
                  <a:cubicBezTo>
                    <a:pt x="10870" y="107460"/>
                    <a:pt x="10763" y="107191"/>
                    <a:pt x="10550" y="107056"/>
                  </a:cubicBezTo>
                  <a:lnTo>
                    <a:pt x="10550" y="107056"/>
                  </a:lnTo>
                  <a:cubicBezTo>
                    <a:pt x="10230" y="106921"/>
                    <a:pt x="9804" y="106988"/>
                    <a:pt x="9484" y="107056"/>
                  </a:cubicBezTo>
                  <a:lnTo>
                    <a:pt x="9484" y="107056"/>
                  </a:lnTo>
                  <a:cubicBezTo>
                    <a:pt x="8845" y="107393"/>
                    <a:pt x="8099" y="107325"/>
                    <a:pt x="7460" y="107191"/>
                  </a:cubicBezTo>
                  <a:lnTo>
                    <a:pt x="7460" y="107191"/>
                  </a:lnTo>
                  <a:cubicBezTo>
                    <a:pt x="6181" y="107123"/>
                    <a:pt x="5115" y="106719"/>
                    <a:pt x="4262" y="106112"/>
                  </a:cubicBezTo>
                  <a:close/>
                  <a:moveTo>
                    <a:pt x="67460" y="106179"/>
                  </a:moveTo>
                  <a:lnTo>
                    <a:pt x="67460" y="106179"/>
                  </a:lnTo>
                  <a:cubicBezTo>
                    <a:pt x="65008" y="107123"/>
                    <a:pt x="65328" y="107056"/>
                    <a:pt x="62238" y="107123"/>
                  </a:cubicBezTo>
                  <a:lnTo>
                    <a:pt x="62238" y="107123"/>
                  </a:lnTo>
                  <a:cubicBezTo>
                    <a:pt x="61172" y="107191"/>
                    <a:pt x="60852" y="107393"/>
                    <a:pt x="61065" y="108000"/>
                  </a:cubicBezTo>
                  <a:lnTo>
                    <a:pt x="61065" y="108000"/>
                  </a:lnTo>
                  <a:cubicBezTo>
                    <a:pt x="62238" y="110494"/>
                    <a:pt x="62238" y="110494"/>
                    <a:pt x="66500" y="110157"/>
                  </a:cubicBezTo>
                  <a:lnTo>
                    <a:pt x="66500" y="110157"/>
                  </a:lnTo>
                  <a:cubicBezTo>
                    <a:pt x="66607" y="110157"/>
                    <a:pt x="66820" y="110224"/>
                    <a:pt x="66927" y="110157"/>
                  </a:cubicBezTo>
                  <a:lnTo>
                    <a:pt x="66927" y="110157"/>
                  </a:lnTo>
                  <a:cubicBezTo>
                    <a:pt x="67566" y="109887"/>
                    <a:pt x="68738" y="109820"/>
                    <a:pt x="68632" y="109213"/>
                  </a:cubicBezTo>
                  <a:lnTo>
                    <a:pt x="68632" y="109213"/>
                  </a:lnTo>
                  <a:cubicBezTo>
                    <a:pt x="68206" y="108202"/>
                    <a:pt x="68099" y="107123"/>
                    <a:pt x="67460" y="106179"/>
                  </a:cubicBezTo>
                  <a:lnTo>
                    <a:pt x="31119" y="110157"/>
                  </a:lnTo>
                  <a:lnTo>
                    <a:pt x="31119" y="110157"/>
                  </a:lnTo>
                  <a:cubicBezTo>
                    <a:pt x="31012" y="111303"/>
                    <a:pt x="30905" y="112449"/>
                    <a:pt x="30799" y="113595"/>
                  </a:cubicBezTo>
                  <a:lnTo>
                    <a:pt x="30799" y="113595"/>
                  </a:lnTo>
                  <a:cubicBezTo>
                    <a:pt x="30799" y="114000"/>
                    <a:pt x="31119" y="114269"/>
                    <a:pt x="31651" y="114337"/>
                  </a:cubicBezTo>
                  <a:lnTo>
                    <a:pt x="31651" y="114337"/>
                  </a:lnTo>
                  <a:cubicBezTo>
                    <a:pt x="33143" y="114606"/>
                    <a:pt x="34635" y="114674"/>
                    <a:pt x="36127" y="114471"/>
                  </a:cubicBezTo>
                  <a:lnTo>
                    <a:pt x="36127" y="114471"/>
                  </a:lnTo>
                  <a:cubicBezTo>
                    <a:pt x="36660" y="114269"/>
                    <a:pt x="36873" y="114202"/>
                    <a:pt x="36873" y="113865"/>
                  </a:cubicBezTo>
                  <a:lnTo>
                    <a:pt x="36873" y="113865"/>
                  </a:lnTo>
                  <a:cubicBezTo>
                    <a:pt x="36873" y="112786"/>
                    <a:pt x="36873" y="111640"/>
                    <a:pt x="36873" y="110561"/>
                  </a:cubicBezTo>
                  <a:lnTo>
                    <a:pt x="36873" y="110561"/>
                  </a:lnTo>
                  <a:cubicBezTo>
                    <a:pt x="34955" y="110831"/>
                    <a:pt x="33037" y="110764"/>
                    <a:pt x="31119" y="110157"/>
                  </a:cubicBezTo>
                  <a:lnTo>
                    <a:pt x="67460" y="106179"/>
                  </a:lnTo>
                  <a:close/>
                  <a:moveTo>
                    <a:pt x="16092" y="26292"/>
                  </a:moveTo>
                  <a:lnTo>
                    <a:pt x="16092" y="26292"/>
                  </a:lnTo>
                  <a:cubicBezTo>
                    <a:pt x="13001" y="27168"/>
                    <a:pt x="10337" y="28449"/>
                    <a:pt x="7353" y="29123"/>
                  </a:cubicBezTo>
                  <a:lnTo>
                    <a:pt x="7353" y="29123"/>
                  </a:lnTo>
                  <a:cubicBezTo>
                    <a:pt x="7033" y="29191"/>
                    <a:pt x="6714" y="29393"/>
                    <a:pt x="6607" y="29528"/>
                  </a:cubicBezTo>
                  <a:lnTo>
                    <a:pt x="6607" y="29528"/>
                  </a:lnTo>
                  <a:cubicBezTo>
                    <a:pt x="6287" y="29865"/>
                    <a:pt x="5968" y="30269"/>
                    <a:pt x="6287" y="30606"/>
                  </a:cubicBezTo>
                  <a:lnTo>
                    <a:pt x="6287" y="30606"/>
                  </a:lnTo>
                  <a:cubicBezTo>
                    <a:pt x="6394" y="30943"/>
                    <a:pt x="6714" y="31280"/>
                    <a:pt x="7353" y="31213"/>
                  </a:cubicBezTo>
                  <a:lnTo>
                    <a:pt x="7353" y="31213"/>
                  </a:lnTo>
                  <a:cubicBezTo>
                    <a:pt x="8099" y="31213"/>
                    <a:pt x="8952" y="31213"/>
                    <a:pt x="9698" y="30943"/>
                  </a:cubicBezTo>
                  <a:lnTo>
                    <a:pt x="9698" y="30943"/>
                  </a:lnTo>
                  <a:cubicBezTo>
                    <a:pt x="12362" y="30000"/>
                    <a:pt x="15026" y="29191"/>
                    <a:pt x="17797" y="28449"/>
                  </a:cubicBezTo>
                  <a:lnTo>
                    <a:pt x="17797" y="28449"/>
                  </a:lnTo>
                  <a:cubicBezTo>
                    <a:pt x="16944" y="27775"/>
                    <a:pt x="15772" y="27303"/>
                    <a:pt x="16092" y="26292"/>
                  </a:cubicBezTo>
                  <a:lnTo>
                    <a:pt x="34955" y="19483"/>
                  </a:lnTo>
                  <a:lnTo>
                    <a:pt x="34955" y="19483"/>
                  </a:lnTo>
                  <a:cubicBezTo>
                    <a:pt x="34316" y="19483"/>
                    <a:pt x="33889" y="19685"/>
                    <a:pt x="33357" y="19887"/>
                  </a:cubicBezTo>
                  <a:lnTo>
                    <a:pt x="33357" y="19887"/>
                  </a:lnTo>
                  <a:cubicBezTo>
                    <a:pt x="30905" y="20764"/>
                    <a:pt x="28561" y="21707"/>
                    <a:pt x="26003" y="22584"/>
                  </a:cubicBezTo>
                  <a:lnTo>
                    <a:pt x="26003" y="22584"/>
                  </a:lnTo>
                  <a:cubicBezTo>
                    <a:pt x="24831" y="23056"/>
                    <a:pt x="24511" y="23662"/>
                    <a:pt x="25257" y="24337"/>
                  </a:cubicBezTo>
                  <a:lnTo>
                    <a:pt x="25257" y="24337"/>
                  </a:lnTo>
                  <a:cubicBezTo>
                    <a:pt x="25896" y="24606"/>
                    <a:pt x="26642" y="25213"/>
                    <a:pt x="27708" y="24943"/>
                  </a:cubicBezTo>
                  <a:lnTo>
                    <a:pt x="27708" y="24943"/>
                  </a:lnTo>
                  <a:cubicBezTo>
                    <a:pt x="30586" y="24067"/>
                    <a:pt x="33143" y="23056"/>
                    <a:pt x="35914" y="22112"/>
                  </a:cubicBezTo>
                  <a:lnTo>
                    <a:pt x="35914" y="22112"/>
                  </a:lnTo>
                  <a:cubicBezTo>
                    <a:pt x="36127" y="21977"/>
                    <a:pt x="36554" y="21977"/>
                    <a:pt x="36127" y="21775"/>
                  </a:cubicBezTo>
                  <a:lnTo>
                    <a:pt x="36127" y="21775"/>
                  </a:lnTo>
                  <a:cubicBezTo>
                    <a:pt x="35168" y="21101"/>
                    <a:pt x="35062" y="20292"/>
                    <a:pt x="34955" y="19483"/>
                  </a:cubicBezTo>
                  <a:lnTo>
                    <a:pt x="16092" y="26292"/>
                  </a:lnTo>
                  <a:close/>
                  <a:moveTo>
                    <a:pt x="56483" y="82921"/>
                  </a:moveTo>
                  <a:lnTo>
                    <a:pt x="56483" y="82921"/>
                  </a:lnTo>
                  <a:cubicBezTo>
                    <a:pt x="54777" y="83595"/>
                    <a:pt x="53179" y="84404"/>
                    <a:pt x="50941" y="84067"/>
                  </a:cubicBezTo>
                  <a:lnTo>
                    <a:pt x="50941" y="84067"/>
                  </a:lnTo>
                  <a:cubicBezTo>
                    <a:pt x="50834" y="84067"/>
                    <a:pt x="50515" y="84067"/>
                    <a:pt x="50515" y="84269"/>
                  </a:cubicBezTo>
                  <a:lnTo>
                    <a:pt x="50515" y="84269"/>
                  </a:lnTo>
                  <a:cubicBezTo>
                    <a:pt x="50621" y="84808"/>
                    <a:pt x="49982" y="85280"/>
                    <a:pt x="50408" y="85820"/>
                  </a:cubicBezTo>
                  <a:lnTo>
                    <a:pt x="50408" y="85820"/>
                  </a:lnTo>
                  <a:cubicBezTo>
                    <a:pt x="51047" y="86561"/>
                    <a:pt x="51367" y="87370"/>
                    <a:pt x="51687" y="88044"/>
                  </a:cubicBezTo>
                  <a:lnTo>
                    <a:pt x="51687" y="88044"/>
                  </a:lnTo>
                  <a:cubicBezTo>
                    <a:pt x="52539" y="89662"/>
                    <a:pt x="53179" y="89865"/>
                    <a:pt x="56056" y="89662"/>
                  </a:cubicBezTo>
                  <a:lnTo>
                    <a:pt x="56056" y="89662"/>
                  </a:lnTo>
                  <a:cubicBezTo>
                    <a:pt x="59253" y="89325"/>
                    <a:pt x="60106" y="88449"/>
                    <a:pt x="59040" y="86561"/>
                  </a:cubicBezTo>
                  <a:lnTo>
                    <a:pt x="59040" y="86561"/>
                  </a:lnTo>
                  <a:cubicBezTo>
                    <a:pt x="58294" y="85280"/>
                    <a:pt x="57868" y="84000"/>
                    <a:pt x="56483" y="82921"/>
                  </a:cubicBezTo>
                  <a:close/>
                  <a:moveTo>
                    <a:pt x="38046" y="86898"/>
                  </a:moveTo>
                  <a:lnTo>
                    <a:pt x="38046" y="85550"/>
                  </a:lnTo>
                  <a:lnTo>
                    <a:pt x="38046" y="85550"/>
                  </a:lnTo>
                  <a:cubicBezTo>
                    <a:pt x="38046" y="85415"/>
                    <a:pt x="38046" y="85348"/>
                    <a:pt x="38046" y="85348"/>
                  </a:cubicBezTo>
                  <a:lnTo>
                    <a:pt x="38046" y="85348"/>
                  </a:lnTo>
                  <a:cubicBezTo>
                    <a:pt x="37939" y="84674"/>
                    <a:pt x="37193" y="84337"/>
                    <a:pt x="36021" y="84404"/>
                  </a:cubicBezTo>
                  <a:lnTo>
                    <a:pt x="36021" y="84404"/>
                  </a:lnTo>
                  <a:cubicBezTo>
                    <a:pt x="34529" y="84606"/>
                    <a:pt x="33143" y="84741"/>
                    <a:pt x="31651" y="84471"/>
                  </a:cubicBezTo>
                  <a:lnTo>
                    <a:pt x="31651" y="84471"/>
                  </a:lnTo>
                  <a:cubicBezTo>
                    <a:pt x="30586" y="84337"/>
                    <a:pt x="29626" y="84808"/>
                    <a:pt x="29840" y="85550"/>
                  </a:cubicBezTo>
                  <a:lnTo>
                    <a:pt x="29840" y="85550"/>
                  </a:lnTo>
                  <a:cubicBezTo>
                    <a:pt x="29946" y="86426"/>
                    <a:pt x="29946" y="87438"/>
                    <a:pt x="30053" y="88382"/>
                  </a:cubicBezTo>
                  <a:lnTo>
                    <a:pt x="30053" y="88382"/>
                  </a:lnTo>
                  <a:cubicBezTo>
                    <a:pt x="30373" y="90202"/>
                    <a:pt x="31545" y="90741"/>
                    <a:pt x="34635" y="90539"/>
                  </a:cubicBezTo>
                  <a:lnTo>
                    <a:pt x="34635" y="90539"/>
                  </a:lnTo>
                  <a:cubicBezTo>
                    <a:pt x="35062" y="90471"/>
                    <a:pt x="35381" y="90471"/>
                    <a:pt x="35914" y="90471"/>
                  </a:cubicBezTo>
                  <a:lnTo>
                    <a:pt x="35914" y="90471"/>
                  </a:lnTo>
                  <a:cubicBezTo>
                    <a:pt x="37406" y="90404"/>
                    <a:pt x="38579" y="89662"/>
                    <a:pt x="38259" y="88786"/>
                  </a:cubicBezTo>
                  <a:lnTo>
                    <a:pt x="38259" y="88786"/>
                  </a:lnTo>
                  <a:cubicBezTo>
                    <a:pt x="38046" y="88112"/>
                    <a:pt x="38152" y="87505"/>
                    <a:pt x="38046" y="86898"/>
                  </a:cubicBezTo>
                  <a:close/>
                  <a:moveTo>
                    <a:pt x="10870" y="87033"/>
                  </a:moveTo>
                  <a:lnTo>
                    <a:pt x="10870" y="87033"/>
                  </a:lnTo>
                  <a:cubicBezTo>
                    <a:pt x="10870" y="87707"/>
                    <a:pt x="12255" y="88853"/>
                    <a:pt x="13534" y="89123"/>
                  </a:cubicBezTo>
                  <a:lnTo>
                    <a:pt x="13534" y="89123"/>
                  </a:lnTo>
                  <a:cubicBezTo>
                    <a:pt x="14600" y="89393"/>
                    <a:pt x="15772" y="89393"/>
                    <a:pt x="17051" y="89528"/>
                  </a:cubicBezTo>
                  <a:lnTo>
                    <a:pt x="17051" y="89528"/>
                  </a:lnTo>
                  <a:cubicBezTo>
                    <a:pt x="18756" y="89730"/>
                    <a:pt x="19502" y="89460"/>
                    <a:pt x="20035" y="88449"/>
                  </a:cubicBezTo>
                  <a:lnTo>
                    <a:pt x="20035" y="88449"/>
                  </a:lnTo>
                  <a:cubicBezTo>
                    <a:pt x="20355" y="87573"/>
                    <a:pt x="20568" y="86696"/>
                    <a:pt x="20994" y="85820"/>
                  </a:cubicBezTo>
                  <a:lnTo>
                    <a:pt x="20994" y="85820"/>
                  </a:lnTo>
                  <a:cubicBezTo>
                    <a:pt x="21634" y="84202"/>
                    <a:pt x="21634" y="84269"/>
                    <a:pt x="18863" y="84067"/>
                  </a:cubicBezTo>
                  <a:lnTo>
                    <a:pt x="18863" y="84067"/>
                  </a:lnTo>
                  <a:cubicBezTo>
                    <a:pt x="17158" y="84000"/>
                    <a:pt x="15239" y="84067"/>
                    <a:pt x="14280" y="82921"/>
                  </a:cubicBezTo>
                  <a:lnTo>
                    <a:pt x="14280" y="82921"/>
                  </a:lnTo>
                  <a:cubicBezTo>
                    <a:pt x="13960" y="82651"/>
                    <a:pt x="13641" y="82651"/>
                    <a:pt x="13108" y="82719"/>
                  </a:cubicBezTo>
                  <a:lnTo>
                    <a:pt x="13108" y="82719"/>
                  </a:lnTo>
                  <a:cubicBezTo>
                    <a:pt x="12788" y="82853"/>
                    <a:pt x="12468" y="82988"/>
                    <a:pt x="12468" y="83258"/>
                  </a:cubicBezTo>
                  <a:lnTo>
                    <a:pt x="12468" y="83258"/>
                  </a:lnTo>
                  <a:cubicBezTo>
                    <a:pt x="12682" y="83595"/>
                    <a:pt x="12255" y="83932"/>
                    <a:pt x="11936" y="84269"/>
                  </a:cubicBezTo>
                  <a:lnTo>
                    <a:pt x="11936" y="84269"/>
                  </a:lnTo>
                  <a:cubicBezTo>
                    <a:pt x="11403" y="85078"/>
                    <a:pt x="11083" y="86022"/>
                    <a:pt x="10870" y="87033"/>
                  </a:cubicBezTo>
                  <a:close/>
                  <a:moveTo>
                    <a:pt x="31225" y="35528"/>
                  </a:moveTo>
                  <a:lnTo>
                    <a:pt x="31225" y="35528"/>
                  </a:lnTo>
                  <a:cubicBezTo>
                    <a:pt x="31651" y="35528"/>
                    <a:pt x="32078" y="35393"/>
                    <a:pt x="32397" y="35325"/>
                  </a:cubicBezTo>
                  <a:lnTo>
                    <a:pt x="32397" y="35325"/>
                  </a:lnTo>
                  <a:cubicBezTo>
                    <a:pt x="34316" y="35056"/>
                    <a:pt x="35808" y="34516"/>
                    <a:pt x="37300" y="33910"/>
                  </a:cubicBezTo>
                  <a:lnTo>
                    <a:pt x="37300" y="33910"/>
                  </a:lnTo>
                  <a:cubicBezTo>
                    <a:pt x="37619" y="33842"/>
                    <a:pt x="38259" y="33910"/>
                    <a:pt x="38472" y="33505"/>
                  </a:cubicBezTo>
                  <a:lnTo>
                    <a:pt x="38472" y="33505"/>
                  </a:lnTo>
                  <a:cubicBezTo>
                    <a:pt x="38472" y="33168"/>
                    <a:pt x="37939" y="33101"/>
                    <a:pt x="37619" y="32831"/>
                  </a:cubicBezTo>
                  <a:lnTo>
                    <a:pt x="37619" y="32831"/>
                  </a:lnTo>
                  <a:cubicBezTo>
                    <a:pt x="37087" y="32561"/>
                    <a:pt x="36341" y="32292"/>
                    <a:pt x="35808" y="31820"/>
                  </a:cubicBezTo>
                  <a:lnTo>
                    <a:pt x="35808" y="31820"/>
                  </a:lnTo>
                  <a:cubicBezTo>
                    <a:pt x="33996" y="30404"/>
                    <a:pt x="33676" y="28786"/>
                    <a:pt x="33463" y="27168"/>
                  </a:cubicBezTo>
                  <a:lnTo>
                    <a:pt x="33463" y="27168"/>
                  </a:lnTo>
                  <a:cubicBezTo>
                    <a:pt x="33463" y="26561"/>
                    <a:pt x="33250" y="26561"/>
                    <a:pt x="32504" y="26831"/>
                  </a:cubicBezTo>
                  <a:lnTo>
                    <a:pt x="32504" y="26831"/>
                  </a:lnTo>
                  <a:cubicBezTo>
                    <a:pt x="30373" y="27573"/>
                    <a:pt x="28241" y="28382"/>
                    <a:pt x="26110" y="29056"/>
                  </a:cubicBezTo>
                  <a:lnTo>
                    <a:pt x="26110" y="29056"/>
                  </a:lnTo>
                  <a:cubicBezTo>
                    <a:pt x="25790" y="29191"/>
                    <a:pt x="25364" y="29460"/>
                    <a:pt x="25683" y="29730"/>
                  </a:cubicBezTo>
                  <a:lnTo>
                    <a:pt x="25683" y="29730"/>
                  </a:lnTo>
                  <a:cubicBezTo>
                    <a:pt x="26323" y="30337"/>
                    <a:pt x="25790" y="31078"/>
                    <a:pt x="26110" y="31685"/>
                  </a:cubicBezTo>
                  <a:lnTo>
                    <a:pt x="26110" y="31685"/>
                  </a:lnTo>
                  <a:cubicBezTo>
                    <a:pt x="26536" y="32292"/>
                    <a:pt x="26749" y="33033"/>
                    <a:pt x="27282" y="33640"/>
                  </a:cubicBezTo>
                  <a:lnTo>
                    <a:pt x="27282" y="33640"/>
                  </a:lnTo>
                  <a:cubicBezTo>
                    <a:pt x="28134" y="34584"/>
                    <a:pt x="29307" y="35393"/>
                    <a:pt x="31225" y="35528"/>
                  </a:cubicBezTo>
                  <a:lnTo>
                    <a:pt x="36021" y="36808"/>
                  </a:lnTo>
                  <a:lnTo>
                    <a:pt x="36021" y="36808"/>
                  </a:lnTo>
                  <a:cubicBezTo>
                    <a:pt x="36341" y="35932"/>
                    <a:pt x="35808" y="35865"/>
                    <a:pt x="34955" y="36202"/>
                  </a:cubicBezTo>
                  <a:lnTo>
                    <a:pt x="34955" y="36202"/>
                  </a:lnTo>
                  <a:cubicBezTo>
                    <a:pt x="34316" y="36337"/>
                    <a:pt x="33463" y="36539"/>
                    <a:pt x="32824" y="36606"/>
                  </a:cubicBezTo>
                  <a:lnTo>
                    <a:pt x="32824" y="36606"/>
                  </a:lnTo>
                  <a:cubicBezTo>
                    <a:pt x="31758" y="36674"/>
                    <a:pt x="31651" y="36943"/>
                    <a:pt x="31651" y="37550"/>
                  </a:cubicBezTo>
                  <a:lnTo>
                    <a:pt x="31651" y="37550"/>
                  </a:lnTo>
                  <a:cubicBezTo>
                    <a:pt x="31651" y="41797"/>
                    <a:pt x="31651" y="45977"/>
                    <a:pt x="31651" y="50224"/>
                  </a:cubicBezTo>
                  <a:lnTo>
                    <a:pt x="31651" y="50224"/>
                  </a:lnTo>
                  <a:cubicBezTo>
                    <a:pt x="31651" y="51842"/>
                    <a:pt x="31651" y="53528"/>
                    <a:pt x="31438" y="55078"/>
                  </a:cubicBezTo>
                  <a:lnTo>
                    <a:pt x="31438" y="55078"/>
                  </a:lnTo>
                  <a:cubicBezTo>
                    <a:pt x="31438" y="55348"/>
                    <a:pt x="31012" y="55752"/>
                    <a:pt x="31758" y="55820"/>
                  </a:cubicBezTo>
                  <a:lnTo>
                    <a:pt x="31758" y="55820"/>
                  </a:lnTo>
                  <a:cubicBezTo>
                    <a:pt x="32930" y="55820"/>
                    <a:pt x="33996" y="55752"/>
                    <a:pt x="35168" y="55685"/>
                  </a:cubicBezTo>
                  <a:lnTo>
                    <a:pt x="35168" y="55685"/>
                  </a:lnTo>
                  <a:cubicBezTo>
                    <a:pt x="35168" y="55685"/>
                    <a:pt x="35168" y="55483"/>
                    <a:pt x="35168" y="55348"/>
                  </a:cubicBezTo>
                  <a:lnTo>
                    <a:pt x="35168" y="55348"/>
                  </a:lnTo>
                  <a:cubicBezTo>
                    <a:pt x="35381" y="49146"/>
                    <a:pt x="35808" y="42876"/>
                    <a:pt x="36021" y="36808"/>
                  </a:cubicBezTo>
                  <a:lnTo>
                    <a:pt x="31225" y="35528"/>
                  </a:lnTo>
                  <a:close/>
                  <a:moveTo>
                    <a:pt x="117335" y="9303"/>
                  </a:moveTo>
                  <a:lnTo>
                    <a:pt x="117335" y="9303"/>
                  </a:lnTo>
                  <a:cubicBezTo>
                    <a:pt x="117015" y="5932"/>
                    <a:pt x="114884" y="3303"/>
                    <a:pt x="109662" y="1887"/>
                  </a:cubicBezTo>
                  <a:lnTo>
                    <a:pt x="109662" y="1887"/>
                  </a:lnTo>
                  <a:cubicBezTo>
                    <a:pt x="108383" y="1550"/>
                    <a:pt x="107104" y="1483"/>
                    <a:pt x="105932" y="1752"/>
                  </a:cubicBezTo>
                  <a:lnTo>
                    <a:pt x="105932" y="1752"/>
                  </a:lnTo>
                  <a:cubicBezTo>
                    <a:pt x="104760" y="1955"/>
                    <a:pt x="103907" y="2359"/>
                    <a:pt x="104014" y="3235"/>
                  </a:cubicBezTo>
                  <a:lnTo>
                    <a:pt x="104014" y="3235"/>
                  </a:lnTo>
                  <a:cubicBezTo>
                    <a:pt x="104120" y="3775"/>
                    <a:pt x="104440" y="4247"/>
                    <a:pt x="104653" y="4786"/>
                  </a:cubicBezTo>
                  <a:lnTo>
                    <a:pt x="104653" y="4786"/>
                  </a:lnTo>
                  <a:cubicBezTo>
                    <a:pt x="105293" y="7955"/>
                    <a:pt x="108703" y="9775"/>
                    <a:pt x="112753" y="11393"/>
                  </a:cubicBezTo>
                  <a:lnTo>
                    <a:pt x="112753" y="11393"/>
                  </a:lnTo>
                  <a:cubicBezTo>
                    <a:pt x="115204" y="12337"/>
                    <a:pt x="117548" y="11460"/>
                    <a:pt x="117335" y="9640"/>
                  </a:cubicBezTo>
                  <a:lnTo>
                    <a:pt x="117335" y="9640"/>
                  </a:lnTo>
                  <a:cubicBezTo>
                    <a:pt x="117335" y="9505"/>
                    <a:pt x="117335" y="9370"/>
                    <a:pt x="117335" y="9303"/>
                  </a:cubicBezTo>
                  <a:close/>
                  <a:moveTo>
                    <a:pt x="10976" y="34112"/>
                  </a:moveTo>
                  <a:lnTo>
                    <a:pt x="10976" y="34112"/>
                  </a:lnTo>
                  <a:cubicBezTo>
                    <a:pt x="13428" y="33977"/>
                    <a:pt x="15879" y="33505"/>
                    <a:pt x="17264" y="35191"/>
                  </a:cubicBezTo>
                  <a:lnTo>
                    <a:pt x="17264" y="35191"/>
                  </a:lnTo>
                  <a:cubicBezTo>
                    <a:pt x="18223" y="36337"/>
                    <a:pt x="17477" y="37752"/>
                    <a:pt x="15879" y="38629"/>
                  </a:cubicBezTo>
                  <a:lnTo>
                    <a:pt x="15879" y="38629"/>
                  </a:lnTo>
                  <a:cubicBezTo>
                    <a:pt x="14600" y="39168"/>
                    <a:pt x="11616" y="39168"/>
                    <a:pt x="10230" y="38629"/>
                  </a:cubicBezTo>
                  <a:lnTo>
                    <a:pt x="10230" y="38629"/>
                  </a:lnTo>
                  <a:cubicBezTo>
                    <a:pt x="8738" y="38022"/>
                    <a:pt x="8525" y="36674"/>
                    <a:pt x="9698" y="34651"/>
                  </a:cubicBezTo>
                  <a:lnTo>
                    <a:pt x="9698" y="34651"/>
                  </a:lnTo>
                  <a:cubicBezTo>
                    <a:pt x="8632" y="34719"/>
                    <a:pt x="7779" y="34988"/>
                    <a:pt x="7033" y="35325"/>
                  </a:cubicBezTo>
                  <a:lnTo>
                    <a:pt x="7033" y="35325"/>
                  </a:lnTo>
                  <a:cubicBezTo>
                    <a:pt x="5435" y="35932"/>
                    <a:pt x="4689" y="36808"/>
                    <a:pt x="4902" y="37955"/>
                  </a:cubicBezTo>
                  <a:lnTo>
                    <a:pt x="4902" y="37955"/>
                  </a:lnTo>
                  <a:cubicBezTo>
                    <a:pt x="4902" y="38831"/>
                    <a:pt x="5861" y="39640"/>
                    <a:pt x="6394" y="40651"/>
                  </a:cubicBezTo>
                  <a:lnTo>
                    <a:pt x="6394" y="40651"/>
                  </a:lnTo>
                  <a:cubicBezTo>
                    <a:pt x="6500" y="40853"/>
                    <a:pt x="6714" y="40921"/>
                    <a:pt x="7140" y="40988"/>
                  </a:cubicBezTo>
                  <a:lnTo>
                    <a:pt x="7140" y="40988"/>
                  </a:lnTo>
                  <a:cubicBezTo>
                    <a:pt x="8952" y="41325"/>
                    <a:pt x="10657" y="41191"/>
                    <a:pt x="11936" y="40382"/>
                  </a:cubicBezTo>
                  <a:lnTo>
                    <a:pt x="11936" y="40382"/>
                  </a:lnTo>
                  <a:cubicBezTo>
                    <a:pt x="12362" y="40112"/>
                    <a:pt x="12788" y="39977"/>
                    <a:pt x="13214" y="39910"/>
                  </a:cubicBezTo>
                  <a:lnTo>
                    <a:pt x="13214" y="39910"/>
                  </a:lnTo>
                  <a:cubicBezTo>
                    <a:pt x="18117" y="39101"/>
                    <a:pt x="22273" y="37213"/>
                    <a:pt x="26856" y="36202"/>
                  </a:cubicBezTo>
                  <a:lnTo>
                    <a:pt x="26856" y="36202"/>
                  </a:lnTo>
                  <a:cubicBezTo>
                    <a:pt x="27708" y="36000"/>
                    <a:pt x="27708" y="35865"/>
                    <a:pt x="27282" y="35528"/>
                  </a:cubicBezTo>
                  <a:lnTo>
                    <a:pt x="27282" y="35528"/>
                  </a:lnTo>
                  <a:cubicBezTo>
                    <a:pt x="26003" y="34449"/>
                    <a:pt x="25150" y="33303"/>
                    <a:pt x="24511" y="32022"/>
                  </a:cubicBezTo>
                  <a:lnTo>
                    <a:pt x="24511" y="32022"/>
                  </a:lnTo>
                  <a:cubicBezTo>
                    <a:pt x="24298" y="31348"/>
                    <a:pt x="24191" y="30741"/>
                    <a:pt x="23872" y="29932"/>
                  </a:cubicBezTo>
                  <a:lnTo>
                    <a:pt x="23872" y="29932"/>
                  </a:lnTo>
                  <a:cubicBezTo>
                    <a:pt x="19289" y="31146"/>
                    <a:pt x="15239" y="32764"/>
                    <a:pt x="10976" y="34112"/>
                  </a:cubicBezTo>
                  <a:close/>
                  <a:moveTo>
                    <a:pt x="11083" y="89393"/>
                  </a:moveTo>
                  <a:lnTo>
                    <a:pt x="11083" y="89393"/>
                  </a:lnTo>
                  <a:cubicBezTo>
                    <a:pt x="9165" y="94314"/>
                    <a:pt x="7140" y="99168"/>
                    <a:pt x="5008" y="103955"/>
                  </a:cubicBezTo>
                  <a:lnTo>
                    <a:pt x="5008" y="103955"/>
                  </a:lnTo>
                  <a:cubicBezTo>
                    <a:pt x="4582" y="104764"/>
                    <a:pt x="5115" y="105235"/>
                    <a:pt x="5861" y="105707"/>
                  </a:cubicBezTo>
                  <a:lnTo>
                    <a:pt x="5861" y="105707"/>
                  </a:lnTo>
                  <a:cubicBezTo>
                    <a:pt x="6820" y="106382"/>
                    <a:pt x="7992" y="106382"/>
                    <a:pt x="9378" y="106314"/>
                  </a:cubicBezTo>
                  <a:lnTo>
                    <a:pt x="9378" y="106314"/>
                  </a:lnTo>
                  <a:cubicBezTo>
                    <a:pt x="10657" y="106179"/>
                    <a:pt x="10657" y="105707"/>
                    <a:pt x="10870" y="105168"/>
                  </a:cubicBezTo>
                  <a:lnTo>
                    <a:pt x="10870" y="105168"/>
                  </a:lnTo>
                  <a:cubicBezTo>
                    <a:pt x="13001" y="100516"/>
                    <a:pt x="15133" y="95730"/>
                    <a:pt x="17158" y="91078"/>
                  </a:cubicBezTo>
                  <a:lnTo>
                    <a:pt x="17158" y="91078"/>
                  </a:lnTo>
                  <a:cubicBezTo>
                    <a:pt x="17371" y="90674"/>
                    <a:pt x="17371" y="90471"/>
                    <a:pt x="16518" y="90404"/>
                  </a:cubicBezTo>
                  <a:lnTo>
                    <a:pt x="16518" y="90404"/>
                  </a:lnTo>
                  <a:cubicBezTo>
                    <a:pt x="14600" y="90337"/>
                    <a:pt x="12895" y="90202"/>
                    <a:pt x="11083" y="89393"/>
                  </a:cubicBezTo>
                  <a:close/>
                  <a:moveTo>
                    <a:pt x="31119" y="100314"/>
                  </a:moveTo>
                  <a:lnTo>
                    <a:pt x="31012" y="100314"/>
                  </a:lnTo>
                  <a:lnTo>
                    <a:pt x="31012" y="100314"/>
                  </a:lnTo>
                  <a:cubicBezTo>
                    <a:pt x="31012" y="103078"/>
                    <a:pt x="31119" y="105775"/>
                    <a:pt x="31012" y="108471"/>
                  </a:cubicBezTo>
                  <a:lnTo>
                    <a:pt x="31012" y="108471"/>
                  </a:lnTo>
                  <a:cubicBezTo>
                    <a:pt x="31012" y="109146"/>
                    <a:pt x="31438" y="109348"/>
                    <a:pt x="32291" y="109483"/>
                  </a:cubicBezTo>
                  <a:lnTo>
                    <a:pt x="32291" y="109483"/>
                  </a:lnTo>
                  <a:cubicBezTo>
                    <a:pt x="33250" y="109752"/>
                    <a:pt x="34316" y="109887"/>
                    <a:pt x="35275" y="109820"/>
                  </a:cubicBezTo>
                  <a:lnTo>
                    <a:pt x="35275" y="109820"/>
                  </a:lnTo>
                  <a:cubicBezTo>
                    <a:pt x="36341" y="109820"/>
                    <a:pt x="36873" y="109483"/>
                    <a:pt x="36873" y="108808"/>
                  </a:cubicBezTo>
                  <a:lnTo>
                    <a:pt x="36873" y="108808"/>
                  </a:lnTo>
                  <a:cubicBezTo>
                    <a:pt x="37087" y="103280"/>
                    <a:pt x="37087" y="97617"/>
                    <a:pt x="37193" y="92089"/>
                  </a:cubicBezTo>
                  <a:lnTo>
                    <a:pt x="37193" y="92089"/>
                  </a:lnTo>
                  <a:cubicBezTo>
                    <a:pt x="37193" y="91617"/>
                    <a:pt x="36873" y="91483"/>
                    <a:pt x="36127" y="91483"/>
                  </a:cubicBezTo>
                  <a:lnTo>
                    <a:pt x="36127" y="91483"/>
                  </a:lnTo>
                  <a:cubicBezTo>
                    <a:pt x="34955" y="91550"/>
                    <a:pt x="33676" y="91617"/>
                    <a:pt x="32397" y="91550"/>
                  </a:cubicBezTo>
                  <a:lnTo>
                    <a:pt x="32397" y="91550"/>
                  </a:lnTo>
                  <a:cubicBezTo>
                    <a:pt x="31545" y="91415"/>
                    <a:pt x="31012" y="91483"/>
                    <a:pt x="31012" y="92157"/>
                  </a:cubicBezTo>
                  <a:lnTo>
                    <a:pt x="31012" y="92157"/>
                  </a:lnTo>
                  <a:cubicBezTo>
                    <a:pt x="31119" y="94853"/>
                    <a:pt x="31119" y="97617"/>
                    <a:pt x="31119" y="100314"/>
                  </a:cubicBezTo>
                  <a:close/>
                  <a:moveTo>
                    <a:pt x="61811" y="106382"/>
                  </a:moveTo>
                  <a:lnTo>
                    <a:pt x="61811" y="106382"/>
                  </a:lnTo>
                  <a:cubicBezTo>
                    <a:pt x="62664" y="106449"/>
                    <a:pt x="63410" y="106314"/>
                    <a:pt x="64262" y="106179"/>
                  </a:cubicBezTo>
                  <a:lnTo>
                    <a:pt x="64262" y="106179"/>
                  </a:lnTo>
                  <a:cubicBezTo>
                    <a:pt x="66181" y="105977"/>
                    <a:pt x="67246" y="105033"/>
                    <a:pt x="66607" y="103820"/>
                  </a:cubicBezTo>
                  <a:lnTo>
                    <a:pt x="66607" y="103820"/>
                  </a:lnTo>
                  <a:cubicBezTo>
                    <a:pt x="66074" y="102943"/>
                    <a:pt x="65328" y="102000"/>
                    <a:pt x="65008" y="101123"/>
                  </a:cubicBezTo>
                  <a:lnTo>
                    <a:pt x="65008" y="101123"/>
                  </a:lnTo>
                  <a:cubicBezTo>
                    <a:pt x="63516" y="97415"/>
                    <a:pt x="61385" y="93842"/>
                    <a:pt x="59786" y="90269"/>
                  </a:cubicBezTo>
                  <a:lnTo>
                    <a:pt x="59786" y="90269"/>
                  </a:lnTo>
                  <a:cubicBezTo>
                    <a:pt x="59680" y="90000"/>
                    <a:pt x="59467" y="89797"/>
                    <a:pt x="59040" y="90000"/>
                  </a:cubicBezTo>
                  <a:lnTo>
                    <a:pt x="59040" y="90000"/>
                  </a:lnTo>
                  <a:cubicBezTo>
                    <a:pt x="57548" y="90471"/>
                    <a:pt x="55950" y="90539"/>
                    <a:pt x="54245" y="90539"/>
                  </a:cubicBezTo>
                  <a:lnTo>
                    <a:pt x="54245" y="90539"/>
                  </a:lnTo>
                  <a:cubicBezTo>
                    <a:pt x="53285" y="90539"/>
                    <a:pt x="53179" y="90808"/>
                    <a:pt x="53392" y="91348"/>
                  </a:cubicBezTo>
                  <a:lnTo>
                    <a:pt x="53392" y="91348"/>
                  </a:lnTo>
                  <a:cubicBezTo>
                    <a:pt x="53925" y="92696"/>
                    <a:pt x="54564" y="94112"/>
                    <a:pt x="55204" y="95460"/>
                  </a:cubicBezTo>
                  <a:lnTo>
                    <a:pt x="55204" y="95460"/>
                  </a:lnTo>
                  <a:cubicBezTo>
                    <a:pt x="56589" y="98831"/>
                    <a:pt x="58934" y="102000"/>
                    <a:pt x="59786" y="105438"/>
                  </a:cubicBezTo>
                  <a:lnTo>
                    <a:pt x="59786" y="105438"/>
                  </a:lnTo>
                  <a:cubicBezTo>
                    <a:pt x="60106" y="106179"/>
                    <a:pt x="60639" y="106516"/>
                    <a:pt x="61811" y="106382"/>
                  </a:cubicBezTo>
                  <a:close/>
                  <a:moveTo>
                    <a:pt x="31012" y="74966"/>
                  </a:moveTo>
                  <a:lnTo>
                    <a:pt x="31012" y="74966"/>
                  </a:lnTo>
                  <a:cubicBezTo>
                    <a:pt x="31012" y="77595"/>
                    <a:pt x="31119" y="80292"/>
                    <a:pt x="31012" y="82988"/>
                  </a:cubicBezTo>
                  <a:lnTo>
                    <a:pt x="31012" y="82988"/>
                  </a:lnTo>
                  <a:cubicBezTo>
                    <a:pt x="31012" y="83460"/>
                    <a:pt x="31119" y="83662"/>
                    <a:pt x="32184" y="83595"/>
                  </a:cubicBezTo>
                  <a:lnTo>
                    <a:pt x="32184" y="83595"/>
                  </a:lnTo>
                  <a:cubicBezTo>
                    <a:pt x="33357" y="83528"/>
                    <a:pt x="34742" y="83662"/>
                    <a:pt x="36021" y="83460"/>
                  </a:cubicBezTo>
                  <a:lnTo>
                    <a:pt x="36021" y="83460"/>
                  </a:lnTo>
                  <a:cubicBezTo>
                    <a:pt x="36873" y="83325"/>
                    <a:pt x="37300" y="83191"/>
                    <a:pt x="37300" y="82584"/>
                  </a:cubicBezTo>
                  <a:lnTo>
                    <a:pt x="37300" y="82584"/>
                  </a:lnTo>
                  <a:cubicBezTo>
                    <a:pt x="37193" y="78741"/>
                    <a:pt x="37300" y="74764"/>
                    <a:pt x="37193" y="70853"/>
                  </a:cubicBezTo>
                  <a:lnTo>
                    <a:pt x="37193" y="70853"/>
                  </a:lnTo>
                  <a:cubicBezTo>
                    <a:pt x="37193" y="67685"/>
                    <a:pt x="37300" y="64584"/>
                    <a:pt x="37513" y="61550"/>
                  </a:cubicBezTo>
                  <a:lnTo>
                    <a:pt x="37513" y="61550"/>
                  </a:lnTo>
                  <a:cubicBezTo>
                    <a:pt x="37513" y="60943"/>
                    <a:pt x="37406" y="60741"/>
                    <a:pt x="36447" y="60808"/>
                  </a:cubicBezTo>
                  <a:lnTo>
                    <a:pt x="36447" y="60808"/>
                  </a:lnTo>
                  <a:cubicBezTo>
                    <a:pt x="35381" y="60808"/>
                    <a:pt x="34422" y="60741"/>
                    <a:pt x="33250" y="60876"/>
                  </a:cubicBezTo>
                  <a:lnTo>
                    <a:pt x="33250" y="60876"/>
                  </a:lnTo>
                  <a:cubicBezTo>
                    <a:pt x="32930" y="60943"/>
                    <a:pt x="32078" y="60404"/>
                    <a:pt x="31758" y="60808"/>
                  </a:cubicBezTo>
                  <a:lnTo>
                    <a:pt x="31758" y="60808"/>
                  </a:lnTo>
                  <a:cubicBezTo>
                    <a:pt x="31651" y="61146"/>
                    <a:pt x="31438" y="61483"/>
                    <a:pt x="31438" y="61820"/>
                  </a:cubicBezTo>
                  <a:lnTo>
                    <a:pt x="31438" y="61820"/>
                  </a:lnTo>
                  <a:cubicBezTo>
                    <a:pt x="31119" y="66269"/>
                    <a:pt x="31012" y="70651"/>
                    <a:pt x="31012" y="74966"/>
                  </a:cubicBezTo>
                  <a:close/>
                  <a:moveTo>
                    <a:pt x="51154" y="83460"/>
                  </a:moveTo>
                  <a:lnTo>
                    <a:pt x="51154" y="83460"/>
                  </a:lnTo>
                  <a:cubicBezTo>
                    <a:pt x="52113" y="83460"/>
                    <a:pt x="52966" y="83258"/>
                    <a:pt x="54671" y="82584"/>
                  </a:cubicBezTo>
                  <a:lnTo>
                    <a:pt x="54671" y="82584"/>
                  </a:lnTo>
                  <a:cubicBezTo>
                    <a:pt x="55737" y="82179"/>
                    <a:pt x="56056" y="81842"/>
                    <a:pt x="55523" y="81033"/>
                  </a:cubicBezTo>
                  <a:lnTo>
                    <a:pt x="55523" y="81033"/>
                  </a:lnTo>
                  <a:cubicBezTo>
                    <a:pt x="53392" y="77258"/>
                    <a:pt x="52113" y="73348"/>
                    <a:pt x="50301" y="69438"/>
                  </a:cubicBezTo>
                  <a:lnTo>
                    <a:pt x="50301" y="69438"/>
                  </a:lnTo>
                  <a:cubicBezTo>
                    <a:pt x="48809" y="66134"/>
                    <a:pt x="47637" y="62831"/>
                    <a:pt x="45825" y="59595"/>
                  </a:cubicBezTo>
                  <a:lnTo>
                    <a:pt x="45825" y="59595"/>
                  </a:lnTo>
                  <a:cubicBezTo>
                    <a:pt x="45612" y="59056"/>
                    <a:pt x="45079" y="58988"/>
                    <a:pt x="44120" y="59056"/>
                  </a:cubicBezTo>
                  <a:lnTo>
                    <a:pt x="44120" y="59056"/>
                  </a:lnTo>
                  <a:cubicBezTo>
                    <a:pt x="42841" y="59325"/>
                    <a:pt x="41563" y="59865"/>
                    <a:pt x="39857" y="59932"/>
                  </a:cubicBezTo>
                  <a:lnTo>
                    <a:pt x="39857" y="59932"/>
                  </a:lnTo>
                  <a:cubicBezTo>
                    <a:pt x="39538" y="59932"/>
                    <a:pt x="39325" y="60134"/>
                    <a:pt x="39644" y="60404"/>
                  </a:cubicBezTo>
                  <a:lnTo>
                    <a:pt x="39644" y="60404"/>
                  </a:lnTo>
                  <a:cubicBezTo>
                    <a:pt x="39751" y="60539"/>
                    <a:pt x="39857" y="60808"/>
                    <a:pt x="40071" y="61078"/>
                  </a:cubicBezTo>
                  <a:lnTo>
                    <a:pt x="40071" y="61078"/>
                  </a:lnTo>
                  <a:cubicBezTo>
                    <a:pt x="41776" y="64449"/>
                    <a:pt x="43268" y="67955"/>
                    <a:pt x="44653" y="71325"/>
                  </a:cubicBezTo>
                  <a:lnTo>
                    <a:pt x="44653" y="71325"/>
                  </a:lnTo>
                  <a:cubicBezTo>
                    <a:pt x="46252" y="75101"/>
                    <a:pt x="47850" y="78808"/>
                    <a:pt x="49662" y="82516"/>
                  </a:cubicBezTo>
                  <a:lnTo>
                    <a:pt x="49662" y="82516"/>
                  </a:lnTo>
                  <a:cubicBezTo>
                    <a:pt x="49982" y="82988"/>
                    <a:pt x="50301" y="83460"/>
                    <a:pt x="51154" y="83460"/>
                  </a:cubicBezTo>
                  <a:close/>
                  <a:moveTo>
                    <a:pt x="24511" y="59730"/>
                  </a:moveTo>
                  <a:lnTo>
                    <a:pt x="24511" y="59730"/>
                  </a:lnTo>
                  <a:cubicBezTo>
                    <a:pt x="23552" y="59460"/>
                    <a:pt x="23658" y="60337"/>
                    <a:pt x="23445" y="60808"/>
                  </a:cubicBezTo>
                  <a:lnTo>
                    <a:pt x="23445" y="60808"/>
                  </a:lnTo>
                  <a:cubicBezTo>
                    <a:pt x="22060" y="63775"/>
                    <a:pt x="20781" y="66674"/>
                    <a:pt x="19502" y="69707"/>
                  </a:cubicBezTo>
                  <a:lnTo>
                    <a:pt x="19502" y="69707"/>
                  </a:lnTo>
                  <a:cubicBezTo>
                    <a:pt x="17904" y="73550"/>
                    <a:pt x="16092" y="77460"/>
                    <a:pt x="14493" y="81303"/>
                  </a:cubicBezTo>
                  <a:lnTo>
                    <a:pt x="14493" y="81303"/>
                  </a:lnTo>
                  <a:cubicBezTo>
                    <a:pt x="14280" y="81910"/>
                    <a:pt x="14493" y="82112"/>
                    <a:pt x="15133" y="82382"/>
                  </a:cubicBezTo>
                  <a:lnTo>
                    <a:pt x="15133" y="82382"/>
                  </a:lnTo>
                  <a:cubicBezTo>
                    <a:pt x="16198" y="82988"/>
                    <a:pt x="17797" y="83056"/>
                    <a:pt x="19182" y="83258"/>
                  </a:cubicBezTo>
                  <a:lnTo>
                    <a:pt x="19182" y="83258"/>
                  </a:lnTo>
                  <a:cubicBezTo>
                    <a:pt x="20142" y="83325"/>
                    <a:pt x="20568" y="83191"/>
                    <a:pt x="20888" y="82382"/>
                  </a:cubicBezTo>
                  <a:lnTo>
                    <a:pt x="20888" y="82382"/>
                  </a:lnTo>
                  <a:cubicBezTo>
                    <a:pt x="23658" y="75775"/>
                    <a:pt x="26429" y="69101"/>
                    <a:pt x="29520" y="62561"/>
                  </a:cubicBezTo>
                  <a:lnTo>
                    <a:pt x="29520" y="62561"/>
                  </a:lnTo>
                  <a:cubicBezTo>
                    <a:pt x="29840" y="61955"/>
                    <a:pt x="30373" y="61550"/>
                    <a:pt x="29094" y="60808"/>
                  </a:cubicBezTo>
                  <a:lnTo>
                    <a:pt x="29094" y="60808"/>
                  </a:lnTo>
                  <a:cubicBezTo>
                    <a:pt x="27815" y="60000"/>
                    <a:pt x="26642" y="59865"/>
                    <a:pt x="24511" y="59730"/>
                  </a:cubicBezTo>
                  <a:close/>
                  <a:moveTo>
                    <a:pt x="86216" y="18404"/>
                  </a:moveTo>
                  <a:lnTo>
                    <a:pt x="86216" y="18404"/>
                  </a:lnTo>
                  <a:cubicBezTo>
                    <a:pt x="84298" y="16112"/>
                    <a:pt x="81740" y="13752"/>
                    <a:pt x="81740" y="10921"/>
                  </a:cubicBezTo>
                  <a:lnTo>
                    <a:pt x="81740" y="10921"/>
                  </a:lnTo>
                  <a:cubicBezTo>
                    <a:pt x="78863" y="11865"/>
                    <a:pt x="76198" y="12741"/>
                    <a:pt x="73641" y="13685"/>
                  </a:cubicBezTo>
                  <a:lnTo>
                    <a:pt x="73641" y="13685"/>
                  </a:lnTo>
                  <a:cubicBezTo>
                    <a:pt x="69911" y="14966"/>
                    <a:pt x="66500" y="16314"/>
                    <a:pt x="62877" y="17528"/>
                  </a:cubicBezTo>
                  <a:lnTo>
                    <a:pt x="62877" y="17528"/>
                  </a:lnTo>
                  <a:cubicBezTo>
                    <a:pt x="61705" y="17865"/>
                    <a:pt x="61385" y="18269"/>
                    <a:pt x="61705" y="19011"/>
                  </a:cubicBezTo>
                  <a:lnTo>
                    <a:pt x="61705" y="19011"/>
                  </a:lnTo>
                  <a:cubicBezTo>
                    <a:pt x="61918" y="19685"/>
                    <a:pt x="62131" y="20359"/>
                    <a:pt x="62557" y="21033"/>
                  </a:cubicBezTo>
                  <a:lnTo>
                    <a:pt x="62557" y="21033"/>
                  </a:lnTo>
                  <a:cubicBezTo>
                    <a:pt x="63303" y="21977"/>
                    <a:pt x="64582" y="22786"/>
                    <a:pt x="65435" y="23662"/>
                  </a:cubicBezTo>
                  <a:lnTo>
                    <a:pt x="65435" y="23662"/>
                  </a:lnTo>
                  <a:cubicBezTo>
                    <a:pt x="65754" y="24067"/>
                    <a:pt x="66500" y="24000"/>
                    <a:pt x="67140" y="23797"/>
                  </a:cubicBezTo>
                  <a:lnTo>
                    <a:pt x="67140" y="23797"/>
                  </a:lnTo>
                  <a:cubicBezTo>
                    <a:pt x="69484" y="23123"/>
                    <a:pt x="71829" y="22382"/>
                    <a:pt x="74174" y="21775"/>
                  </a:cubicBezTo>
                  <a:lnTo>
                    <a:pt x="74174" y="21775"/>
                  </a:lnTo>
                  <a:cubicBezTo>
                    <a:pt x="78330" y="20764"/>
                    <a:pt x="82380" y="19617"/>
                    <a:pt x="86216" y="18404"/>
                  </a:cubicBezTo>
                  <a:close/>
                  <a:moveTo>
                    <a:pt x="101243" y="2764"/>
                  </a:moveTo>
                  <a:lnTo>
                    <a:pt x="101243" y="2764"/>
                  </a:lnTo>
                  <a:cubicBezTo>
                    <a:pt x="101136" y="2764"/>
                    <a:pt x="101030" y="2764"/>
                    <a:pt x="100923" y="2764"/>
                  </a:cubicBezTo>
                  <a:lnTo>
                    <a:pt x="100923" y="2764"/>
                  </a:lnTo>
                  <a:cubicBezTo>
                    <a:pt x="95168" y="4516"/>
                    <a:pt x="89733" y="6674"/>
                    <a:pt x="84085" y="8426"/>
                  </a:cubicBezTo>
                  <a:lnTo>
                    <a:pt x="84085" y="8426"/>
                  </a:lnTo>
                  <a:cubicBezTo>
                    <a:pt x="83872" y="8561"/>
                    <a:pt x="83445" y="8629"/>
                    <a:pt x="83658" y="8831"/>
                  </a:cubicBezTo>
                  <a:lnTo>
                    <a:pt x="83658" y="8831"/>
                  </a:lnTo>
                  <a:cubicBezTo>
                    <a:pt x="83658" y="9640"/>
                    <a:pt x="83232" y="10449"/>
                    <a:pt x="83339" y="11258"/>
                  </a:cubicBezTo>
                  <a:lnTo>
                    <a:pt x="83339" y="11258"/>
                  </a:lnTo>
                  <a:cubicBezTo>
                    <a:pt x="83445" y="12876"/>
                    <a:pt x="84937" y="14224"/>
                    <a:pt x="86003" y="15640"/>
                  </a:cubicBezTo>
                  <a:lnTo>
                    <a:pt x="86003" y="15640"/>
                  </a:lnTo>
                  <a:cubicBezTo>
                    <a:pt x="86536" y="16449"/>
                    <a:pt x="87282" y="16921"/>
                    <a:pt x="88561" y="17460"/>
                  </a:cubicBezTo>
                  <a:lnTo>
                    <a:pt x="88561" y="17460"/>
                  </a:lnTo>
                  <a:cubicBezTo>
                    <a:pt x="89094" y="17730"/>
                    <a:pt x="89840" y="17932"/>
                    <a:pt x="90373" y="18337"/>
                  </a:cubicBezTo>
                  <a:lnTo>
                    <a:pt x="90373" y="18337"/>
                  </a:lnTo>
                  <a:cubicBezTo>
                    <a:pt x="90905" y="18674"/>
                    <a:pt x="91119" y="18606"/>
                    <a:pt x="91545" y="18404"/>
                  </a:cubicBezTo>
                  <a:lnTo>
                    <a:pt x="91545" y="18404"/>
                  </a:lnTo>
                  <a:cubicBezTo>
                    <a:pt x="93463" y="17797"/>
                    <a:pt x="95381" y="17191"/>
                    <a:pt x="97406" y="16584"/>
                  </a:cubicBezTo>
                  <a:lnTo>
                    <a:pt x="97406" y="16584"/>
                  </a:lnTo>
                  <a:cubicBezTo>
                    <a:pt x="102095" y="15370"/>
                    <a:pt x="106891" y="14022"/>
                    <a:pt x="111793" y="12674"/>
                  </a:cubicBezTo>
                  <a:lnTo>
                    <a:pt x="111793" y="12674"/>
                  </a:lnTo>
                  <a:cubicBezTo>
                    <a:pt x="105506" y="10382"/>
                    <a:pt x="101243" y="7415"/>
                    <a:pt x="101243" y="2764"/>
                  </a:cubicBezTo>
                  <a:lnTo>
                    <a:pt x="58934" y="17325"/>
                  </a:lnTo>
                  <a:lnTo>
                    <a:pt x="58934" y="17325"/>
                  </a:lnTo>
                  <a:cubicBezTo>
                    <a:pt x="58507" y="17528"/>
                    <a:pt x="57975" y="17662"/>
                    <a:pt x="57442" y="17797"/>
                  </a:cubicBezTo>
                  <a:lnTo>
                    <a:pt x="57442" y="17797"/>
                  </a:lnTo>
                  <a:cubicBezTo>
                    <a:pt x="50515" y="20292"/>
                    <a:pt x="43694" y="22719"/>
                    <a:pt x="36767" y="25146"/>
                  </a:cubicBezTo>
                  <a:lnTo>
                    <a:pt x="36767" y="25146"/>
                  </a:lnTo>
                  <a:cubicBezTo>
                    <a:pt x="35914" y="25483"/>
                    <a:pt x="35808" y="25887"/>
                    <a:pt x="35595" y="26359"/>
                  </a:cubicBezTo>
                  <a:lnTo>
                    <a:pt x="35595" y="26359"/>
                  </a:lnTo>
                  <a:cubicBezTo>
                    <a:pt x="35381" y="27910"/>
                    <a:pt x="36447" y="29258"/>
                    <a:pt x="37619" y="30539"/>
                  </a:cubicBezTo>
                  <a:lnTo>
                    <a:pt x="37619" y="30539"/>
                  </a:lnTo>
                  <a:cubicBezTo>
                    <a:pt x="38472" y="31213"/>
                    <a:pt x="39538" y="31617"/>
                    <a:pt x="40817" y="31887"/>
                  </a:cubicBezTo>
                  <a:lnTo>
                    <a:pt x="40817" y="31887"/>
                  </a:lnTo>
                  <a:cubicBezTo>
                    <a:pt x="41456" y="32022"/>
                    <a:pt x="41882" y="31483"/>
                    <a:pt x="42628" y="31348"/>
                  </a:cubicBezTo>
                  <a:lnTo>
                    <a:pt x="42628" y="31348"/>
                  </a:lnTo>
                  <a:cubicBezTo>
                    <a:pt x="43481" y="31213"/>
                    <a:pt x="44120" y="31078"/>
                    <a:pt x="44973" y="30876"/>
                  </a:cubicBezTo>
                  <a:lnTo>
                    <a:pt x="44973" y="30876"/>
                  </a:lnTo>
                  <a:cubicBezTo>
                    <a:pt x="47850" y="30539"/>
                    <a:pt x="50301" y="29797"/>
                    <a:pt x="52966" y="29123"/>
                  </a:cubicBezTo>
                  <a:lnTo>
                    <a:pt x="52966" y="29123"/>
                  </a:lnTo>
                  <a:cubicBezTo>
                    <a:pt x="55204" y="28584"/>
                    <a:pt x="57122" y="27707"/>
                    <a:pt x="59467" y="27168"/>
                  </a:cubicBezTo>
                  <a:lnTo>
                    <a:pt x="59467" y="27168"/>
                  </a:lnTo>
                  <a:cubicBezTo>
                    <a:pt x="61172" y="26696"/>
                    <a:pt x="62984" y="26224"/>
                    <a:pt x="64795" y="25752"/>
                  </a:cubicBezTo>
                  <a:lnTo>
                    <a:pt x="64795" y="25752"/>
                  </a:lnTo>
                  <a:cubicBezTo>
                    <a:pt x="65541" y="25483"/>
                    <a:pt x="65968" y="25213"/>
                    <a:pt x="65008" y="24808"/>
                  </a:cubicBezTo>
                  <a:lnTo>
                    <a:pt x="65008" y="24808"/>
                  </a:lnTo>
                  <a:cubicBezTo>
                    <a:pt x="63943" y="24404"/>
                    <a:pt x="62984" y="23932"/>
                    <a:pt x="62238" y="23258"/>
                  </a:cubicBezTo>
                  <a:lnTo>
                    <a:pt x="62238" y="23258"/>
                  </a:lnTo>
                  <a:cubicBezTo>
                    <a:pt x="60106" y="21640"/>
                    <a:pt x="58934" y="19685"/>
                    <a:pt x="59147" y="17528"/>
                  </a:cubicBezTo>
                  <a:lnTo>
                    <a:pt x="59147" y="17528"/>
                  </a:lnTo>
                  <a:cubicBezTo>
                    <a:pt x="59147" y="17460"/>
                    <a:pt x="59253" y="17460"/>
                    <a:pt x="59253" y="17325"/>
                  </a:cubicBezTo>
                  <a:lnTo>
                    <a:pt x="59253" y="17325"/>
                  </a:lnTo>
                  <a:cubicBezTo>
                    <a:pt x="59147" y="17325"/>
                    <a:pt x="59040" y="17325"/>
                    <a:pt x="58934" y="17325"/>
                  </a:cubicBezTo>
                  <a:lnTo>
                    <a:pt x="101243" y="2764"/>
                  </a:lnTo>
                  <a:close/>
                  <a:moveTo>
                    <a:pt x="68952" y="110561"/>
                  </a:moveTo>
                  <a:lnTo>
                    <a:pt x="68952" y="110561"/>
                  </a:lnTo>
                  <a:cubicBezTo>
                    <a:pt x="67140" y="111438"/>
                    <a:pt x="64795" y="111235"/>
                    <a:pt x="62664" y="111438"/>
                  </a:cubicBezTo>
                  <a:lnTo>
                    <a:pt x="62664" y="111438"/>
                  </a:lnTo>
                  <a:cubicBezTo>
                    <a:pt x="62984" y="113258"/>
                    <a:pt x="63410" y="113123"/>
                    <a:pt x="66181" y="112988"/>
                  </a:cubicBezTo>
                  <a:lnTo>
                    <a:pt x="66181" y="112988"/>
                  </a:lnTo>
                  <a:cubicBezTo>
                    <a:pt x="67886" y="112921"/>
                    <a:pt x="68952" y="112112"/>
                    <a:pt x="69271" y="110696"/>
                  </a:cubicBezTo>
                  <a:lnTo>
                    <a:pt x="69271" y="110696"/>
                  </a:lnTo>
                  <a:cubicBezTo>
                    <a:pt x="69378" y="110696"/>
                    <a:pt x="69484" y="110629"/>
                    <a:pt x="69378" y="110561"/>
                  </a:cubicBezTo>
                  <a:lnTo>
                    <a:pt x="69378" y="110561"/>
                  </a:lnTo>
                  <a:cubicBezTo>
                    <a:pt x="69271" y="110494"/>
                    <a:pt x="69058" y="110561"/>
                    <a:pt x="68952" y="110561"/>
                  </a:cubicBezTo>
                  <a:close/>
                  <a:moveTo>
                    <a:pt x="29307" y="66404"/>
                  </a:moveTo>
                  <a:lnTo>
                    <a:pt x="29307" y="66404"/>
                  </a:lnTo>
                  <a:cubicBezTo>
                    <a:pt x="26962" y="71797"/>
                    <a:pt x="24298" y="77056"/>
                    <a:pt x="22166" y="82382"/>
                  </a:cubicBezTo>
                  <a:lnTo>
                    <a:pt x="22166" y="82382"/>
                  </a:lnTo>
                  <a:cubicBezTo>
                    <a:pt x="21847" y="82853"/>
                    <a:pt x="21847" y="83056"/>
                    <a:pt x="22593" y="83258"/>
                  </a:cubicBezTo>
                  <a:lnTo>
                    <a:pt x="22593" y="83258"/>
                  </a:lnTo>
                  <a:cubicBezTo>
                    <a:pt x="23126" y="83393"/>
                    <a:pt x="23445" y="83662"/>
                    <a:pt x="23232" y="84000"/>
                  </a:cubicBezTo>
                  <a:lnTo>
                    <a:pt x="23232" y="84000"/>
                  </a:lnTo>
                  <a:cubicBezTo>
                    <a:pt x="22593" y="85820"/>
                    <a:pt x="22060" y="87573"/>
                    <a:pt x="20994" y="89325"/>
                  </a:cubicBezTo>
                  <a:lnTo>
                    <a:pt x="20994" y="89325"/>
                  </a:lnTo>
                  <a:cubicBezTo>
                    <a:pt x="20781" y="89797"/>
                    <a:pt x="20355" y="90337"/>
                    <a:pt x="19289" y="90404"/>
                  </a:cubicBezTo>
                  <a:lnTo>
                    <a:pt x="19289" y="90404"/>
                  </a:lnTo>
                  <a:cubicBezTo>
                    <a:pt x="18756" y="90471"/>
                    <a:pt x="18756" y="90808"/>
                    <a:pt x="18650" y="91078"/>
                  </a:cubicBezTo>
                  <a:lnTo>
                    <a:pt x="18650" y="91078"/>
                  </a:lnTo>
                  <a:cubicBezTo>
                    <a:pt x="16518" y="95932"/>
                    <a:pt x="14280" y="100853"/>
                    <a:pt x="12362" y="105775"/>
                  </a:cubicBezTo>
                  <a:lnTo>
                    <a:pt x="12362" y="105775"/>
                  </a:lnTo>
                  <a:cubicBezTo>
                    <a:pt x="11936" y="106719"/>
                    <a:pt x="11936" y="107865"/>
                    <a:pt x="11722" y="108876"/>
                  </a:cubicBezTo>
                  <a:lnTo>
                    <a:pt x="11722" y="108876"/>
                  </a:lnTo>
                  <a:cubicBezTo>
                    <a:pt x="11616" y="109483"/>
                    <a:pt x="11296" y="110157"/>
                    <a:pt x="10550" y="110561"/>
                  </a:cubicBezTo>
                  <a:lnTo>
                    <a:pt x="10550" y="110561"/>
                  </a:lnTo>
                  <a:cubicBezTo>
                    <a:pt x="9484" y="111168"/>
                    <a:pt x="9378" y="111977"/>
                    <a:pt x="9271" y="112651"/>
                  </a:cubicBezTo>
                  <a:lnTo>
                    <a:pt x="9271" y="112651"/>
                  </a:lnTo>
                  <a:cubicBezTo>
                    <a:pt x="9165" y="113393"/>
                    <a:pt x="8525" y="113730"/>
                    <a:pt x="7460" y="113730"/>
                  </a:cubicBezTo>
                  <a:lnTo>
                    <a:pt x="7460" y="113730"/>
                  </a:lnTo>
                  <a:cubicBezTo>
                    <a:pt x="6714" y="113797"/>
                    <a:pt x="6394" y="113797"/>
                    <a:pt x="6500" y="114471"/>
                  </a:cubicBezTo>
                  <a:lnTo>
                    <a:pt x="6500" y="114471"/>
                  </a:lnTo>
                  <a:cubicBezTo>
                    <a:pt x="6607" y="115348"/>
                    <a:pt x="5115" y="116022"/>
                    <a:pt x="3623" y="115685"/>
                  </a:cubicBezTo>
                  <a:lnTo>
                    <a:pt x="3623" y="115685"/>
                  </a:lnTo>
                  <a:cubicBezTo>
                    <a:pt x="3197" y="115617"/>
                    <a:pt x="2877" y="115617"/>
                    <a:pt x="2664" y="115550"/>
                  </a:cubicBezTo>
                  <a:lnTo>
                    <a:pt x="2664" y="115550"/>
                  </a:lnTo>
                  <a:cubicBezTo>
                    <a:pt x="1065" y="115280"/>
                    <a:pt x="639" y="114539"/>
                    <a:pt x="1385" y="113460"/>
                  </a:cubicBezTo>
                  <a:lnTo>
                    <a:pt x="1385" y="113460"/>
                  </a:lnTo>
                  <a:cubicBezTo>
                    <a:pt x="1598" y="113191"/>
                    <a:pt x="1705" y="112988"/>
                    <a:pt x="1172" y="112651"/>
                  </a:cubicBezTo>
                  <a:lnTo>
                    <a:pt x="1172" y="112651"/>
                  </a:lnTo>
                  <a:cubicBezTo>
                    <a:pt x="319" y="112112"/>
                    <a:pt x="0" y="111573"/>
                    <a:pt x="746" y="110764"/>
                  </a:cubicBezTo>
                  <a:lnTo>
                    <a:pt x="746" y="110764"/>
                  </a:lnTo>
                  <a:cubicBezTo>
                    <a:pt x="1598" y="109820"/>
                    <a:pt x="959" y="108741"/>
                    <a:pt x="1065" y="107730"/>
                  </a:cubicBezTo>
                  <a:lnTo>
                    <a:pt x="1065" y="107730"/>
                  </a:lnTo>
                  <a:cubicBezTo>
                    <a:pt x="1385" y="106584"/>
                    <a:pt x="1705" y="105640"/>
                    <a:pt x="2984" y="104764"/>
                  </a:cubicBezTo>
                  <a:lnTo>
                    <a:pt x="2984" y="104764"/>
                  </a:lnTo>
                  <a:cubicBezTo>
                    <a:pt x="3730" y="104224"/>
                    <a:pt x="3730" y="103415"/>
                    <a:pt x="4049" y="102674"/>
                  </a:cubicBezTo>
                  <a:lnTo>
                    <a:pt x="4049" y="102674"/>
                  </a:lnTo>
                  <a:cubicBezTo>
                    <a:pt x="5861" y="98359"/>
                    <a:pt x="7566" y="94112"/>
                    <a:pt x="9484" y="89730"/>
                  </a:cubicBezTo>
                  <a:lnTo>
                    <a:pt x="9484" y="89730"/>
                  </a:lnTo>
                  <a:cubicBezTo>
                    <a:pt x="9698" y="89123"/>
                    <a:pt x="10124" y="88719"/>
                    <a:pt x="9378" y="88179"/>
                  </a:cubicBezTo>
                  <a:lnTo>
                    <a:pt x="9378" y="88179"/>
                  </a:lnTo>
                  <a:cubicBezTo>
                    <a:pt x="8845" y="87910"/>
                    <a:pt x="9165" y="87505"/>
                    <a:pt x="9271" y="87168"/>
                  </a:cubicBezTo>
                  <a:lnTo>
                    <a:pt x="9271" y="87168"/>
                  </a:lnTo>
                  <a:cubicBezTo>
                    <a:pt x="9804" y="85415"/>
                    <a:pt x="10763" y="83730"/>
                    <a:pt x="11403" y="82044"/>
                  </a:cubicBezTo>
                  <a:lnTo>
                    <a:pt x="11403" y="82044"/>
                  </a:lnTo>
                  <a:cubicBezTo>
                    <a:pt x="11509" y="81707"/>
                    <a:pt x="11722" y="81370"/>
                    <a:pt x="12149" y="81370"/>
                  </a:cubicBezTo>
                  <a:lnTo>
                    <a:pt x="12149" y="81370"/>
                  </a:lnTo>
                  <a:cubicBezTo>
                    <a:pt x="13108" y="81303"/>
                    <a:pt x="13108" y="80831"/>
                    <a:pt x="13428" y="80494"/>
                  </a:cubicBezTo>
                  <a:lnTo>
                    <a:pt x="13428" y="80494"/>
                  </a:lnTo>
                  <a:cubicBezTo>
                    <a:pt x="16198" y="73617"/>
                    <a:pt x="19289" y="66943"/>
                    <a:pt x="22166" y="60134"/>
                  </a:cubicBezTo>
                  <a:lnTo>
                    <a:pt x="22166" y="60134"/>
                  </a:lnTo>
                  <a:cubicBezTo>
                    <a:pt x="22380" y="59528"/>
                    <a:pt x="22380" y="58988"/>
                    <a:pt x="23445" y="58786"/>
                  </a:cubicBezTo>
                  <a:lnTo>
                    <a:pt x="23445" y="58786"/>
                  </a:lnTo>
                  <a:cubicBezTo>
                    <a:pt x="23872" y="58584"/>
                    <a:pt x="23658" y="58314"/>
                    <a:pt x="23765" y="58044"/>
                  </a:cubicBezTo>
                  <a:lnTo>
                    <a:pt x="23765" y="58044"/>
                  </a:lnTo>
                  <a:cubicBezTo>
                    <a:pt x="24404" y="56764"/>
                    <a:pt x="25257" y="56292"/>
                    <a:pt x="27388" y="56224"/>
                  </a:cubicBezTo>
                  <a:lnTo>
                    <a:pt x="27388" y="56224"/>
                  </a:lnTo>
                  <a:cubicBezTo>
                    <a:pt x="27815" y="56224"/>
                    <a:pt x="28134" y="56224"/>
                    <a:pt x="28454" y="56224"/>
                  </a:cubicBezTo>
                  <a:lnTo>
                    <a:pt x="28454" y="56224"/>
                  </a:lnTo>
                  <a:cubicBezTo>
                    <a:pt x="29413" y="56157"/>
                    <a:pt x="29946" y="55887"/>
                    <a:pt x="29946" y="55146"/>
                  </a:cubicBezTo>
                  <a:lnTo>
                    <a:pt x="29946" y="55146"/>
                  </a:lnTo>
                  <a:cubicBezTo>
                    <a:pt x="29946" y="53191"/>
                    <a:pt x="30053" y="51168"/>
                    <a:pt x="30053" y="49146"/>
                  </a:cubicBezTo>
                  <a:lnTo>
                    <a:pt x="30053" y="49146"/>
                  </a:lnTo>
                  <a:cubicBezTo>
                    <a:pt x="30053" y="46584"/>
                    <a:pt x="30159" y="43955"/>
                    <a:pt x="30159" y="41393"/>
                  </a:cubicBezTo>
                  <a:lnTo>
                    <a:pt x="30159" y="41393"/>
                  </a:lnTo>
                  <a:cubicBezTo>
                    <a:pt x="30159" y="39977"/>
                    <a:pt x="29840" y="38629"/>
                    <a:pt x="30053" y="37280"/>
                  </a:cubicBezTo>
                  <a:lnTo>
                    <a:pt x="30053" y="37280"/>
                  </a:lnTo>
                  <a:cubicBezTo>
                    <a:pt x="30053" y="36741"/>
                    <a:pt x="29307" y="36606"/>
                    <a:pt x="28561" y="36808"/>
                  </a:cubicBezTo>
                  <a:lnTo>
                    <a:pt x="28561" y="36808"/>
                  </a:lnTo>
                  <a:cubicBezTo>
                    <a:pt x="26962" y="37348"/>
                    <a:pt x="25577" y="37955"/>
                    <a:pt x="23872" y="38426"/>
                  </a:cubicBezTo>
                  <a:lnTo>
                    <a:pt x="23872" y="38426"/>
                  </a:lnTo>
                  <a:cubicBezTo>
                    <a:pt x="21634" y="39101"/>
                    <a:pt x="19289" y="39910"/>
                    <a:pt x="16944" y="40382"/>
                  </a:cubicBezTo>
                  <a:lnTo>
                    <a:pt x="16944" y="40382"/>
                  </a:lnTo>
                  <a:cubicBezTo>
                    <a:pt x="15239" y="40719"/>
                    <a:pt x="13428" y="40786"/>
                    <a:pt x="12255" y="41662"/>
                  </a:cubicBezTo>
                  <a:lnTo>
                    <a:pt x="12255" y="41662"/>
                  </a:lnTo>
                  <a:cubicBezTo>
                    <a:pt x="10870" y="42606"/>
                    <a:pt x="9591" y="42202"/>
                    <a:pt x="8099" y="42067"/>
                  </a:cubicBezTo>
                  <a:lnTo>
                    <a:pt x="8099" y="42067"/>
                  </a:lnTo>
                  <a:cubicBezTo>
                    <a:pt x="7566" y="42000"/>
                    <a:pt x="7140" y="42000"/>
                    <a:pt x="6607" y="42067"/>
                  </a:cubicBezTo>
                  <a:lnTo>
                    <a:pt x="6607" y="42067"/>
                  </a:lnTo>
                  <a:cubicBezTo>
                    <a:pt x="3197" y="42674"/>
                    <a:pt x="639" y="41460"/>
                    <a:pt x="213" y="39303"/>
                  </a:cubicBezTo>
                  <a:lnTo>
                    <a:pt x="213" y="39303"/>
                  </a:lnTo>
                  <a:cubicBezTo>
                    <a:pt x="106" y="38157"/>
                    <a:pt x="959" y="37348"/>
                    <a:pt x="2344" y="36876"/>
                  </a:cubicBezTo>
                  <a:lnTo>
                    <a:pt x="2344" y="36876"/>
                  </a:lnTo>
                  <a:cubicBezTo>
                    <a:pt x="3623" y="36539"/>
                    <a:pt x="4049" y="35797"/>
                    <a:pt x="4689" y="35325"/>
                  </a:cubicBezTo>
                  <a:lnTo>
                    <a:pt x="4689" y="35325"/>
                  </a:lnTo>
                  <a:cubicBezTo>
                    <a:pt x="5328" y="34853"/>
                    <a:pt x="5968" y="34516"/>
                    <a:pt x="6714" y="34382"/>
                  </a:cubicBezTo>
                  <a:lnTo>
                    <a:pt x="6714" y="34382"/>
                  </a:lnTo>
                  <a:cubicBezTo>
                    <a:pt x="9271" y="33707"/>
                    <a:pt x="11296" y="32831"/>
                    <a:pt x="13534" y="32022"/>
                  </a:cubicBezTo>
                  <a:lnTo>
                    <a:pt x="13534" y="32022"/>
                  </a:lnTo>
                  <a:cubicBezTo>
                    <a:pt x="15879" y="31280"/>
                    <a:pt x="18330" y="30606"/>
                    <a:pt x="20568" y="29797"/>
                  </a:cubicBezTo>
                  <a:lnTo>
                    <a:pt x="20568" y="29797"/>
                  </a:lnTo>
                  <a:cubicBezTo>
                    <a:pt x="19715" y="28584"/>
                    <a:pt x="18543" y="29191"/>
                    <a:pt x="17158" y="29595"/>
                  </a:cubicBezTo>
                  <a:lnTo>
                    <a:pt x="17158" y="29595"/>
                  </a:lnTo>
                  <a:cubicBezTo>
                    <a:pt x="14813" y="30269"/>
                    <a:pt x="12468" y="31078"/>
                    <a:pt x="10230" y="31752"/>
                  </a:cubicBezTo>
                  <a:lnTo>
                    <a:pt x="10230" y="31752"/>
                  </a:lnTo>
                  <a:cubicBezTo>
                    <a:pt x="9271" y="32157"/>
                    <a:pt x="8099" y="32224"/>
                    <a:pt x="6820" y="32224"/>
                  </a:cubicBezTo>
                  <a:lnTo>
                    <a:pt x="6820" y="32224"/>
                  </a:lnTo>
                  <a:cubicBezTo>
                    <a:pt x="5968" y="32224"/>
                    <a:pt x="4582" y="31280"/>
                    <a:pt x="4262" y="30404"/>
                  </a:cubicBezTo>
                  <a:lnTo>
                    <a:pt x="4262" y="30404"/>
                  </a:lnTo>
                  <a:cubicBezTo>
                    <a:pt x="4049" y="29730"/>
                    <a:pt x="4156" y="29056"/>
                    <a:pt x="5328" y="28786"/>
                  </a:cubicBezTo>
                  <a:lnTo>
                    <a:pt x="5328" y="28786"/>
                  </a:lnTo>
                  <a:cubicBezTo>
                    <a:pt x="7460" y="28382"/>
                    <a:pt x="9271" y="27573"/>
                    <a:pt x="11083" y="26898"/>
                  </a:cubicBezTo>
                  <a:lnTo>
                    <a:pt x="11083" y="26898"/>
                  </a:lnTo>
                  <a:cubicBezTo>
                    <a:pt x="14813" y="25752"/>
                    <a:pt x="18223" y="24337"/>
                    <a:pt x="21740" y="23056"/>
                  </a:cubicBezTo>
                  <a:lnTo>
                    <a:pt x="21740" y="23056"/>
                  </a:lnTo>
                  <a:cubicBezTo>
                    <a:pt x="26323" y="21438"/>
                    <a:pt x="30692" y="19685"/>
                    <a:pt x="35275" y="18134"/>
                  </a:cubicBezTo>
                  <a:lnTo>
                    <a:pt x="35275" y="18134"/>
                  </a:lnTo>
                  <a:cubicBezTo>
                    <a:pt x="36127" y="17797"/>
                    <a:pt x="37087" y="17865"/>
                    <a:pt x="37726" y="18269"/>
                  </a:cubicBezTo>
                  <a:lnTo>
                    <a:pt x="37726" y="18269"/>
                  </a:lnTo>
                  <a:cubicBezTo>
                    <a:pt x="40817" y="19550"/>
                    <a:pt x="40710" y="21573"/>
                    <a:pt x="37513" y="22584"/>
                  </a:cubicBezTo>
                  <a:lnTo>
                    <a:pt x="37513" y="22584"/>
                  </a:lnTo>
                  <a:cubicBezTo>
                    <a:pt x="33676" y="23932"/>
                    <a:pt x="29626" y="25348"/>
                    <a:pt x="25790" y="26696"/>
                  </a:cubicBezTo>
                  <a:lnTo>
                    <a:pt x="25790" y="26696"/>
                  </a:lnTo>
                  <a:cubicBezTo>
                    <a:pt x="24618" y="27033"/>
                    <a:pt x="24404" y="27303"/>
                    <a:pt x="25364" y="27910"/>
                  </a:cubicBezTo>
                  <a:lnTo>
                    <a:pt x="25364" y="27910"/>
                  </a:lnTo>
                  <a:cubicBezTo>
                    <a:pt x="27175" y="26764"/>
                    <a:pt x="29626" y="26426"/>
                    <a:pt x="31758" y="25820"/>
                  </a:cubicBezTo>
                  <a:lnTo>
                    <a:pt x="31758" y="25820"/>
                  </a:lnTo>
                  <a:cubicBezTo>
                    <a:pt x="34955" y="24808"/>
                    <a:pt x="37726" y="23662"/>
                    <a:pt x="40817" y="22651"/>
                  </a:cubicBezTo>
                  <a:lnTo>
                    <a:pt x="40817" y="22651"/>
                  </a:lnTo>
                  <a:cubicBezTo>
                    <a:pt x="47211" y="20426"/>
                    <a:pt x="53605" y="18134"/>
                    <a:pt x="59786" y="15842"/>
                  </a:cubicBezTo>
                  <a:lnTo>
                    <a:pt x="59786" y="15842"/>
                  </a:lnTo>
                  <a:cubicBezTo>
                    <a:pt x="60639" y="15573"/>
                    <a:pt x="60959" y="15438"/>
                    <a:pt x="61598" y="15977"/>
                  </a:cubicBezTo>
                  <a:lnTo>
                    <a:pt x="61598" y="15977"/>
                  </a:lnTo>
                  <a:cubicBezTo>
                    <a:pt x="62344" y="16516"/>
                    <a:pt x="63197" y="16516"/>
                    <a:pt x="64369" y="16112"/>
                  </a:cubicBezTo>
                  <a:lnTo>
                    <a:pt x="64369" y="16112"/>
                  </a:lnTo>
                  <a:cubicBezTo>
                    <a:pt x="67779" y="14629"/>
                    <a:pt x="71509" y="13415"/>
                    <a:pt x="75239" y="12134"/>
                  </a:cubicBezTo>
                  <a:lnTo>
                    <a:pt x="75239" y="12134"/>
                  </a:lnTo>
                  <a:cubicBezTo>
                    <a:pt x="77264" y="11460"/>
                    <a:pt x="79076" y="10786"/>
                    <a:pt x="81207" y="10179"/>
                  </a:cubicBezTo>
                  <a:lnTo>
                    <a:pt x="81207" y="10179"/>
                  </a:lnTo>
                  <a:cubicBezTo>
                    <a:pt x="81740" y="10112"/>
                    <a:pt x="81634" y="9910"/>
                    <a:pt x="81634" y="9707"/>
                  </a:cubicBezTo>
                  <a:lnTo>
                    <a:pt x="81634" y="9707"/>
                  </a:lnTo>
                  <a:cubicBezTo>
                    <a:pt x="81314" y="8561"/>
                    <a:pt x="82486" y="8022"/>
                    <a:pt x="83872" y="7483"/>
                  </a:cubicBezTo>
                  <a:lnTo>
                    <a:pt x="83872" y="7483"/>
                  </a:lnTo>
                  <a:cubicBezTo>
                    <a:pt x="89413" y="5595"/>
                    <a:pt x="94849" y="3573"/>
                    <a:pt x="100603" y="1820"/>
                  </a:cubicBezTo>
                  <a:lnTo>
                    <a:pt x="100603" y="1820"/>
                  </a:lnTo>
                  <a:cubicBezTo>
                    <a:pt x="101989" y="1348"/>
                    <a:pt x="103374" y="943"/>
                    <a:pt x="104760" y="539"/>
                  </a:cubicBezTo>
                  <a:lnTo>
                    <a:pt x="104760" y="539"/>
                  </a:lnTo>
                  <a:cubicBezTo>
                    <a:pt x="107104" y="0"/>
                    <a:pt x="109555" y="134"/>
                    <a:pt x="111474" y="943"/>
                  </a:cubicBezTo>
                  <a:lnTo>
                    <a:pt x="111474" y="943"/>
                  </a:lnTo>
                  <a:cubicBezTo>
                    <a:pt x="115204" y="2359"/>
                    <a:pt x="118188" y="4247"/>
                    <a:pt x="119147" y="6943"/>
                  </a:cubicBezTo>
                  <a:lnTo>
                    <a:pt x="119147" y="6943"/>
                  </a:lnTo>
                  <a:cubicBezTo>
                    <a:pt x="119893" y="8764"/>
                    <a:pt x="119467" y="10651"/>
                    <a:pt x="118188" y="12269"/>
                  </a:cubicBezTo>
                  <a:lnTo>
                    <a:pt x="118188" y="12269"/>
                  </a:lnTo>
                  <a:cubicBezTo>
                    <a:pt x="117548" y="13078"/>
                    <a:pt x="116056" y="13280"/>
                    <a:pt x="114777" y="13617"/>
                  </a:cubicBezTo>
                  <a:lnTo>
                    <a:pt x="114777" y="13617"/>
                  </a:lnTo>
                  <a:cubicBezTo>
                    <a:pt x="112753" y="14089"/>
                    <a:pt x="110621" y="14494"/>
                    <a:pt x="108596" y="15033"/>
                  </a:cubicBezTo>
                  <a:lnTo>
                    <a:pt x="108596" y="15033"/>
                  </a:lnTo>
                  <a:cubicBezTo>
                    <a:pt x="106145" y="15775"/>
                    <a:pt x="103801" y="16449"/>
                    <a:pt x="101563" y="17460"/>
                  </a:cubicBezTo>
                  <a:lnTo>
                    <a:pt x="101563" y="17460"/>
                  </a:lnTo>
                  <a:cubicBezTo>
                    <a:pt x="99538" y="18202"/>
                    <a:pt x="97193" y="18674"/>
                    <a:pt x="94849" y="19213"/>
                  </a:cubicBezTo>
                  <a:lnTo>
                    <a:pt x="94849" y="19213"/>
                  </a:lnTo>
                  <a:cubicBezTo>
                    <a:pt x="93889" y="19483"/>
                    <a:pt x="93037" y="19685"/>
                    <a:pt x="91971" y="19955"/>
                  </a:cubicBezTo>
                  <a:lnTo>
                    <a:pt x="91971" y="19955"/>
                  </a:lnTo>
                  <a:cubicBezTo>
                    <a:pt x="91012" y="20292"/>
                    <a:pt x="90159" y="20224"/>
                    <a:pt x="89307" y="19752"/>
                  </a:cubicBezTo>
                  <a:lnTo>
                    <a:pt x="89307" y="19752"/>
                  </a:lnTo>
                  <a:cubicBezTo>
                    <a:pt x="88028" y="19078"/>
                    <a:pt x="86856" y="19213"/>
                    <a:pt x="85364" y="19617"/>
                  </a:cubicBezTo>
                  <a:lnTo>
                    <a:pt x="85364" y="19617"/>
                  </a:lnTo>
                  <a:cubicBezTo>
                    <a:pt x="80461" y="21303"/>
                    <a:pt x="75239" y="22584"/>
                    <a:pt x="70017" y="23797"/>
                  </a:cubicBezTo>
                  <a:lnTo>
                    <a:pt x="70017" y="23797"/>
                  </a:lnTo>
                  <a:cubicBezTo>
                    <a:pt x="69484" y="24000"/>
                    <a:pt x="69058" y="24269"/>
                    <a:pt x="69058" y="24606"/>
                  </a:cubicBezTo>
                  <a:lnTo>
                    <a:pt x="69058" y="24606"/>
                  </a:lnTo>
                  <a:cubicBezTo>
                    <a:pt x="69058" y="25146"/>
                    <a:pt x="68632" y="25685"/>
                    <a:pt x="67673" y="25955"/>
                  </a:cubicBezTo>
                  <a:lnTo>
                    <a:pt x="67673" y="25955"/>
                  </a:lnTo>
                  <a:cubicBezTo>
                    <a:pt x="65435" y="26494"/>
                    <a:pt x="63303" y="27235"/>
                    <a:pt x="61065" y="27842"/>
                  </a:cubicBezTo>
                  <a:lnTo>
                    <a:pt x="61065" y="27842"/>
                  </a:lnTo>
                  <a:cubicBezTo>
                    <a:pt x="58188" y="28651"/>
                    <a:pt x="55417" y="29528"/>
                    <a:pt x="52539" y="30404"/>
                  </a:cubicBezTo>
                  <a:lnTo>
                    <a:pt x="52539" y="30404"/>
                  </a:lnTo>
                  <a:cubicBezTo>
                    <a:pt x="50941" y="30943"/>
                    <a:pt x="49236" y="31280"/>
                    <a:pt x="47424" y="31685"/>
                  </a:cubicBezTo>
                  <a:lnTo>
                    <a:pt x="47424" y="31685"/>
                  </a:lnTo>
                  <a:cubicBezTo>
                    <a:pt x="46252" y="31820"/>
                    <a:pt x="45399" y="32157"/>
                    <a:pt x="44227" y="32292"/>
                  </a:cubicBezTo>
                  <a:lnTo>
                    <a:pt x="44227" y="32292"/>
                  </a:lnTo>
                  <a:cubicBezTo>
                    <a:pt x="43481" y="32561"/>
                    <a:pt x="42628" y="32696"/>
                    <a:pt x="42522" y="33303"/>
                  </a:cubicBezTo>
                  <a:lnTo>
                    <a:pt x="42522" y="33303"/>
                  </a:lnTo>
                  <a:cubicBezTo>
                    <a:pt x="42522" y="33910"/>
                    <a:pt x="41669" y="34314"/>
                    <a:pt x="40923" y="34314"/>
                  </a:cubicBezTo>
                  <a:lnTo>
                    <a:pt x="40923" y="34314"/>
                  </a:lnTo>
                  <a:cubicBezTo>
                    <a:pt x="39644" y="34382"/>
                    <a:pt x="39005" y="34853"/>
                    <a:pt x="38046" y="35056"/>
                  </a:cubicBezTo>
                  <a:lnTo>
                    <a:pt x="38046" y="35056"/>
                  </a:lnTo>
                  <a:cubicBezTo>
                    <a:pt x="37513" y="35258"/>
                    <a:pt x="37513" y="35528"/>
                    <a:pt x="37513" y="35865"/>
                  </a:cubicBezTo>
                  <a:lnTo>
                    <a:pt x="37513" y="35865"/>
                  </a:lnTo>
                  <a:cubicBezTo>
                    <a:pt x="37406" y="39775"/>
                    <a:pt x="37406" y="43617"/>
                    <a:pt x="37193" y="47528"/>
                  </a:cubicBezTo>
                  <a:lnTo>
                    <a:pt x="37193" y="47528"/>
                  </a:lnTo>
                  <a:cubicBezTo>
                    <a:pt x="36873" y="50022"/>
                    <a:pt x="37193" y="52651"/>
                    <a:pt x="36660" y="55146"/>
                  </a:cubicBezTo>
                  <a:lnTo>
                    <a:pt x="36660" y="55146"/>
                  </a:lnTo>
                  <a:cubicBezTo>
                    <a:pt x="36554" y="55685"/>
                    <a:pt x="36660" y="55887"/>
                    <a:pt x="37619" y="55955"/>
                  </a:cubicBezTo>
                  <a:lnTo>
                    <a:pt x="37619" y="55955"/>
                  </a:lnTo>
                  <a:cubicBezTo>
                    <a:pt x="39431" y="56089"/>
                    <a:pt x="41136" y="56224"/>
                    <a:pt x="42948" y="56696"/>
                  </a:cubicBezTo>
                  <a:lnTo>
                    <a:pt x="42948" y="56696"/>
                  </a:lnTo>
                  <a:cubicBezTo>
                    <a:pt x="43587" y="56966"/>
                    <a:pt x="44227" y="57101"/>
                    <a:pt x="44547" y="57573"/>
                  </a:cubicBezTo>
                  <a:lnTo>
                    <a:pt x="44547" y="57573"/>
                  </a:lnTo>
                  <a:cubicBezTo>
                    <a:pt x="44973" y="57977"/>
                    <a:pt x="45293" y="58314"/>
                    <a:pt x="46145" y="58314"/>
                  </a:cubicBezTo>
                  <a:lnTo>
                    <a:pt x="46145" y="58314"/>
                  </a:lnTo>
                  <a:cubicBezTo>
                    <a:pt x="46678" y="58314"/>
                    <a:pt x="46891" y="58584"/>
                    <a:pt x="47211" y="58853"/>
                  </a:cubicBezTo>
                  <a:lnTo>
                    <a:pt x="47211" y="58853"/>
                  </a:lnTo>
                  <a:cubicBezTo>
                    <a:pt x="49236" y="62898"/>
                    <a:pt x="50834" y="66943"/>
                    <a:pt x="52539" y="70988"/>
                  </a:cubicBezTo>
                  <a:lnTo>
                    <a:pt x="52539" y="70988"/>
                  </a:lnTo>
                  <a:cubicBezTo>
                    <a:pt x="53818" y="73820"/>
                    <a:pt x="54884" y="76719"/>
                    <a:pt x="56376" y="79550"/>
                  </a:cubicBezTo>
                  <a:lnTo>
                    <a:pt x="56376" y="79550"/>
                  </a:lnTo>
                  <a:cubicBezTo>
                    <a:pt x="56696" y="80157"/>
                    <a:pt x="56696" y="80898"/>
                    <a:pt x="58081" y="81033"/>
                  </a:cubicBezTo>
                  <a:lnTo>
                    <a:pt x="58081" y="81033"/>
                  </a:lnTo>
                  <a:cubicBezTo>
                    <a:pt x="58827" y="81168"/>
                    <a:pt x="58934" y="81842"/>
                    <a:pt x="59040" y="82112"/>
                  </a:cubicBezTo>
                  <a:lnTo>
                    <a:pt x="59040" y="82112"/>
                  </a:lnTo>
                  <a:cubicBezTo>
                    <a:pt x="59147" y="83730"/>
                    <a:pt x="60426" y="85213"/>
                    <a:pt x="60959" y="86764"/>
                  </a:cubicBezTo>
                  <a:lnTo>
                    <a:pt x="60959" y="86764"/>
                  </a:lnTo>
                  <a:cubicBezTo>
                    <a:pt x="61065" y="87370"/>
                    <a:pt x="61172" y="87910"/>
                    <a:pt x="61065" y="88382"/>
                  </a:cubicBezTo>
                  <a:lnTo>
                    <a:pt x="61065" y="88382"/>
                  </a:lnTo>
                  <a:cubicBezTo>
                    <a:pt x="60746" y="89056"/>
                    <a:pt x="61065" y="89662"/>
                    <a:pt x="61278" y="90269"/>
                  </a:cubicBezTo>
                  <a:lnTo>
                    <a:pt x="61278" y="90269"/>
                  </a:lnTo>
                  <a:cubicBezTo>
                    <a:pt x="63303" y="94179"/>
                    <a:pt x="65222" y="97955"/>
                    <a:pt x="66927" y="101730"/>
                  </a:cubicBezTo>
                  <a:lnTo>
                    <a:pt x="66927" y="101730"/>
                  </a:lnTo>
                  <a:cubicBezTo>
                    <a:pt x="67566" y="102943"/>
                    <a:pt x="68099" y="104224"/>
                    <a:pt x="69271" y="105303"/>
                  </a:cubicBezTo>
                  <a:lnTo>
                    <a:pt x="69271" y="105303"/>
                  </a:lnTo>
                  <a:cubicBezTo>
                    <a:pt x="69804" y="106044"/>
                    <a:pt x="69698" y="107056"/>
                    <a:pt x="69911" y="107932"/>
                  </a:cubicBezTo>
                  <a:lnTo>
                    <a:pt x="69911" y="107932"/>
                  </a:lnTo>
                  <a:cubicBezTo>
                    <a:pt x="70017" y="108606"/>
                    <a:pt x="70337" y="109415"/>
                    <a:pt x="70870" y="110157"/>
                  </a:cubicBezTo>
                  <a:lnTo>
                    <a:pt x="70870" y="110157"/>
                  </a:lnTo>
                  <a:cubicBezTo>
                    <a:pt x="71190" y="110764"/>
                    <a:pt x="71190" y="111573"/>
                    <a:pt x="70337" y="112179"/>
                  </a:cubicBezTo>
                  <a:lnTo>
                    <a:pt x="70337" y="112179"/>
                  </a:lnTo>
                  <a:cubicBezTo>
                    <a:pt x="70017" y="112382"/>
                    <a:pt x="70230" y="112584"/>
                    <a:pt x="70337" y="112786"/>
                  </a:cubicBezTo>
                  <a:lnTo>
                    <a:pt x="70337" y="112786"/>
                  </a:lnTo>
                  <a:cubicBezTo>
                    <a:pt x="70870" y="113528"/>
                    <a:pt x="70230" y="114202"/>
                    <a:pt x="69271" y="114674"/>
                  </a:cubicBezTo>
                  <a:lnTo>
                    <a:pt x="69271" y="114674"/>
                  </a:lnTo>
                  <a:cubicBezTo>
                    <a:pt x="68099" y="115146"/>
                    <a:pt x="66927" y="115348"/>
                    <a:pt x="65754" y="114808"/>
                  </a:cubicBezTo>
                  <a:lnTo>
                    <a:pt x="65754" y="114808"/>
                  </a:lnTo>
                  <a:cubicBezTo>
                    <a:pt x="65008" y="114539"/>
                    <a:pt x="64262" y="114269"/>
                    <a:pt x="63197" y="114134"/>
                  </a:cubicBezTo>
                  <a:lnTo>
                    <a:pt x="63197" y="114134"/>
                  </a:lnTo>
                  <a:cubicBezTo>
                    <a:pt x="62344" y="113932"/>
                    <a:pt x="61705" y="113595"/>
                    <a:pt x="61385" y="112988"/>
                  </a:cubicBezTo>
                  <a:lnTo>
                    <a:pt x="61385" y="112988"/>
                  </a:lnTo>
                  <a:cubicBezTo>
                    <a:pt x="60426" y="110561"/>
                    <a:pt x="59253" y="108067"/>
                    <a:pt x="58294" y="105573"/>
                  </a:cubicBezTo>
                  <a:lnTo>
                    <a:pt x="58294" y="105573"/>
                  </a:lnTo>
                  <a:cubicBezTo>
                    <a:pt x="56483" y="100651"/>
                    <a:pt x="53285" y="95932"/>
                    <a:pt x="51687" y="91078"/>
                  </a:cubicBezTo>
                  <a:lnTo>
                    <a:pt x="51687" y="91078"/>
                  </a:lnTo>
                  <a:cubicBezTo>
                    <a:pt x="51474" y="90337"/>
                    <a:pt x="50408" y="90000"/>
                    <a:pt x="50195" y="89325"/>
                  </a:cubicBezTo>
                  <a:lnTo>
                    <a:pt x="50195" y="89325"/>
                  </a:lnTo>
                  <a:cubicBezTo>
                    <a:pt x="49662" y="87775"/>
                    <a:pt x="48383" y="86359"/>
                    <a:pt x="48383" y="84876"/>
                  </a:cubicBezTo>
                  <a:lnTo>
                    <a:pt x="48383" y="84876"/>
                  </a:lnTo>
                  <a:cubicBezTo>
                    <a:pt x="48383" y="82179"/>
                    <a:pt x="46571" y="79887"/>
                    <a:pt x="45612" y="77460"/>
                  </a:cubicBezTo>
                  <a:lnTo>
                    <a:pt x="45612" y="77460"/>
                  </a:lnTo>
                  <a:cubicBezTo>
                    <a:pt x="44547" y="74898"/>
                    <a:pt x="43481" y="72471"/>
                    <a:pt x="42415" y="69910"/>
                  </a:cubicBezTo>
                  <a:lnTo>
                    <a:pt x="42415" y="69910"/>
                  </a:lnTo>
                  <a:cubicBezTo>
                    <a:pt x="41563" y="67617"/>
                    <a:pt x="40390" y="65325"/>
                    <a:pt x="39431" y="63033"/>
                  </a:cubicBezTo>
                  <a:lnTo>
                    <a:pt x="39431" y="63033"/>
                  </a:lnTo>
                  <a:cubicBezTo>
                    <a:pt x="39431" y="62966"/>
                    <a:pt x="39218" y="62898"/>
                    <a:pt x="38792" y="62831"/>
                  </a:cubicBezTo>
                  <a:lnTo>
                    <a:pt x="38792" y="62831"/>
                  </a:lnTo>
                  <a:cubicBezTo>
                    <a:pt x="38792" y="64314"/>
                    <a:pt x="38898" y="65797"/>
                    <a:pt x="38792" y="67213"/>
                  </a:cubicBezTo>
                  <a:lnTo>
                    <a:pt x="38792" y="67213"/>
                  </a:lnTo>
                  <a:cubicBezTo>
                    <a:pt x="38792" y="72337"/>
                    <a:pt x="38792" y="77258"/>
                    <a:pt x="38898" y="82247"/>
                  </a:cubicBezTo>
                  <a:lnTo>
                    <a:pt x="38898" y="82247"/>
                  </a:lnTo>
                  <a:cubicBezTo>
                    <a:pt x="38898" y="82921"/>
                    <a:pt x="39218" y="83595"/>
                    <a:pt x="39644" y="84337"/>
                  </a:cubicBezTo>
                  <a:lnTo>
                    <a:pt x="39644" y="84337"/>
                  </a:lnTo>
                  <a:cubicBezTo>
                    <a:pt x="40177" y="85213"/>
                    <a:pt x="40177" y="86224"/>
                    <a:pt x="40284" y="87303"/>
                  </a:cubicBezTo>
                  <a:lnTo>
                    <a:pt x="40284" y="87303"/>
                  </a:lnTo>
                  <a:cubicBezTo>
                    <a:pt x="40390" y="87977"/>
                    <a:pt x="40177" y="88786"/>
                    <a:pt x="40390" y="89460"/>
                  </a:cubicBezTo>
                  <a:lnTo>
                    <a:pt x="40390" y="89460"/>
                  </a:lnTo>
                  <a:cubicBezTo>
                    <a:pt x="40603" y="90000"/>
                    <a:pt x="40390" y="90471"/>
                    <a:pt x="39644" y="90741"/>
                  </a:cubicBezTo>
                  <a:lnTo>
                    <a:pt x="39644" y="90741"/>
                  </a:lnTo>
                  <a:cubicBezTo>
                    <a:pt x="38792" y="91011"/>
                    <a:pt x="38792" y="91415"/>
                    <a:pt x="38685" y="91820"/>
                  </a:cubicBezTo>
                  <a:lnTo>
                    <a:pt x="38685" y="91820"/>
                  </a:lnTo>
                  <a:cubicBezTo>
                    <a:pt x="38579" y="97415"/>
                    <a:pt x="38579" y="102943"/>
                    <a:pt x="38579" y="108471"/>
                  </a:cubicBezTo>
                  <a:lnTo>
                    <a:pt x="38579" y="108471"/>
                  </a:lnTo>
                  <a:cubicBezTo>
                    <a:pt x="38579" y="109550"/>
                    <a:pt x="38792" y="110696"/>
                    <a:pt x="38898" y="111775"/>
                  </a:cubicBezTo>
                  <a:lnTo>
                    <a:pt x="38898" y="111775"/>
                  </a:lnTo>
                  <a:cubicBezTo>
                    <a:pt x="39005" y="113325"/>
                    <a:pt x="38472" y="114808"/>
                    <a:pt x="38579" y="116426"/>
                  </a:cubicBezTo>
                  <a:lnTo>
                    <a:pt x="38579" y="116426"/>
                  </a:lnTo>
                  <a:cubicBezTo>
                    <a:pt x="38579" y="116629"/>
                    <a:pt x="38472" y="116898"/>
                    <a:pt x="39005" y="117033"/>
                  </a:cubicBezTo>
                  <a:lnTo>
                    <a:pt x="39005" y="117033"/>
                  </a:lnTo>
                  <a:cubicBezTo>
                    <a:pt x="39857" y="117370"/>
                    <a:pt x="39644" y="117707"/>
                    <a:pt x="38898" y="117977"/>
                  </a:cubicBezTo>
                  <a:lnTo>
                    <a:pt x="38898" y="117977"/>
                  </a:lnTo>
                  <a:cubicBezTo>
                    <a:pt x="38579" y="118044"/>
                    <a:pt x="38152" y="118112"/>
                    <a:pt x="37619" y="118112"/>
                  </a:cubicBezTo>
                  <a:lnTo>
                    <a:pt x="37619" y="118112"/>
                  </a:lnTo>
                  <a:cubicBezTo>
                    <a:pt x="36873" y="118112"/>
                    <a:pt x="36660" y="118247"/>
                    <a:pt x="36660" y="118786"/>
                  </a:cubicBezTo>
                  <a:lnTo>
                    <a:pt x="36660" y="118786"/>
                  </a:lnTo>
                  <a:cubicBezTo>
                    <a:pt x="36660" y="119595"/>
                    <a:pt x="35595" y="119932"/>
                    <a:pt x="33889" y="119932"/>
                  </a:cubicBezTo>
                  <a:lnTo>
                    <a:pt x="33889" y="119932"/>
                  </a:lnTo>
                  <a:cubicBezTo>
                    <a:pt x="32504" y="119932"/>
                    <a:pt x="31438" y="119393"/>
                    <a:pt x="31438" y="118719"/>
                  </a:cubicBezTo>
                  <a:lnTo>
                    <a:pt x="31438" y="118719"/>
                  </a:lnTo>
                  <a:cubicBezTo>
                    <a:pt x="31438" y="118314"/>
                    <a:pt x="31119" y="118247"/>
                    <a:pt x="30692" y="118044"/>
                  </a:cubicBezTo>
                  <a:lnTo>
                    <a:pt x="30692" y="118044"/>
                  </a:lnTo>
                  <a:cubicBezTo>
                    <a:pt x="29520" y="117910"/>
                    <a:pt x="28987" y="117505"/>
                    <a:pt x="29094" y="116696"/>
                  </a:cubicBezTo>
                  <a:lnTo>
                    <a:pt x="29094" y="116696"/>
                  </a:lnTo>
                  <a:cubicBezTo>
                    <a:pt x="29626" y="114876"/>
                    <a:pt x="28561" y="113123"/>
                    <a:pt x="28880" y="111235"/>
                  </a:cubicBezTo>
                  <a:lnTo>
                    <a:pt x="28880" y="111235"/>
                  </a:lnTo>
                  <a:cubicBezTo>
                    <a:pt x="30159" y="104966"/>
                    <a:pt x="29094" y="98629"/>
                    <a:pt x="29520" y="92426"/>
                  </a:cubicBezTo>
                  <a:lnTo>
                    <a:pt x="29520" y="92426"/>
                  </a:lnTo>
                  <a:cubicBezTo>
                    <a:pt x="29520" y="91685"/>
                    <a:pt x="29626" y="90876"/>
                    <a:pt x="28667" y="90269"/>
                  </a:cubicBezTo>
                  <a:lnTo>
                    <a:pt x="28667" y="90269"/>
                  </a:lnTo>
                  <a:cubicBezTo>
                    <a:pt x="28454" y="90067"/>
                    <a:pt x="28454" y="89662"/>
                    <a:pt x="28454" y="89191"/>
                  </a:cubicBezTo>
                  <a:lnTo>
                    <a:pt x="28454" y="89191"/>
                  </a:lnTo>
                  <a:cubicBezTo>
                    <a:pt x="28241" y="87640"/>
                    <a:pt x="28028" y="86022"/>
                    <a:pt x="28667" y="84471"/>
                  </a:cubicBezTo>
                  <a:lnTo>
                    <a:pt x="28667" y="84471"/>
                  </a:lnTo>
                  <a:cubicBezTo>
                    <a:pt x="30266" y="80629"/>
                    <a:pt x="29094" y="76719"/>
                    <a:pt x="29413" y="72808"/>
                  </a:cubicBezTo>
                  <a:lnTo>
                    <a:pt x="29413" y="72808"/>
                  </a:lnTo>
                  <a:cubicBezTo>
                    <a:pt x="29626" y="70786"/>
                    <a:pt x="29520" y="68696"/>
                    <a:pt x="29520" y="66674"/>
                  </a:cubicBezTo>
                  <a:lnTo>
                    <a:pt x="29520" y="66674"/>
                  </a:lnTo>
                  <a:cubicBezTo>
                    <a:pt x="29840" y="66404"/>
                    <a:pt x="29840" y="66202"/>
                    <a:pt x="29626" y="65865"/>
                  </a:cubicBezTo>
                  <a:lnTo>
                    <a:pt x="29626" y="65865"/>
                  </a:lnTo>
                  <a:cubicBezTo>
                    <a:pt x="29520" y="66134"/>
                    <a:pt x="29413" y="66269"/>
                    <a:pt x="29307" y="664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Shape 303"/>
            <p:cNvGrpSpPr/>
            <p:nvPr/>
          </p:nvGrpSpPr>
          <p:grpSpPr>
            <a:xfrm>
              <a:off x="455311" y="4778260"/>
              <a:ext cx="640628" cy="230085"/>
              <a:chOff x="4186883" y="2113420"/>
              <a:chExt cx="338093" cy="121428"/>
            </a:xfrm>
          </p:grpSpPr>
          <p:sp>
            <p:nvSpPr>
              <p:cNvPr id="304" name="Shape 304"/>
              <p:cNvSpPr/>
              <p:nvPr/>
            </p:nvSpPr>
            <p:spPr>
              <a:xfrm>
                <a:off x="4307120" y="2166990"/>
                <a:ext cx="48810" cy="50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5642" y="97173"/>
                    </a:moveTo>
                    <a:lnTo>
                      <a:pt x="55642" y="97173"/>
                    </a:lnTo>
                    <a:cubicBezTo>
                      <a:pt x="42905" y="115434"/>
                      <a:pt x="30167" y="116739"/>
                      <a:pt x="16089" y="100434"/>
                    </a:cubicBezTo>
                    <a:lnTo>
                      <a:pt x="16089" y="100434"/>
                    </a:lnTo>
                    <a:cubicBezTo>
                      <a:pt x="2681" y="84130"/>
                      <a:pt x="0" y="54130"/>
                      <a:pt x="10055" y="35869"/>
                    </a:cubicBezTo>
                    <a:lnTo>
                      <a:pt x="10055" y="35869"/>
                    </a:lnTo>
                    <a:cubicBezTo>
                      <a:pt x="14078" y="28043"/>
                      <a:pt x="16089" y="20869"/>
                      <a:pt x="20111" y="13043"/>
                    </a:cubicBezTo>
                    <a:lnTo>
                      <a:pt x="20111" y="13043"/>
                    </a:lnTo>
                    <a:cubicBezTo>
                      <a:pt x="23463" y="8478"/>
                      <a:pt x="27486" y="4565"/>
                      <a:pt x="30837" y="0"/>
                    </a:cubicBezTo>
                    <a:lnTo>
                      <a:pt x="30837" y="0"/>
                    </a:lnTo>
                    <a:cubicBezTo>
                      <a:pt x="32849" y="652"/>
                      <a:pt x="34189" y="652"/>
                      <a:pt x="35530" y="1304"/>
                    </a:cubicBezTo>
                    <a:lnTo>
                      <a:pt x="35530" y="1304"/>
                    </a:lnTo>
                    <a:cubicBezTo>
                      <a:pt x="34189" y="9130"/>
                      <a:pt x="34860" y="17608"/>
                      <a:pt x="30837" y="24782"/>
                    </a:cubicBezTo>
                    <a:lnTo>
                      <a:pt x="30837" y="24782"/>
                    </a:lnTo>
                    <a:cubicBezTo>
                      <a:pt x="23463" y="39130"/>
                      <a:pt x="15418" y="53478"/>
                      <a:pt x="18770" y="71086"/>
                    </a:cubicBezTo>
                    <a:lnTo>
                      <a:pt x="18770" y="71086"/>
                    </a:lnTo>
                    <a:cubicBezTo>
                      <a:pt x="19441" y="75000"/>
                      <a:pt x="20111" y="78913"/>
                      <a:pt x="22793" y="81521"/>
                    </a:cubicBezTo>
                    <a:lnTo>
                      <a:pt x="22793" y="81521"/>
                    </a:lnTo>
                    <a:cubicBezTo>
                      <a:pt x="26815" y="85434"/>
                      <a:pt x="32178" y="90000"/>
                      <a:pt x="35530" y="92608"/>
                    </a:cubicBezTo>
                    <a:lnTo>
                      <a:pt x="35530" y="92608"/>
                    </a:lnTo>
                    <a:cubicBezTo>
                      <a:pt x="38882" y="88695"/>
                      <a:pt x="42905" y="84782"/>
                      <a:pt x="44245" y="80217"/>
                    </a:cubicBezTo>
                    <a:lnTo>
                      <a:pt x="44245" y="80217"/>
                    </a:lnTo>
                    <a:cubicBezTo>
                      <a:pt x="47597" y="69130"/>
                      <a:pt x="48938" y="57391"/>
                      <a:pt x="51620" y="46304"/>
                    </a:cubicBezTo>
                    <a:lnTo>
                      <a:pt x="51620" y="46304"/>
                    </a:lnTo>
                    <a:cubicBezTo>
                      <a:pt x="52290" y="44347"/>
                      <a:pt x="51620" y="41086"/>
                      <a:pt x="53631" y="39782"/>
                    </a:cubicBezTo>
                    <a:lnTo>
                      <a:pt x="53631" y="39782"/>
                    </a:lnTo>
                    <a:cubicBezTo>
                      <a:pt x="54972" y="35869"/>
                      <a:pt x="57653" y="32608"/>
                      <a:pt x="60335" y="30000"/>
                    </a:cubicBezTo>
                    <a:lnTo>
                      <a:pt x="60335" y="30000"/>
                    </a:lnTo>
                    <a:cubicBezTo>
                      <a:pt x="61675" y="32608"/>
                      <a:pt x="65698" y="36521"/>
                      <a:pt x="65698" y="39782"/>
                    </a:cubicBezTo>
                    <a:lnTo>
                      <a:pt x="65698" y="39782"/>
                    </a:lnTo>
                    <a:cubicBezTo>
                      <a:pt x="67039" y="51521"/>
                      <a:pt x="65698" y="62608"/>
                      <a:pt x="67039" y="74347"/>
                    </a:cubicBezTo>
                    <a:lnTo>
                      <a:pt x="67039" y="74347"/>
                    </a:lnTo>
                    <a:cubicBezTo>
                      <a:pt x="67039" y="81521"/>
                      <a:pt x="67039" y="90000"/>
                      <a:pt x="77094" y="93260"/>
                    </a:cubicBezTo>
                    <a:lnTo>
                      <a:pt x="77094" y="93260"/>
                    </a:lnTo>
                    <a:cubicBezTo>
                      <a:pt x="84469" y="95869"/>
                      <a:pt x="88491" y="93913"/>
                      <a:pt x="92513" y="87391"/>
                    </a:cubicBezTo>
                    <a:lnTo>
                      <a:pt x="92513" y="87391"/>
                    </a:lnTo>
                    <a:cubicBezTo>
                      <a:pt x="102569" y="67173"/>
                      <a:pt x="106592" y="47608"/>
                      <a:pt x="97877" y="26086"/>
                    </a:cubicBezTo>
                    <a:lnTo>
                      <a:pt x="97877" y="26086"/>
                    </a:lnTo>
                    <a:cubicBezTo>
                      <a:pt x="95865" y="20869"/>
                      <a:pt x="89162" y="12391"/>
                      <a:pt x="98547" y="9130"/>
                    </a:cubicBezTo>
                    <a:lnTo>
                      <a:pt x="98547" y="9130"/>
                    </a:lnTo>
                    <a:cubicBezTo>
                      <a:pt x="108603" y="5869"/>
                      <a:pt x="109944" y="15652"/>
                      <a:pt x="111955" y="22826"/>
                    </a:cubicBezTo>
                    <a:lnTo>
                      <a:pt x="111955" y="22826"/>
                    </a:lnTo>
                    <a:cubicBezTo>
                      <a:pt x="119329" y="44347"/>
                      <a:pt x="116648" y="65869"/>
                      <a:pt x="109944" y="87391"/>
                    </a:cubicBezTo>
                    <a:lnTo>
                      <a:pt x="109944" y="87391"/>
                    </a:lnTo>
                    <a:cubicBezTo>
                      <a:pt x="101229" y="114782"/>
                      <a:pt x="75754" y="119347"/>
                      <a:pt x="55642" y="9717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Shape 305"/>
              <p:cNvSpPr/>
              <p:nvPr/>
            </p:nvSpPr>
            <p:spPr>
              <a:xfrm>
                <a:off x="4440453" y="2139610"/>
                <a:ext cx="45238" cy="4285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9285" y="30573"/>
                    </a:moveTo>
                    <a:lnTo>
                      <a:pt x="29285" y="30573"/>
                    </a:lnTo>
                    <a:cubicBezTo>
                      <a:pt x="17857" y="31337"/>
                      <a:pt x="10000" y="32101"/>
                      <a:pt x="1428" y="32866"/>
                    </a:cubicBezTo>
                    <a:lnTo>
                      <a:pt x="1428" y="32866"/>
                    </a:lnTo>
                    <a:cubicBezTo>
                      <a:pt x="714" y="32101"/>
                      <a:pt x="714" y="30573"/>
                      <a:pt x="0" y="29044"/>
                    </a:cubicBezTo>
                    <a:lnTo>
                      <a:pt x="0" y="29044"/>
                    </a:lnTo>
                    <a:cubicBezTo>
                      <a:pt x="2142" y="26751"/>
                      <a:pt x="3571" y="23694"/>
                      <a:pt x="7142" y="21401"/>
                    </a:cubicBezTo>
                    <a:lnTo>
                      <a:pt x="7142" y="21401"/>
                    </a:lnTo>
                    <a:cubicBezTo>
                      <a:pt x="14285" y="16815"/>
                      <a:pt x="21428" y="11464"/>
                      <a:pt x="29285" y="8407"/>
                    </a:cubicBezTo>
                    <a:lnTo>
                      <a:pt x="29285" y="8407"/>
                    </a:lnTo>
                    <a:cubicBezTo>
                      <a:pt x="32857" y="6878"/>
                      <a:pt x="40000" y="9171"/>
                      <a:pt x="45000" y="9171"/>
                    </a:cubicBezTo>
                    <a:lnTo>
                      <a:pt x="45000" y="9171"/>
                    </a:lnTo>
                    <a:cubicBezTo>
                      <a:pt x="59285" y="6878"/>
                      <a:pt x="74285" y="3057"/>
                      <a:pt x="89285" y="764"/>
                    </a:cubicBezTo>
                    <a:lnTo>
                      <a:pt x="89285" y="764"/>
                    </a:lnTo>
                    <a:cubicBezTo>
                      <a:pt x="93571" y="0"/>
                      <a:pt x="97857" y="3057"/>
                      <a:pt x="102857" y="4585"/>
                    </a:cubicBezTo>
                    <a:lnTo>
                      <a:pt x="102857" y="4585"/>
                    </a:lnTo>
                    <a:cubicBezTo>
                      <a:pt x="100714" y="8407"/>
                      <a:pt x="98571" y="12993"/>
                      <a:pt x="96428" y="17579"/>
                    </a:cubicBezTo>
                    <a:lnTo>
                      <a:pt x="96428" y="17579"/>
                    </a:lnTo>
                    <a:cubicBezTo>
                      <a:pt x="90000" y="28280"/>
                      <a:pt x="82142" y="38216"/>
                      <a:pt x="78571" y="48917"/>
                    </a:cubicBezTo>
                    <a:lnTo>
                      <a:pt x="78571" y="48917"/>
                    </a:lnTo>
                    <a:cubicBezTo>
                      <a:pt x="75714" y="61910"/>
                      <a:pt x="77857" y="74904"/>
                      <a:pt x="79285" y="88662"/>
                    </a:cubicBezTo>
                    <a:lnTo>
                      <a:pt x="79285" y="88662"/>
                    </a:lnTo>
                    <a:cubicBezTo>
                      <a:pt x="79285" y="91719"/>
                      <a:pt x="87142" y="96305"/>
                      <a:pt x="89285" y="95541"/>
                    </a:cubicBezTo>
                    <a:lnTo>
                      <a:pt x="89285" y="95541"/>
                    </a:lnTo>
                    <a:cubicBezTo>
                      <a:pt x="93571" y="94012"/>
                      <a:pt x="96428" y="88662"/>
                      <a:pt x="98571" y="84076"/>
                    </a:cubicBezTo>
                    <a:lnTo>
                      <a:pt x="98571" y="84076"/>
                    </a:lnTo>
                    <a:cubicBezTo>
                      <a:pt x="101428" y="80254"/>
                      <a:pt x="102857" y="72611"/>
                      <a:pt x="104285" y="72611"/>
                    </a:cubicBezTo>
                    <a:lnTo>
                      <a:pt x="104285" y="72611"/>
                    </a:lnTo>
                    <a:cubicBezTo>
                      <a:pt x="110000" y="73375"/>
                      <a:pt x="115714" y="76433"/>
                      <a:pt x="117142" y="79490"/>
                    </a:cubicBezTo>
                    <a:lnTo>
                      <a:pt x="117142" y="79490"/>
                    </a:lnTo>
                    <a:cubicBezTo>
                      <a:pt x="119285" y="83312"/>
                      <a:pt x="118571" y="91719"/>
                      <a:pt x="116428" y="94012"/>
                    </a:cubicBezTo>
                    <a:lnTo>
                      <a:pt x="116428" y="94012"/>
                    </a:lnTo>
                    <a:cubicBezTo>
                      <a:pt x="111428" y="100127"/>
                      <a:pt x="104285" y="105477"/>
                      <a:pt x="97857" y="109299"/>
                    </a:cubicBezTo>
                    <a:lnTo>
                      <a:pt x="97857" y="109299"/>
                    </a:lnTo>
                    <a:cubicBezTo>
                      <a:pt x="82142" y="119235"/>
                      <a:pt x="63571" y="103949"/>
                      <a:pt x="61428" y="81783"/>
                    </a:cubicBezTo>
                    <a:lnTo>
                      <a:pt x="61428" y="81783"/>
                    </a:lnTo>
                    <a:cubicBezTo>
                      <a:pt x="60714" y="59617"/>
                      <a:pt x="62142" y="50445"/>
                      <a:pt x="75000" y="18343"/>
                    </a:cubicBezTo>
                    <a:lnTo>
                      <a:pt x="75000" y="18343"/>
                    </a:lnTo>
                    <a:cubicBezTo>
                      <a:pt x="63571" y="21401"/>
                      <a:pt x="53571" y="22929"/>
                      <a:pt x="41428" y="24458"/>
                    </a:cubicBezTo>
                    <a:lnTo>
                      <a:pt x="41428" y="24458"/>
                    </a:lnTo>
                    <a:cubicBezTo>
                      <a:pt x="42142" y="47388"/>
                      <a:pt x="44285" y="68025"/>
                      <a:pt x="45000" y="89426"/>
                    </a:cubicBezTo>
                    <a:lnTo>
                      <a:pt x="45000" y="89426"/>
                    </a:lnTo>
                    <a:cubicBezTo>
                      <a:pt x="45000" y="90191"/>
                      <a:pt x="45714" y="92484"/>
                      <a:pt x="45714" y="93248"/>
                    </a:cubicBezTo>
                    <a:lnTo>
                      <a:pt x="45714" y="93248"/>
                    </a:lnTo>
                    <a:cubicBezTo>
                      <a:pt x="45000" y="98598"/>
                      <a:pt x="43571" y="103184"/>
                      <a:pt x="41428" y="108535"/>
                    </a:cubicBezTo>
                    <a:lnTo>
                      <a:pt x="41428" y="108535"/>
                    </a:lnTo>
                    <a:cubicBezTo>
                      <a:pt x="40714" y="108535"/>
                      <a:pt x="35714" y="109299"/>
                      <a:pt x="35000" y="107770"/>
                    </a:cubicBezTo>
                    <a:lnTo>
                      <a:pt x="35000" y="107770"/>
                    </a:lnTo>
                    <a:cubicBezTo>
                      <a:pt x="32142" y="103184"/>
                      <a:pt x="29285" y="98598"/>
                      <a:pt x="29285" y="93248"/>
                    </a:cubicBezTo>
                    <a:lnTo>
                      <a:pt x="29285" y="93248"/>
                    </a:lnTo>
                    <a:cubicBezTo>
                      <a:pt x="27857" y="72611"/>
                      <a:pt x="29285" y="51974"/>
                      <a:pt x="29285" y="3057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Shape 306"/>
              <p:cNvSpPr/>
              <p:nvPr/>
            </p:nvSpPr>
            <p:spPr>
              <a:xfrm>
                <a:off x="4286883" y="2113420"/>
                <a:ext cx="24999" cy="10714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681" y="1809"/>
                    </a:moveTo>
                    <a:lnTo>
                      <a:pt x="118681" y="1809"/>
                    </a:lnTo>
                    <a:cubicBezTo>
                      <a:pt x="104175" y="3919"/>
                      <a:pt x="94945" y="5427"/>
                      <a:pt x="84395" y="6331"/>
                    </a:cubicBezTo>
                    <a:lnTo>
                      <a:pt x="84395" y="6331"/>
                    </a:lnTo>
                    <a:cubicBezTo>
                      <a:pt x="52747" y="9648"/>
                      <a:pt x="44835" y="15678"/>
                      <a:pt x="42197" y="22914"/>
                    </a:cubicBezTo>
                    <a:lnTo>
                      <a:pt x="42197" y="22914"/>
                    </a:lnTo>
                    <a:cubicBezTo>
                      <a:pt x="35604" y="38894"/>
                      <a:pt x="31648" y="54572"/>
                      <a:pt x="26373" y="70854"/>
                    </a:cubicBezTo>
                    <a:lnTo>
                      <a:pt x="26373" y="70854"/>
                    </a:lnTo>
                    <a:cubicBezTo>
                      <a:pt x="25054" y="81105"/>
                      <a:pt x="26373" y="91959"/>
                      <a:pt x="29010" y="102814"/>
                    </a:cubicBezTo>
                    <a:lnTo>
                      <a:pt x="29010" y="102814"/>
                    </a:lnTo>
                    <a:cubicBezTo>
                      <a:pt x="29010" y="109145"/>
                      <a:pt x="46153" y="112160"/>
                      <a:pt x="72527" y="111256"/>
                    </a:cubicBezTo>
                    <a:lnTo>
                      <a:pt x="72527" y="111256"/>
                    </a:lnTo>
                    <a:cubicBezTo>
                      <a:pt x="76483" y="110954"/>
                      <a:pt x="83076" y="112763"/>
                      <a:pt x="88351" y="113668"/>
                    </a:cubicBezTo>
                    <a:lnTo>
                      <a:pt x="88351" y="113668"/>
                    </a:lnTo>
                    <a:cubicBezTo>
                      <a:pt x="84395" y="115175"/>
                      <a:pt x="79120" y="117587"/>
                      <a:pt x="72527" y="118190"/>
                    </a:cubicBezTo>
                    <a:lnTo>
                      <a:pt x="72527" y="118190"/>
                    </a:lnTo>
                    <a:cubicBezTo>
                      <a:pt x="44835" y="119698"/>
                      <a:pt x="6593" y="113969"/>
                      <a:pt x="5274" y="106733"/>
                    </a:cubicBezTo>
                    <a:lnTo>
                      <a:pt x="5274" y="106733"/>
                    </a:lnTo>
                    <a:cubicBezTo>
                      <a:pt x="2637" y="92562"/>
                      <a:pt x="2637" y="78391"/>
                      <a:pt x="0" y="63919"/>
                    </a:cubicBezTo>
                    <a:lnTo>
                      <a:pt x="0" y="63919"/>
                    </a:lnTo>
                    <a:cubicBezTo>
                      <a:pt x="0" y="59698"/>
                      <a:pt x="2637" y="54874"/>
                      <a:pt x="3956" y="50653"/>
                    </a:cubicBezTo>
                    <a:lnTo>
                      <a:pt x="3956" y="50653"/>
                    </a:lnTo>
                    <a:cubicBezTo>
                      <a:pt x="10549" y="38894"/>
                      <a:pt x="14505" y="26834"/>
                      <a:pt x="23736" y="14773"/>
                    </a:cubicBezTo>
                    <a:lnTo>
                      <a:pt x="23736" y="14773"/>
                    </a:lnTo>
                    <a:cubicBezTo>
                      <a:pt x="30329" y="5728"/>
                      <a:pt x="72527" y="0"/>
                      <a:pt x="118681" y="180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Shape 307"/>
              <p:cNvSpPr/>
              <p:nvPr/>
            </p:nvSpPr>
            <p:spPr>
              <a:xfrm>
                <a:off x="4501167" y="2132467"/>
                <a:ext cx="23809" cy="7857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620" y="67576"/>
                    </a:moveTo>
                    <a:lnTo>
                      <a:pt x="118620" y="67576"/>
                    </a:lnTo>
                    <a:cubicBezTo>
                      <a:pt x="115862" y="78225"/>
                      <a:pt x="111724" y="89283"/>
                      <a:pt x="107586" y="99931"/>
                    </a:cubicBezTo>
                    <a:lnTo>
                      <a:pt x="107586" y="99931"/>
                    </a:lnTo>
                    <a:cubicBezTo>
                      <a:pt x="100689" y="110170"/>
                      <a:pt x="67586" y="118771"/>
                      <a:pt x="31724" y="119180"/>
                    </a:cubicBezTo>
                    <a:lnTo>
                      <a:pt x="31724" y="119180"/>
                    </a:lnTo>
                    <a:cubicBezTo>
                      <a:pt x="26206" y="119590"/>
                      <a:pt x="20689" y="117542"/>
                      <a:pt x="13793" y="116723"/>
                    </a:cubicBezTo>
                    <a:lnTo>
                      <a:pt x="13793" y="116723"/>
                    </a:lnTo>
                    <a:cubicBezTo>
                      <a:pt x="16551" y="114675"/>
                      <a:pt x="17931" y="111399"/>
                      <a:pt x="23448" y="110989"/>
                    </a:cubicBezTo>
                    <a:lnTo>
                      <a:pt x="23448" y="110989"/>
                    </a:lnTo>
                    <a:cubicBezTo>
                      <a:pt x="77241" y="108532"/>
                      <a:pt x="85517" y="97064"/>
                      <a:pt x="84137" y="83959"/>
                    </a:cubicBezTo>
                    <a:lnTo>
                      <a:pt x="84137" y="83959"/>
                    </a:lnTo>
                    <a:cubicBezTo>
                      <a:pt x="82758" y="61433"/>
                      <a:pt x="80000" y="38498"/>
                      <a:pt x="77241" y="15972"/>
                    </a:cubicBezTo>
                    <a:lnTo>
                      <a:pt x="77241" y="15972"/>
                    </a:lnTo>
                    <a:cubicBezTo>
                      <a:pt x="75862" y="10238"/>
                      <a:pt x="56551" y="9419"/>
                      <a:pt x="38620" y="9829"/>
                    </a:cubicBezTo>
                    <a:lnTo>
                      <a:pt x="38620" y="9829"/>
                    </a:lnTo>
                    <a:cubicBezTo>
                      <a:pt x="26206" y="10238"/>
                      <a:pt x="5517" y="9419"/>
                      <a:pt x="4137" y="7781"/>
                    </a:cubicBezTo>
                    <a:lnTo>
                      <a:pt x="4137" y="7781"/>
                    </a:lnTo>
                    <a:cubicBezTo>
                      <a:pt x="0" y="2047"/>
                      <a:pt x="22068" y="3276"/>
                      <a:pt x="33103" y="2866"/>
                    </a:cubicBezTo>
                    <a:lnTo>
                      <a:pt x="33103" y="2866"/>
                    </a:lnTo>
                    <a:cubicBezTo>
                      <a:pt x="71724" y="0"/>
                      <a:pt x="100689" y="5733"/>
                      <a:pt x="106206" y="18020"/>
                    </a:cubicBezTo>
                    <a:lnTo>
                      <a:pt x="106206" y="18020"/>
                    </a:lnTo>
                    <a:cubicBezTo>
                      <a:pt x="111724" y="34402"/>
                      <a:pt x="113103" y="50784"/>
                      <a:pt x="118620" y="6757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Shape 308"/>
              <p:cNvSpPr/>
              <p:nvPr/>
            </p:nvSpPr>
            <p:spPr>
              <a:xfrm>
                <a:off x="4446406" y="2197943"/>
                <a:ext cx="30952" cy="3690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6106" y="29117"/>
                    </a:moveTo>
                    <a:lnTo>
                      <a:pt x="36106" y="29117"/>
                    </a:lnTo>
                    <a:cubicBezTo>
                      <a:pt x="46725" y="30882"/>
                      <a:pt x="53097" y="32647"/>
                      <a:pt x="59469" y="32647"/>
                    </a:cubicBezTo>
                    <a:lnTo>
                      <a:pt x="59469" y="32647"/>
                    </a:lnTo>
                    <a:cubicBezTo>
                      <a:pt x="62654" y="32647"/>
                      <a:pt x="65840" y="30882"/>
                      <a:pt x="69026" y="29117"/>
                    </a:cubicBezTo>
                    <a:lnTo>
                      <a:pt x="69026" y="29117"/>
                    </a:lnTo>
                    <a:cubicBezTo>
                      <a:pt x="70088" y="26470"/>
                      <a:pt x="70088" y="22058"/>
                      <a:pt x="70088" y="22058"/>
                    </a:cubicBezTo>
                    <a:lnTo>
                      <a:pt x="70088" y="22058"/>
                    </a:lnTo>
                    <a:cubicBezTo>
                      <a:pt x="65840" y="20294"/>
                      <a:pt x="61592" y="18529"/>
                      <a:pt x="57345" y="20294"/>
                    </a:cubicBezTo>
                    <a:lnTo>
                      <a:pt x="57345" y="20294"/>
                    </a:lnTo>
                    <a:cubicBezTo>
                      <a:pt x="52035" y="22058"/>
                      <a:pt x="45663" y="24705"/>
                      <a:pt x="36106" y="29117"/>
                    </a:cubicBezTo>
                    <a:close/>
                    <a:moveTo>
                      <a:pt x="52035" y="43235"/>
                    </a:moveTo>
                    <a:lnTo>
                      <a:pt x="52035" y="43235"/>
                    </a:lnTo>
                    <a:cubicBezTo>
                      <a:pt x="47787" y="44117"/>
                      <a:pt x="43539" y="46764"/>
                      <a:pt x="40353" y="45882"/>
                    </a:cubicBezTo>
                    <a:lnTo>
                      <a:pt x="40353" y="45882"/>
                    </a:lnTo>
                    <a:cubicBezTo>
                      <a:pt x="32920" y="42352"/>
                      <a:pt x="22300" y="39705"/>
                      <a:pt x="18053" y="34411"/>
                    </a:cubicBezTo>
                    <a:lnTo>
                      <a:pt x="18053" y="34411"/>
                    </a:lnTo>
                    <a:cubicBezTo>
                      <a:pt x="14867" y="30882"/>
                      <a:pt x="20176" y="22058"/>
                      <a:pt x="24424" y="16764"/>
                    </a:cubicBezTo>
                    <a:lnTo>
                      <a:pt x="24424" y="16764"/>
                    </a:lnTo>
                    <a:cubicBezTo>
                      <a:pt x="36106" y="3529"/>
                      <a:pt x="54159" y="0"/>
                      <a:pt x="73274" y="2647"/>
                    </a:cubicBezTo>
                    <a:lnTo>
                      <a:pt x="73274" y="2647"/>
                    </a:lnTo>
                    <a:cubicBezTo>
                      <a:pt x="92389" y="5294"/>
                      <a:pt x="99823" y="23823"/>
                      <a:pt x="84955" y="39705"/>
                    </a:cubicBezTo>
                    <a:lnTo>
                      <a:pt x="84955" y="39705"/>
                    </a:lnTo>
                    <a:cubicBezTo>
                      <a:pt x="70088" y="57352"/>
                      <a:pt x="52035" y="74117"/>
                      <a:pt x="35044" y="90000"/>
                    </a:cubicBezTo>
                    <a:lnTo>
                      <a:pt x="35044" y="90000"/>
                    </a:lnTo>
                    <a:cubicBezTo>
                      <a:pt x="32920" y="92647"/>
                      <a:pt x="31858" y="94411"/>
                      <a:pt x="27610" y="97058"/>
                    </a:cubicBezTo>
                    <a:lnTo>
                      <a:pt x="27610" y="97058"/>
                    </a:lnTo>
                    <a:cubicBezTo>
                      <a:pt x="55221" y="95294"/>
                      <a:pt x="78584" y="92647"/>
                      <a:pt x="103008" y="91764"/>
                    </a:cubicBezTo>
                    <a:lnTo>
                      <a:pt x="103008" y="91764"/>
                    </a:lnTo>
                    <a:cubicBezTo>
                      <a:pt x="108318" y="90000"/>
                      <a:pt x="113628" y="94411"/>
                      <a:pt x="118938" y="96176"/>
                    </a:cubicBezTo>
                    <a:lnTo>
                      <a:pt x="118938" y="96176"/>
                    </a:lnTo>
                    <a:cubicBezTo>
                      <a:pt x="115752" y="100588"/>
                      <a:pt x="112566" y="109411"/>
                      <a:pt x="107256" y="109411"/>
                    </a:cubicBezTo>
                    <a:lnTo>
                      <a:pt x="107256" y="109411"/>
                    </a:lnTo>
                    <a:cubicBezTo>
                      <a:pt x="80707" y="112941"/>
                      <a:pt x="52035" y="116470"/>
                      <a:pt x="24424" y="118235"/>
                    </a:cubicBezTo>
                    <a:lnTo>
                      <a:pt x="24424" y="118235"/>
                    </a:lnTo>
                    <a:cubicBezTo>
                      <a:pt x="16991" y="119117"/>
                      <a:pt x="5309" y="116470"/>
                      <a:pt x="3185" y="112058"/>
                    </a:cubicBezTo>
                    <a:lnTo>
                      <a:pt x="3185" y="112058"/>
                    </a:lnTo>
                    <a:cubicBezTo>
                      <a:pt x="0" y="106764"/>
                      <a:pt x="3185" y="97058"/>
                      <a:pt x="6371" y="93529"/>
                    </a:cubicBezTo>
                    <a:lnTo>
                      <a:pt x="6371" y="93529"/>
                    </a:lnTo>
                    <a:cubicBezTo>
                      <a:pt x="20176" y="76764"/>
                      <a:pt x="36106" y="60882"/>
                      <a:pt x="52035" y="432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Shape 309"/>
              <p:cNvSpPr/>
              <p:nvPr/>
            </p:nvSpPr>
            <p:spPr>
              <a:xfrm>
                <a:off x="4238073" y="2166990"/>
                <a:ext cx="27381" cy="392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0396" y="27755"/>
                    </a:moveTo>
                    <a:lnTo>
                      <a:pt x="40396" y="27755"/>
                    </a:lnTo>
                    <a:cubicBezTo>
                      <a:pt x="45148" y="21224"/>
                      <a:pt x="51089" y="16326"/>
                      <a:pt x="58217" y="11428"/>
                    </a:cubicBezTo>
                    <a:lnTo>
                      <a:pt x="58217" y="11428"/>
                    </a:lnTo>
                    <a:cubicBezTo>
                      <a:pt x="67722" y="2448"/>
                      <a:pt x="80792" y="0"/>
                      <a:pt x="95049" y="3265"/>
                    </a:cubicBezTo>
                    <a:lnTo>
                      <a:pt x="95049" y="3265"/>
                    </a:lnTo>
                    <a:cubicBezTo>
                      <a:pt x="111683" y="6530"/>
                      <a:pt x="118811" y="13877"/>
                      <a:pt x="118811" y="25306"/>
                    </a:cubicBezTo>
                    <a:lnTo>
                      <a:pt x="118811" y="25306"/>
                    </a:lnTo>
                    <a:cubicBezTo>
                      <a:pt x="117623" y="52244"/>
                      <a:pt x="117623" y="79183"/>
                      <a:pt x="115247" y="106938"/>
                    </a:cubicBezTo>
                    <a:lnTo>
                      <a:pt x="115247" y="106938"/>
                    </a:lnTo>
                    <a:cubicBezTo>
                      <a:pt x="114059" y="111020"/>
                      <a:pt x="105742" y="115102"/>
                      <a:pt x="99801" y="119183"/>
                    </a:cubicBezTo>
                    <a:lnTo>
                      <a:pt x="99801" y="119183"/>
                    </a:lnTo>
                    <a:cubicBezTo>
                      <a:pt x="97425" y="115102"/>
                      <a:pt x="90297" y="108571"/>
                      <a:pt x="90297" y="103673"/>
                    </a:cubicBezTo>
                    <a:lnTo>
                      <a:pt x="90297" y="103673"/>
                    </a:lnTo>
                    <a:cubicBezTo>
                      <a:pt x="90297" y="79183"/>
                      <a:pt x="92673" y="55510"/>
                      <a:pt x="93861" y="30204"/>
                    </a:cubicBezTo>
                    <a:lnTo>
                      <a:pt x="93861" y="30204"/>
                    </a:lnTo>
                    <a:cubicBezTo>
                      <a:pt x="93861" y="26122"/>
                      <a:pt x="90297" y="22857"/>
                      <a:pt x="87920" y="18775"/>
                    </a:cubicBezTo>
                    <a:lnTo>
                      <a:pt x="87920" y="18775"/>
                    </a:lnTo>
                    <a:cubicBezTo>
                      <a:pt x="81980" y="21224"/>
                      <a:pt x="76039" y="22857"/>
                      <a:pt x="71287" y="26122"/>
                    </a:cubicBezTo>
                    <a:lnTo>
                      <a:pt x="71287" y="26122"/>
                    </a:lnTo>
                    <a:cubicBezTo>
                      <a:pt x="47524" y="43265"/>
                      <a:pt x="46336" y="66938"/>
                      <a:pt x="41584" y="89795"/>
                    </a:cubicBezTo>
                    <a:lnTo>
                      <a:pt x="41584" y="89795"/>
                    </a:lnTo>
                    <a:cubicBezTo>
                      <a:pt x="40396" y="95510"/>
                      <a:pt x="30891" y="100408"/>
                      <a:pt x="27326" y="105306"/>
                    </a:cubicBezTo>
                    <a:lnTo>
                      <a:pt x="27326" y="105306"/>
                    </a:lnTo>
                    <a:cubicBezTo>
                      <a:pt x="22574" y="99591"/>
                      <a:pt x="16633" y="93877"/>
                      <a:pt x="16633" y="88163"/>
                    </a:cubicBezTo>
                    <a:lnTo>
                      <a:pt x="16633" y="88163"/>
                    </a:lnTo>
                    <a:cubicBezTo>
                      <a:pt x="16633" y="72653"/>
                      <a:pt x="19009" y="56326"/>
                      <a:pt x="20198" y="40000"/>
                    </a:cubicBezTo>
                    <a:lnTo>
                      <a:pt x="20198" y="40000"/>
                    </a:lnTo>
                    <a:cubicBezTo>
                      <a:pt x="20198" y="36734"/>
                      <a:pt x="13069" y="34285"/>
                      <a:pt x="10693" y="31836"/>
                    </a:cubicBezTo>
                    <a:lnTo>
                      <a:pt x="10693" y="31836"/>
                    </a:lnTo>
                    <a:cubicBezTo>
                      <a:pt x="5940" y="26122"/>
                      <a:pt x="3564" y="20408"/>
                      <a:pt x="0" y="16326"/>
                    </a:cubicBezTo>
                    <a:lnTo>
                      <a:pt x="0" y="16326"/>
                    </a:lnTo>
                    <a:cubicBezTo>
                      <a:pt x="9504" y="16326"/>
                      <a:pt x="19009" y="13061"/>
                      <a:pt x="26138" y="15510"/>
                    </a:cubicBezTo>
                    <a:lnTo>
                      <a:pt x="26138" y="15510"/>
                    </a:lnTo>
                    <a:cubicBezTo>
                      <a:pt x="30891" y="17142"/>
                      <a:pt x="35643" y="22857"/>
                      <a:pt x="40396" y="2775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Shape 310"/>
              <p:cNvSpPr/>
              <p:nvPr/>
            </p:nvSpPr>
            <p:spPr>
              <a:xfrm>
                <a:off x="4358311" y="2152705"/>
                <a:ext cx="28571" cy="58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7714" y="1116"/>
                    </a:moveTo>
                    <a:lnTo>
                      <a:pt x="77714" y="1116"/>
                    </a:lnTo>
                    <a:cubicBezTo>
                      <a:pt x="73142" y="16744"/>
                      <a:pt x="70857" y="31813"/>
                      <a:pt x="68571" y="48558"/>
                    </a:cubicBezTo>
                    <a:lnTo>
                      <a:pt x="68571" y="48558"/>
                    </a:lnTo>
                    <a:cubicBezTo>
                      <a:pt x="84571" y="45209"/>
                      <a:pt x="94857" y="51348"/>
                      <a:pt x="94857" y="56930"/>
                    </a:cubicBezTo>
                    <a:lnTo>
                      <a:pt x="94857" y="56930"/>
                    </a:lnTo>
                    <a:cubicBezTo>
                      <a:pt x="94857" y="60279"/>
                      <a:pt x="78857" y="63627"/>
                      <a:pt x="69714" y="66976"/>
                    </a:cubicBezTo>
                    <a:lnTo>
                      <a:pt x="69714" y="66976"/>
                    </a:lnTo>
                    <a:cubicBezTo>
                      <a:pt x="68571" y="66418"/>
                      <a:pt x="65142" y="65302"/>
                      <a:pt x="64000" y="64744"/>
                    </a:cubicBezTo>
                    <a:lnTo>
                      <a:pt x="64000" y="64744"/>
                    </a:lnTo>
                    <a:cubicBezTo>
                      <a:pt x="61714" y="74232"/>
                      <a:pt x="59428" y="84279"/>
                      <a:pt x="60571" y="92651"/>
                    </a:cubicBezTo>
                    <a:lnTo>
                      <a:pt x="60571" y="92651"/>
                    </a:lnTo>
                    <a:cubicBezTo>
                      <a:pt x="60571" y="97116"/>
                      <a:pt x="68571" y="102139"/>
                      <a:pt x="75428" y="104930"/>
                    </a:cubicBezTo>
                    <a:lnTo>
                      <a:pt x="75428" y="104930"/>
                    </a:lnTo>
                    <a:cubicBezTo>
                      <a:pt x="80000" y="106604"/>
                      <a:pt x="92571" y="102139"/>
                      <a:pt x="98285" y="101023"/>
                    </a:cubicBezTo>
                    <a:lnTo>
                      <a:pt x="98285" y="101023"/>
                    </a:lnTo>
                    <a:cubicBezTo>
                      <a:pt x="106285" y="100465"/>
                      <a:pt x="112000" y="99348"/>
                      <a:pt x="117714" y="98232"/>
                    </a:cubicBezTo>
                    <a:lnTo>
                      <a:pt x="117714" y="98232"/>
                    </a:lnTo>
                    <a:cubicBezTo>
                      <a:pt x="117714" y="102139"/>
                      <a:pt x="118857" y="107162"/>
                      <a:pt x="115428" y="109395"/>
                    </a:cubicBezTo>
                    <a:lnTo>
                      <a:pt x="115428" y="109395"/>
                    </a:lnTo>
                    <a:cubicBezTo>
                      <a:pt x="104000" y="116093"/>
                      <a:pt x="89142" y="119441"/>
                      <a:pt x="70857" y="117209"/>
                    </a:cubicBezTo>
                    <a:lnTo>
                      <a:pt x="70857" y="117209"/>
                    </a:lnTo>
                    <a:cubicBezTo>
                      <a:pt x="51428" y="114418"/>
                      <a:pt x="36571" y="103813"/>
                      <a:pt x="34285" y="93767"/>
                    </a:cubicBezTo>
                    <a:lnTo>
                      <a:pt x="34285" y="93767"/>
                    </a:lnTo>
                    <a:cubicBezTo>
                      <a:pt x="34285" y="89302"/>
                      <a:pt x="36571" y="84837"/>
                      <a:pt x="36571" y="79255"/>
                    </a:cubicBezTo>
                    <a:lnTo>
                      <a:pt x="36571" y="79255"/>
                    </a:lnTo>
                    <a:cubicBezTo>
                      <a:pt x="37714" y="74790"/>
                      <a:pt x="38857" y="70325"/>
                      <a:pt x="38857" y="66976"/>
                    </a:cubicBezTo>
                    <a:lnTo>
                      <a:pt x="38857" y="66976"/>
                    </a:lnTo>
                    <a:cubicBezTo>
                      <a:pt x="26285" y="63627"/>
                      <a:pt x="16000" y="60837"/>
                      <a:pt x="0" y="56372"/>
                    </a:cubicBezTo>
                    <a:lnTo>
                      <a:pt x="0" y="56372"/>
                    </a:lnTo>
                    <a:cubicBezTo>
                      <a:pt x="17142" y="53023"/>
                      <a:pt x="28571" y="51348"/>
                      <a:pt x="42285" y="48558"/>
                    </a:cubicBezTo>
                    <a:lnTo>
                      <a:pt x="42285" y="48558"/>
                    </a:lnTo>
                    <a:cubicBezTo>
                      <a:pt x="51428" y="32930"/>
                      <a:pt x="43428" y="13953"/>
                      <a:pt x="68571" y="0"/>
                    </a:cubicBezTo>
                    <a:lnTo>
                      <a:pt x="68571" y="0"/>
                    </a:lnTo>
                    <a:cubicBezTo>
                      <a:pt x="70857" y="0"/>
                      <a:pt x="74285" y="558"/>
                      <a:pt x="77714" y="11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Shape 311"/>
              <p:cNvSpPr/>
              <p:nvPr/>
            </p:nvSpPr>
            <p:spPr>
              <a:xfrm>
                <a:off x="4186883" y="2165800"/>
                <a:ext cx="28571" cy="4285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5555" y="26250"/>
                    </a:moveTo>
                    <a:lnTo>
                      <a:pt x="105555" y="26250"/>
                    </a:lnTo>
                    <a:cubicBezTo>
                      <a:pt x="71111" y="11250"/>
                      <a:pt x="43333" y="15000"/>
                      <a:pt x="28888" y="37500"/>
                    </a:cubicBezTo>
                    <a:lnTo>
                      <a:pt x="28888" y="37500"/>
                    </a:lnTo>
                    <a:cubicBezTo>
                      <a:pt x="42222" y="39750"/>
                      <a:pt x="53333" y="41250"/>
                      <a:pt x="65555" y="41250"/>
                    </a:cubicBezTo>
                    <a:lnTo>
                      <a:pt x="65555" y="41250"/>
                    </a:lnTo>
                    <a:cubicBezTo>
                      <a:pt x="84444" y="42000"/>
                      <a:pt x="101111" y="46500"/>
                      <a:pt x="110000" y="58500"/>
                    </a:cubicBezTo>
                    <a:lnTo>
                      <a:pt x="110000" y="58500"/>
                    </a:lnTo>
                    <a:cubicBezTo>
                      <a:pt x="118888" y="72000"/>
                      <a:pt x="117777" y="85500"/>
                      <a:pt x="101111" y="95250"/>
                    </a:cubicBezTo>
                    <a:lnTo>
                      <a:pt x="101111" y="95250"/>
                    </a:lnTo>
                    <a:cubicBezTo>
                      <a:pt x="87777" y="103500"/>
                      <a:pt x="70000" y="111000"/>
                      <a:pt x="52222" y="116250"/>
                    </a:cubicBezTo>
                    <a:lnTo>
                      <a:pt x="52222" y="116250"/>
                    </a:lnTo>
                    <a:cubicBezTo>
                      <a:pt x="37777" y="119250"/>
                      <a:pt x="17777" y="109500"/>
                      <a:pt x="20000" y="99000"/>
                    </a:cubicBezTo>
                    <a:lnTo>
                      <a:pt x="20000" y="99000"/>
                    </a:lnTo>
                    <a:cubicBezTo>
                      <a:pt x="20000" y="95250"/>
                      <a:pt x="27777" y="88500"/>
                      <a:pt x="33333" y="87000"/>
                    </a:cubicBezTo>
                    <a:lnTo>
                      <a:pt x="33333" y="87000"/>
                    </a:lnTo>
                    <a:cubicBezTo>
                      <a:pt x="44444" y="84750"/>
                      <a:pt x="47777" y="88500"/>
                      <a:pt x="44444" y="95250"/>
                    </a:cubicBezTo>
                    <a:lnTo>
                      <a:pt x="44444" y="95250"/>
                    </a:lnTo>
                    <a:cubicBezTo>
                      <a:pt x="43333" y="96000"/>
                      <a:pt x="54444" y="100500"/>
                      <a:pt x="55555" y="99000"/>
                    </a:cubicBezTo>
                    <a:lnTo>
                      <a:pt x="55555" y="99000"/>
                    </a:lnTo>
                    <a:cubicBezTo>
                      <a:pt x="67777" y="94500"/>
                      <a:pt x="81111" y="88500"/>
                      <a:pt x="88888" y="81750"/>
                    </a:cubicBezTo>
                    <a:lnTo>
                      <a:pt x="88888" y="81750"/>
                    </a:lnTo>
                    <a:cubicBezTo>
                      <a:pt x="98888" y="71250"/>
                      <a:pt x="90000" y="60000"/>
                      <a:pt x="71111" y="57000"/>
                    </a:cubicBezTo>
                    <a:lnTo>
                      <a:pt x="71111" y="57000"/>
                    </a:lnTo>
                    <a:cubicBezTo>
                      <a:pt x="55555" y="55500"/>
                      <a:pt x="42222" y="55500"/>
                      <a:pt x="28888" y="52500"/>
                    </a:cubicBezTo>
                    <a:lnTo>
                      <a:pt x="28888" y="52500"/>
                    </a:lnTo>
                    <a:cubicBezTo>
                      <a:pt x="5555" y="48750"/>
                      <a:pt x="0" y="34500"/>
                      <a:pt x="14444" y="21750"/>
                    </a:cubicBezTo>
                    <a:lnTo>
                      <a:pt x="14444" y="21750"/>
                    </a:lnTo>
                    <a:cubicBezTo>
                      <a:pt x="31111" y="6750"/>
                      <a:pt x="54444" y="0"/>
                      <a:pt x="83333" y="3750"/>
                    </a:cubicBezTo>
                    <a:lnTo>
                      <a:pt x="83333" y="3750"/>
                    </a:lnTo>
                    <a:cubicBezTo>
                      <a:pt x="100000" y="6000"/>
                      <a:pt x="107777" y="12750"/>
                      <a:pt x="105555" y="2625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Shape 312"/>
              <p:cNvSpPr/>
              <p:nvPr/>
            </p:nvSpPr>
            <p:spPr>
              <a:xfrm>
                <a:off x="4401168" y="2169372"/>
                <a:ext cx="32142" cy="3095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8571" y="73274"/>
                    </a:moveTo>
                    <a:lnTo>
                      <a:pt x="68571" y="73274"/>
                    </a:lnTo>
                    <a:cubicBezTo>
                      <a:pt x="68571" y="86017"/>
                      <a:pt x="71596" y="94513"/>
                      <a:pt x="69579" y="103008"/>
                    </a:cubicBezTo>
                    <a:lnTo>
                      <a:pt x="69579" y="103008"/>
                    </a:lnTo>
                    <a:cubicBezTo>
                      <a:pt x="68571" y="108318"/>
                      <a:pt x="64537" y="113628"/>
                      <a:pt x="60504" y="118938"/>
                    </a:cubicBezTo>
                    <a:lnTo>
                      <a:pt x="60504" y="118938"/>
                    </a:lnTo>
                    <a:cubicBezTo>
                      <a:pt x="56470" y="113628"/>
                      <a:pt x="48403" y="110442"/>
                      <a:pt x="47394" y="106194"/>
                    </a:cubicBezTo>
                    <a:lnTo>
                      <a:pt x="47394" y="106194"/>
                    </a:lnTo>
                    <a:cubicBezTo>
                      <a:pt x="45378" y="94513"/>
                      <a:pt x="46386" y="84955"/>
                      <a:pt x="46386" y="73274"/>
                    </a:cubicBezTo>
                    <a:lnTo>
                      <a:pt x="46386" y="73274"/>
                    </a:lnTo>
                    <a:cubicBezTo>
                      <a:pt x="34285" y="72212"/>
                      <a:pt x="24201" y="71150"/>
                      <a:pt x="14117" y="67964"/>
                    </a:cubicBezTo>
                    <a:lnTo>
                      <a:pt x="14117" y="67964"/>
                    </a:lnTo>
                    <a:cubicBezTo>
                      <a:pt x="8067" y="65840"/>
                      <a:pt x="5042" y="59469"/>
                      <a:pt x="0" y="56283"/>
                    </a:cubicBezTo>
                    <a:lnTo>
                      <a:pt x="0" y="56283"/>
                    </a:lnTo>
                    <a:cubicBezTo>
                      <a:pt x="6050" y="52035"/>
                      <a:pt x="11092" y="46725"/>
                      <a:pt x="17142" y="45663"/>
                    </a:cubicBezTo>
                    <a:lnTo>
                      <a:pt x="17142" y="45663"/>
                    </a:lnTo>
                    <a:cubicBezTo>
                      <a:pt x="25210" y="43539"/>
                      <a:pt x="34285" y="44601"/>
                      <a:pt x="46386" y="44601"/>
                    </a:cubicBezTo>
                    <a:lnTo>
                      <a:pt x="46386" y="44601"/>
                    </a:lnTo>
                    <a:cubicBezTo>
                      <a:pt x="45378" y="35044"/>
                      <a:pt x="43361" y="25486"/>
                      <a:pt x="43361" y="16991"/>
                    </a:cubicBezTo>
                    <a:lnTo>
                      <a:pt x="43361" y="16991"/>
                    </a:lnTo>
                    <a:cubicBezTo>
                      <a:pt x="43361" y="11681"/>
                      <a:pt x="46386" y="4247"/>
                      <a:pt x="48403" y="0"/>
                    </a:cubicBezTo>
                    <a:lnTo>
                      <a:pt x="48403" y="0"/>
                    </a:lnTo>
                    <a:cubicBezTo>
                      <a:pt x="53445" y="2123"/>
                      <a:pt x="62521" y="4247"/>
                      <a:pt x="64537" y="8495"/>
                    </a:cubicBezTo>
                    <a:lnTo>
                      <a:pt x="64537" y="8495"/>
                    </a:lnTo>
                    <a:cubicBezTo>
                      <a:pt x="67563" y="19115"/>
                      <a:pt x="67563" y="32920"/>
                      <a:pt x="69579" y="45663"/>
                    </a:cubicBezTo>
                    <a:lnTo>
                      <a:pt x="69579" y="45663"/>
                    </a:lnTo>
                    <a:cubicBezTo>
                      <a:pt x="80672" y="46725"/>
                      <a:pt x="92773" y="49911"/>
                      <a:pt x="104873" y="53097"/>
                    </a:cubicBezTo>
                    <a:lnTo>
                      <a:pt x="104873" y="53097"/>
                    </a:lnTo>
                    <a:cubicBezTo>
                      <a:pt x="109915" y="55221"/>
                      <a:pt x="113949" y="61592"/>
                      <a:pt x="118991" y="65840"/>
                    </a:cubicBezTo>
                    <a:lnTo>
                      <a:pt x="118991" y="65840"/>
                    </a:lnTo>
                    <a:cubicBezTo>
                      <a:pt x="113949" y="69026"/>
                      <a:pt x="107899" y="74336"/>
                      <a:pt x="101848" y="74336"/>
                    </a:cubicBezTo>
                    <a:lnTo>
                      <a:pt x="101848" y="74336"/>
                    </a:lnTo>
                    <a:cubicBezTo>
                      <a:pt x="91764" y="76460"/>
                      <a:pt x="80672" y="74336"/>
                      <a:pt x="68571" y="7327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Shape 313"/>
              <p:cNvSpPr/>
              <p:nvPr/>
            </p:nvSpPr>
            <p:spPr>
              <a:xfrm>
                <a:off x="4435691" y="2181276"/>
                <a:ext cx="57143" cy="1071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7042" y="58536"/>
                    </a:moveTo>
                    <a:lnTo>
                      <a:pt x="107042" y="58536"/>
                    </a:lnTo>
                    <a:cubicBezTo>
                      <a:pt x="90704" y="73170"/>
                      <a:pt x="74929" y="84878"/>
                      <a:pt x="58028" y="96585"/>
                    </a:cubicBezTo>
                    <a:lnTo>
                      <a:pt x="58028" y="96585"/>
                    </a:lnTo>
                    <a:cubicBezTo>
                      <a:pt x="41690" y="105365"/>
                      <a:pt x="25352" y="111219"/>
                      <a:pt x="8450" y="117073"/>
                    </a:cubicBezTo>
                    <a:lnTo>
                      <a:pt x="8450" y="117073"/>
                    </a:lnTo>
                    <a:cubicBezTo>
                      <a:pt x="6197" y="117073"/>
                      <a:pt x="2816" y="102439"/>
                      <a:pt x="0" y="90731"/>
                    </a:cubicBezTo>
                    <a:lnTo>
                      <a:pt x="0" y="90731"/>
                    </a:lnTo>
                    <a:cubicBezTo>
                      <a:pt x="2816" y="81951"/>
                      <a:pt x="5633" y="64390"/>
                      <a:pt x="7887" y="61463"/>
                    </a:cubicBezTo>
                    <a:lnTo>
                      <a:pt x="7887" y="61463"/>
                    </a:lnTo>
                    <a:cubicBezTo>
                      <a:pt x="39436" y="40975"/>
                      <a:pt x="70985" y="23414"/>
                      <a:pt x="101971" y="5853"/>
                    </a:cubicBezTo>
                    <a:lnTo>
                      <a:pt x="101971" y="5853"/>
                    </a:lnTo>
                    <a:cubicBezTo>
                      <a:pt x="103098" y="2926"/>
                      <a:pt x="105352" y="0"/>
                      <a:pt x="106478" y="2926"/>
                    </a:cubicBezTo>
                    <a:lnTo>
                      <a:pt x="106478" y="2926"/>
                    </a:lnTo>
                    <a:cubicBezTo>
                      <a:pt x="110985" y="14634"/>
                      <a:pt x="114929" y="23414"/>
                      <a:pt x="119436" y="32195"/>
                    </a:cubicBezTo>
                    <a:lnTo>
                      <a:pt x="119436" y="32195"/>
                    </a:lnTo>
                    <a:cubicBezTo>
                      <a:pt x="115492" y="46829"/>
                      <a:pt x="112676" y="58536"/>
                      <a:pt x="109295" y="73170"/>
                    </a:cubicBezTo>
                    <a:lnTo>
                      <a:pt x="109295" y="73170"/>
                    </a:lnTo>
                    <a:cubicBezTo>
                      <a:pt x="108732" y="67317"/>
                      <a:pt x="108169" y="64390"/>
                      <a:pt x="107042" y="5853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Shape 314"/>
              <p:cNvSpPr/>
              <p:nvPr/>
            </p:nvSpPr>
            <p:spPr>
              <a:xfrm>
                <a:off x="4223788" y="2170562"/>
                <a:ext cx="7143" cy="33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857" y="0"/>
                    </a:moveTo>
                    <a:lnTo>
                      <a:pt x="72857" y="0"/>
                    </a:lnTo>
                    <a:cubicBezTo>
                      <a:pt x="89999" y="11803"/>
                      <a:pt x="107142" y="21639"/>
                      <a:pt x="111428" y="31475"/>
                    </a:cubicBezTo>
                    <a:lnTo>
                      <a:pt x="111428" y="31475"/>
                    </a:lnTo>
                    <a:cubicBezTo>
                      <a:pt x="115714" y="57049"/>
                      <a:pt x="115714" y="81639"/>
                      <a:pt x="111428" y="107213"/>
                    </a:cubicBezTo>
                    <a:lnTo>
                      <a:pt x="111428" y="107213"/>
                    </a:lnTo>
                    <a:cubicBezTo>
                      <a:pt x="111428" y="111147"/>
                      <a:pt x="77142" y="116065"/>
                      <a:pt x="59999" y="119016"/>
                    </a:cubicBezTo>
                    <a:lnTo>
                      <a:pt x="59999" y="119016"/>
                    </a:lnTo>
                    <a:cubicBezTo>
                      <a:pt x="42857" y="115081"/>
                      <a:pt x="25714" y="109180"/>
                      <a:pt x="25714" y="103278"/>
                    </a:cubicBezTo>
                    <a:lnTo>
                      <a:pt x="25714" y="103278"/>
                    </a:lnTo>
                    <a:cubicBezTo>
                      <a:pt x="21428" y="82622"/>
                      <a:pt x="25714" y="61967"/>
                      <a:pt x="29999" y="40327"/>
                    </a:cubicBezTo>
                    <a:lnTo>
                      <a:pt x="29999" y="40327"/>
                    </a:lnTo>
                    <a:cubicBezTo>
                      <a:pt x="29999" y="28524"/>
                      <a:pt x="0" y="12786"/>
                      <a:pt x="72857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Shape 315"/>
              <p:cNvSpPr/>
              <p:nvPr/>
            </p:nvSpPr>
            <p:spPr>
              <a:xfrm>
                <a:off x="4224978" y="2153895"/>
                <a:ext cx="11905" cy="95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272" y="74594"/>
                    </a:moveTo>
                    <a:lnTo>
                      <a:pt x="117272" y="74594"/>
                    </a:lnTo>
                    <a:cubicBezTo>
                      <a:pt x="95454" y="87567"/>
                      <a:pt x="76363" y="116756"/>
                      <a:pt x="62727" y="113513"/>
                    </a:cubicBezTo>
                    <a:lnTo>
                      <a:pt x="62727" y="113513"/>
                    </a:lnTo>
                    <a:cubicBezTo>
                      <a:pt x="38181" y="103783"/>
                      <a:pt x="19090" y="81081"/>
                      <a:pt x="0" y="58378"/>
                    </a:cubicBezTo>
                    <a:lnTo>
                      <a:pt x="0" y="58378"/>
                    </a:lnTo>
                    <a:cubicBezTo>
                      <a:pt x="16363" y="35675"/>
                      <a:pt x="32727" y="0"/>
                      <a:pt x="49090" y="0"/>
                    </a:cubicBezTo>
                    <a:lnTo>
                      <a:pt x="49090" y="0"/>
                    </a:lnTo>
                    <a:cubicBezTo>
                      <a:pt x="70909" y="0"/>
                      <a:pt x="92727" y="29189"/>
                      <a:pt x="117272" y="45405"/>
                    </a:cubicBezTo>
                    <a:lnTo>
                      <a:pt x="117272" y="45405"/>
                    </a:lnTo>
                    <a:cubicBezTo>
                      <a:pt x="117272" y="55135"/>
                      <a:pt x="117272" y="64864"/>
                      <a:pt x="117272" y="7459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6" name="Shape 316"/>
            <p:cNvGrpSpPr/>
            <p:nvPr/>
          </p:nvGrpSpPr>
          <p:grpSpPr>
            <a:xfrm>
              <a:off x="-267105" y="253595"/>
              <a:ext cx="581659" cy="564855"/>
              <a:chOff x="7827286" y="3097670"/>
              <a:chExt cx="535712" cy="520236"/>
            </a:xfrm>
          </p:grpSpPr>
          <p:sp>
            <p:nvSpPr>
              <p:cNvPr id="317" name="Shape 317"/>
              <p:cNvSpPr/>
              <p:nvPr/>
            </p:nvSpPr>
            <p:spPr>
              <a:xfrm>
                <a:off x="7832048" y="3158384"/>
                <a:ext cx="530950" cy="35714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0461"/>
                    </a:moveTo>
                    <a:lnTo>
                      <a:pt x="244" y="110098"/>
                    </a:lnTo>
                    <a:lnTo>
                      <a:pt x="57619" y="34337"/>
                    </a:lnTo>
                    <a:lnTo>
                      <a:pt x="57619" y="34337"/>
                    </a:lnTo>
                    <a:cubicBezTo>
                      <a:pt x="57619" y="34337"/>
                      <a:pt x="69033" y="15897"/>
                      <a:pt x="77151" y="12172"/>
                    </a:cubicBezTo>
                    <a:lnTo>
                      <a:pt x="77151" y="12172"/>
                    </a:lnTo>
                    <a:cubicBezTo>
                      <a:pt x="85147" y="8448"/>
                      <a:pt x="101505" y="5087"/>
                      <a:pt x="108585" y="2543"/>
                    </a:cubicBezTo>
                    <a:lnTo>
                      <a:pt x="108585" y="2543"/>
                    </a:lnTo>
                    <a:cubicBezTo>
                      <a:pt x="115605" y="90"/>
                      <a:pt x="118229" y="0"/>
                      <a:pt x="119206" y="6086"/>
                    </a:cubicBezTo>
                    <a:lnTo>
                      <a:pt x="119206" y="6086"/>
                    </a:lnTo>
                    <a:cubicBezTo>
                      <a:pt x="119206" y="6086"/>
                      <a:pt x="119938" y="12899"/>
                      <a:pt x="115605" y="14534"/>
                    </a:cubicBezTo>
                    <a:lnTo>
                      <a:pt x="115605" y="14534"/>
                    </a:lnTo>
                    <a:cubicBezTo>
                      <a:pt x="111393" y="16078"/>
                      <a:pt x="80081" y="15352"/>
                      <a:pt x="75564" y="18531"/>
                    </a:cubicBezTo>
                    <a:lnTo>
                      <a:pt x="75564" y="18531"/>
                    </a:lnTo>
                    <a:cubicBezTo>
                      <a:pt x="71169" y="21619"/>
                      <a:pt x="11475" y="113005"/>
                      <a:pt x="7141" y="119454"/>
                    </a:cubicBezTo>
                    <a:lnTo>
                      <a:pt x="7141" y="119454"/>
                    </a:lnTo>
                    <a:cubicBezTo>
                      <a:pt x="7019" y="119818"/>
                      <a:pt x="6958" y="119909"/>
                      <a:pt x="6958" y="119909"/>
                    </a:cubicBezTo>
                    <a:lnTo>
                      <a:pt x="0" y="11046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Shape 318"/>
              <p:cNvSpPr/>
              <p:nvPr/>
            </p:nvSpPr>
            <p:spPr>
              <a:xfrm>
                <a:off x="7883238" y="3101242"/>
                <a:ext cx="379760" cy="51666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1459" y="0"/>
                    </a:moveTo>
                    <a:lnTo>
                      <a:pt x="111202" y="125"/>
                    </a:lnTo>
                    <a:lnTo>
                      <a:pt x="36213" y="56581"/>
                    </a:lnTo>
                    <a:lnTo>
                      <a:pt x="36213" y="56581"/>
                    </a:lnTo>
                    <a:cubicBezTo>
                      <a:pt x="36213" y="56581"/>
                      <a:pt x="18192" y="67746"/>
                      <a:pt x="14177" y="75901"/>
                    </a:cubicBezTo>
                    <a:lnTo>
                      <a:pt x="14177" y="75901"/>
                    </a:lnTo>
                    <a:cubicBezTo>
                      <a:pt x="10163" y="84056"/>
                      <a:pt x="5807" y="100742"/>
                      <a:pt x="3074" y="107893"/>
                    </a:cubicBezTo>
                    <a:lnTo>
                      <a:pt x="3074" y="107893"/>
                    </a:lnTo>
                    <a:cubicBezTo>
                      <a:pt x="256" y="115044"/>
                      <a:pt x="0" y="117679"/>
                      <a:pt x="5637" y="118933"/>
                    </a:cubicBezTo>
                    <a:lnTo>
                      <a:pt x="5637" y="118933"/>
                    </a:lnTo>
                    <a:cubicBezTo>
                      <a:pt x="5637" y="118933"/>
                      <a:pt x="12042" y="119937"/>
                      <a:pt x="13836" y="115608"/>
                    </a:cubicBezTo>
                    <a:lnTo>
                      <a:pt x="13836" y="115608"/>
                    </a:lnTo>
                    <a:cubicBezTo>
                      <a:pt x="15715" y="111217"/>
                      <a:pt x="16911" y="79100"/>
                      <a:pt x="20327" y="74521"/>
                    </a:cubicBezTo>
                    <a:lnTo>
                      <a:pt x="20327" y="74521"/>
                    </a:lnTo>
                    <a:cubicBezTo>
                      <a:pt x="23402" y="70130"/>
                      <a:pt x="113081" y="11730"/>
                      <a:pt x="119572" y="7652"/>
                    </a:cubicBezTo>
                    <a:lnTo>
                      <a:pt x="119572" y="7652"/>
                    </a:lnTo>
                    <a:cubicBezTo>
                      <a:pt x="119829" y="7401"/>
                      <a:pt x="119914" y="7339"/>
                      <a:pt x="119914" y="7339"/>
                    </a:cubicBezTo>
                    <a:lnTo>
                      <a:pt x="111459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Shape 319"/>
              <p:cNvSpPr/>
              <p:nvPr/>
            </p:nvSpPr>
            <p:spPr>
              <a:xfrm>
                <a:off x="7827286" y="3097670"/>
                <a:ext cx="480950" cy="46904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394" y="31604"/>
                    </a:moveTo>
                    <a:lnTo>
                      <a:pt x="112394" y="31604"/>
                    </a:lnTo>
                    <a:cubicBezTo>
                      <a:pt x="112731" y="36434"/>
                      <a:pt x="108424" y="45060"/>
                      <a:pt x="100482" y="52098"/>
                    </a:cubicBezTo>
                    <a:lnTo>
                      <a:pt x="100482" y="52098"/>
                    </a:lnTo>
                    <a:cubicBezTo>
                      <a:pt x="92406" y="59137"/>
                      <a:pt x="76590" y="66866"/>
                      <a:pt x="64677" y="45681"/>
                    </a:cubicBezTo>
                    <a:lnTo>
                      <a:pt x="64677" y="45681"/>
                    </a:lnTo>
                    <a:cubicBezTo>
                      <a:pt x="64677" y="45681"/>
                      <a:pt x="61648" y="37745"/>
                      <a:pt x="70061" y="28499"/>
                    </a:cubicBezTo>
                    <a:lnTo>
                      <a:pt x="70061" y="28499"/>
                    </a:lnTo>
                    <a:cubicBezTo>
                      <a:pt x="78541" y="19252"/>
                      <a:pt x="90252" y="8694"/>
                      <a:pt x="96915" y="12351"/>
                    </a:cubicBezTo>
                    <a:lnTo>
                      <a:pt x="96915" y="12351"/>
                    </a:lnTo>
                    <a:cubicBezTo>
                      <a:pt x="103645" y="15940"/>
                      <a:pt x="111991" y="26774"/>
                      <a:pt x="112394" y="31604"/>
                    </a:cubicBezTo>
                    <a:close/>
                    <a:moveTo>
                      <a:pt x="50745" y="100747"/>
                    </a:moveTo>
                    <a:lnTo>
                      <a:pt x="50745" y="100747"/>
                    </a:lnTo>
                    <a:cubicBezTo>
                      <a:pt x="43544" y="108614"/>
                      <a:pt x="34795" y="112616"/>
                      <a:pt x="30151" y="111995"/>
                    </a:cubicBezTo>
                    <a:lnTo>
                      <a:pt x="30151" y="111995"/>
                    </a:lnTo>
                    <a:cubicBezTo>
                      <a:pt x="25507" y="111374"/>
                      <a:pt x="15344" y="102265"/>
                      <a:pt x="12181" y="95296"/>
                    </a:cubicBezTo>
                    <a:lnTo>
                      <a:pt x="12181" y="95296"/>
                    </a:lnTo>
                    <a:cubicBezTo>
                      <a:pt x="8883" y="88257"/>
                      <a:pt x="19719" y="76871"/>
                      <a:pt x="29141" y="68591"/>
                    </a:cubicBezTo>
                    <a:lnTo>
                      <a:pt x="29141" y="68591"/>
                    </a:lnTo>
                    <a:cubicBezTo>
                      <a:pt x="38564" y="60310"/>
                      <a:pt x="46034" y="63829"/>
                      <a:pt x="46034" y="63829"/>
                    </a:cubicBezTo>
                    <a:lnTo>
                      <a:pt x="46034" y="63829"/>
                    </a:lnTo>
                    <a:cubicBezTo>
                      <a:pt x="66225" y="77009"/>
                      <a:pt x="58014" y="92811"/>
                      <a:pt x="50745" y="100747"/>
                    </a:cubicBezTo>
                    <a:close/>
                    <a:moveTo>
                      <a:pt x="84464" y="11040"/>
                    </a:moveTo>
                    <a:lnTo>
                      <a:pt x="84464" y="11040"/>
                    </a:lnTo>
                    <a:cubicBezTo>
                      <a:pt x="73224" y="18217"/>
                      <a:pt x="62187" y="29603"/>
                      <a:pt x="58418" y="36710"/>
                    </a:cubicBezTo>
                    <a:lnTo>
                      <a:pt x="58418" y="36710"/>
                    </a:lnTo>
                    <a:cubicBezTo>
                      <a:pt x="55322" y="42369"/>
                      <a:pt x="51217" y="46992"/>
                      <a:pt x="49669" y="48579"/>
                    </a:cubicBezTo>
                    <a:lnTo>
                      <a:pt x="49669" y="48579"/>
                    </a:lnTo>
                    <a:cubicBezTo>
                      <a:pt x="48053" y="50097"/>
                      <a:pt x="43409" y="54100"/>
                      <a:pt x="37689" y="56929"/>
                    </a:cubicBezTo>
                    <a:lnTo>
                      <a:pt x="37689" y="56929"/>
                    </a:lnTo>
                    <a:cubicBezTo>
                      <a:pt x="30555" y="60517"/>
                      <a:pt x="18979" y="71351"/>
                      <a:pt x="11441" y="82461"/>
                    </a:cubicBezTo>
                    <a:lnTo>
                      <a:pt x="11441" y="82461"/>
                    </a:lnTo>
                    <a:cubicBezTo>
                      <a:pt x="3903" y="93640"/>
                      <a:pt x="0" y="99160"/>
                      <a:pt x="0" y="99160"/>
                    </a:cubicBezTo>
                    <a:lnTo>
                      <a:pt x="7874" y="107717"/>
                    </a:lnTo>
                    <a:lnTo>
                      <a:pt x="7874" y="107717"/>
                    </a:lnTo>
                    <a:cubicBezTo>
                      <a:pt x="7874" y="107717"/>
                      <a:pt x="12518" y="108476"/>
                      <a:pt x="19719" y="111788"/>
                    </a:cubicBezTo>
                    <a:lnTo>
                      <a:pt x="19719" y="111788"/>
                    </a:lnTo>
                    <a:cubicBezTo>
                      <a:pt x="26920" y="115031"/>
                      <a:pt x="33247" y="119930"/>
                      <a:pt x="46640" y="108959"/>
                    </a:cubicBezTo>
                    <a:lnTo>
                      <a:pt x="46640" y="108959"/>
                    </a:lnTo>
                    <a:cubicBezTo>
                      <a:pt x="59966" y="98056"/>
                      <a:pt x="70600" y="84531"/>
                      <a:pt x="54043" y="62587"/>
                    </a:cubicBezTo>
                    <a:lnTo>
                      <a:pt x="54043" y="62587"/>
                    </a:lnTo>
                    <a:cubicBezTo>
                      <a:pt x="54043" y="62587"/>
                      <a:pt x="51957" y="58861"/>
                      <a:pt x="55457" y="55204"/>
                    </a:cubicBezTo>
                    <a:lnTo>
                      <a:pt x="55457" y="55204"/>
                    </a:lnTo>
                    <a:cubicBezTo>
                      <a:pt x="55524" y="55135"/>
                      <a:pt x="55524" y="54997"/>
                      <a:pt x="55659" y="54928"/>
                    </a:cubicBezTo>
                    <a:lnTo>
                      <a:pt x="55659" y="54928"/>
                    </a:lnTo>
                    <a:cubicBezTo>
                      <a:pt x="55726" y="54928"/>
                      <a:pt x="55793" y="54859"/>
                      <a:pt x="55860" y="54790"/>
                    </a:cubicBezTo>
                    <a:lnTo>
                      <a:pt x="55860" y="54790"/>
                    </a:lnTo>
                    <a:cubicBezTo>
                      <a:pt x="59562" y="51477"/>
                      <a:pt x="63062" y="53755"/>
                      <a:pt x="63062" y="53755"/>
                    </a:cubicBezTo>
                    <a:lnTo>
                      <a:pt x="63062" y="53755"/>
                    </a:lnTo>
                    <a:cubicBezTo>
                      <a:pt x="83724" y="71627"/>
                      <a:pt x="97453" y="61483"/>
                      <a:pt x="108693" y="48303"/>
                    </a:cubicBezTo>
                    <a:lnTo>
                      <a:pt x="108693" y="48303"/>
                    </a:lnTo>
                    <a:cubicBezTo>
                      <a:pt x="119932" y="35123"/>
                      <a:pt x="115490" y="28361"/>
                      <a:pt x="112596" y="20908"/>
                    </a:cubicBezTo>
                    <a:lnTo>
                      <a:pt x="112596" y="20908"/>
                    </a:lnTo>
                    <a:cubicBezTo>
                      <a:pt x="109702" y="13387"/>
                      <a:pt x="109231" y="8556"/>
                      <a:pt x="109231" y="8556"/>
                    </a:cubicBezTo>
                    <a:lnTo>
                      <a:pt x="101222" y="0"/>
                    </a:lnTo>
                    <a:lnTo>
                      <a:pt x="101222" y="0"/>
                    </a:lnTo>
                    <a:cubicBezTo>
                      <a:pt x="101222" y="0"/>
                      <a:pt x="95703" y="3933"/>
                      <a:pt x="84464" y="110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0" name="Shape 320"/>
            <p:cNvGrpSpPr/>
            <p:nvPr/>
          </p:nvGrpSpPr>
          <p:grpSpPr>
            <a:xfrm>
              <a:off x="476525" y="-88248"/>
              <a:ext cx="712209" cy="697990"/>
              <a:chOff x="8493949" y="2520292"/>
              <a:chExt cx="655949" cy="642854"/>
            </a:xfrm>
          </p:grpSpPr>
          <p:sp>
            <p:nvSpPr>
              <p:cNvPr id="321" name="Shape 321"/>
              <p:cNvSpPr/>
              <p:nvPr/>
            </p:nvSpPr>
            <p:spPr>
              <a:xfrm>
                <a:off x="8493949" y="2671482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63" y="119825"/>
                    </a:moveTo>
                    <a:lnTo>
                      <a:pt x="119815" y="91661"/>
                    </a:lnTo>
                    <a:lnTo>
                      <a:pt x="119815" y="30962"/>
                    </a:lnTo>
                    <a:lnTo>
                      <a:pt x="58343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9263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Shape 322"/>
              <p:cNvSpPr/>
              <p:nvPr/>
            </p:nvSpPr>
            <p:spPr>
              <a:xfrm>
                <a:off x="8683233" y="2671482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986" y="119825"/>
                    </a:moveTo>
                    <a:lnTo>
                      <a:pt x="119815" y="91661"/>
                    </a:lnTo>
                    <a:lnTo>
                      <a:pt x="119815" y="30962"/>
                    </a:lnTo>
                    <a:lnTo>
                      <a:pt x="58248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8986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Shape 323"/>
              <p:cNvSpPr/>
              <p:nvPr/>
            </p:nvSpPr>
            <p:spPr>
              <a:xfrm>
                <a:off x="8586806" y="2520292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170" y="119825"/>
                    </a:moveTo>
                    <a:lnTo>
                      <a:pt x="119815" y="91528"/>
                    </a:lnTo>
                    <a:lnTo>
                      <a:pt x="119815" y="30742"/>
                    </a:lnTo>
                    <a:lnTo>
                      <a:pt x="58248" y="0"/>
                    </a:lnTo>
                    <a:lnTo>
                      <a:pt x="0" y="31091"/>
                    </a:lnTo>
                    <a:lnTo>
                      <a:pt x="0" y="91528"/>
                    </a:lnTo>
                    <a:lnTo>
                      <a:pt x="59170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Shape 324"/>
              <p:cNvSpPr/>
              <p:nvPr/>
            </p:nvSpPr>
            <p:spPr>
              <a:xfrm>
                <a:off x="8493949" y="2977433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63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343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9263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Shape 325"/>
              <p:cNvSpPr/>
              <p:nvPr/>
            </p:nvSpPr>
            <p:spPr>
              <a:xfrm>
                <a:off x="8683233" y="2977433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986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248" y="0"/>
                    </a:lnTo>
                    <a:lnTo>
                      <a:pt x="0" y="31137"/>
                    </a:lnTo>
                    <a:lnTo>
                      <a:pt x="0" y="91661"/>
                    </a:lnTo>
                    <a:lnTo>
                      <a:pt x="58986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Shape 326"/>
              <p:cNvSpPr/>
              <p:nvPr/>
            </p:nvSpPr>
            <p:spPr>
              <a:xfrm>
                <a:off x="8586806" y="2826243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170" y="119825"/>
                    </a:moveTo>
                    <a:lnTo>
                      <a:pt x="119815" y="91528"/>
                    </a:lnTo>
                    <a:lnTo>
                      <a:pt x="119815" y="30742"/>
                    </a:lnTo>
                    <a:lnTo>
                      <a:pt x="58248" y="0"/>
                    </a:lnTo>
                    <a:lnTo>
                      <a:pt x="0" y="30917"/>
                    </a:lnTo>
                    <a:lnTo>
                      <a:pt x="0" y="91528"/>
                    </a:lnTo>
                    <a:lnTo>
                      <a:pt x="59170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Shape 327"/>
              <p:cNvSpPr/>
              <p:nvPr/>
            </p:nvSpPr>
            <p:spPr>
              <a:xfrm>
                <a:off x="8785615" y="2829815"/>
                <a:ext cx="174999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61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523" y="0"/>
                    </a:lnTo>
                    <a:lnTo>
                      <a:pt x="0" y="30962"/>
                    </a:lnTo>
                    <a:lnTo>
                      <a:pt x="0" y="91661"/>
                    </a:lnTo>
                    <a:lnTo>
                      <a:pt x="59261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Shape 328"/>
              <p:cNvSpPr/>
              <p:nvPr/>
            </p:nvSpPr>
            <p:spPr>
              <a:xfrm>
                <a:off x="8973708" y="2829815"/>
                <a:ext cx="176190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63" y="119825"/>
                    </a:moveTo>
                    <a:lnTo>
                      <a:pt x="119815" y="91661"/>
                    </a:lnTo>
                    <a:lnTo>
                      <a:pt x="119815" y="30787"/>
                    </a:lnTo>
                    <a:lnTo>
                      <a:pt x="58343" y="0"/>
                    </a:lnTo>
                    <a:lnTo>
                      <a:pt x="0" y="30962"/>
                    </a:lnTo>
                    <a:lnTo>
                      <a:pt x="0" y="91661"/>
                    </a:lnTo>
                    <a:lnTo>
                      <a:pt x="59263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Shape 329"/>
              <p:cNvSpPr/>
              <p:nvPr/>
            </p:nvSpPr>
            <p:spPr>
              <a:xfrm>
                <a:off x="8877280" y="2678624"/>
                <a:ext cx="174999" cy="1857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076" y="119825"/>
                    </a:moveTo>
                    <a:lnTo>
                      <a:pt x="119815" y="91528"/>
                    </a:lnTo>
                    <a:lnTo>
                      <a:pt x="119815" y="30742"/>
                    </a:lnTo>
                    <a:lnTo>
                      <a:pt x="58523" y="0"/>
                    </a:lnTo>
                    <a:lnTo>
                      <a:pt x="0" y="31266"/>
                    </a:lnTo>
                    <a:lnTo>
                      <a:pt x="0" y="91528"/>
                    </a:lnTo>
                    <a:lnTo>
                      <a:pt x="59076" y="1198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0" name="Shape 330"/>
            <p:cNvGrpSpPr/>
            <p:nvPr/>
          </p:nvGrpSpPr>
          <p:grpSpPr>
            <a:xfrm>
              <a:off x="135527" y="694873"/>
              <a:ext cx="802689" cy="665676"/>
              <a:chOff x="8285617" y="3309574"/>
              <a:chExt cx="739282" cy="613092"/>
            </a:xfrm>
          </p:grpSpPr>
          <p:sp>
            <p:nvSpPr>
              <p:cNvPr id="331" name="Shape 331"/>
              <p:cNvSpPr/>
              <p:nvPr/>
            </p:nvSpPr>
            <p:spPr>
              <a:xfrm>
                <a:off x="8285617" y="3447668"/>
                <a:ext cx="435712" cy="47499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8681"/>
                    </a:moveTo>
                    <a:lnTo>
                      <a:pt x="44730" y="119931"/>
                    </a:lnTo>
                    <a:lnTo>
                      <a:pt x="44730" y="119931"/>
                    </a:lnTo>
                    <a:cubicBezTo>
                      <a:pt x="44730" y="119931"/>
                      <a:pt x="80173" y="74087"/>
                      <a:pt x="119925" y="80773"/>
                    </a:cubicBezTo>
                    <a:lnTo>
                      <a:pt x="81287" y="10574"/>
                    </a:lnTo>
                    <a:lnTo>
                      <a:pt x="81287" y="10574"/>
                    </a:lnTo>
                    <a:cubicBezTo>
                      <a:pt x="81287" y="10574"/>
                      <a:pt x="35517" y="0"/>
                      <a:pt x="0" y="38681"/>
                    </a:cubicBezTo>
                  </a:path>
                </a:pathLst>
              </a:custGeom>
              <a:solidFill>
                <a:schemeClr val="accent1"/>
              </a:solidFill>
              <a:ln w="212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Shape 332"/>
              <p:cNvSpPr/>
              <p:nvPr/>
            </p:nvSpPr>
            <p:spPr>
              <a:xfrm>
                <a:off x="8597520" y="3309574"/>
                <a:ext cx="427379" cy="44999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4289" y="0"/>
                    </a:moveTo>
                    <a:lnTo>
                      <a:pt x="119924" y="85734"/>
                    </a:lnTo>
                    <a:lnTo>
                      <a:pt x="119924" y="85734"/>
                    </a:lnTo>
                    <a:cubicBezTo>
                      <a:pt x="119924" y="85734"/>
                      <a:pt x="57384" y="84727"/>
                      <a:pt x="39494" y="119928"/>
                    </a:cubicBezTo>
                    <a:lnTo>
                      <a:pt x="0" y="45782"/>
                    </a:lnTo>
                    <a:lnTo>
                      <a:pt x="0" y="45782"/>
                    </a:lnTo>
                    <a:cubicBezTo>
                      <a:pt x="0" y="45782"/>
                      <a:pt x="18117" y="3527"/>
                      <a:pt x="74289" y="0"/>
                    </a:cubicBezTo>
                  </a:path>
                </a:pathLst>
              </a:custGeom>
              <a:solidFill>
                <a:schemeClr val="accent1"/>
              </a:solidFill>
              <a:ln w="212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3" name="Shape 333"/>
            <p:cNvGrpSpPr/>
            <p:nvPr/>
          </p:nvGrpSpPr>
          <p:grpSpPr>
            <a:xfrm>
              <a:off x="715555" y="2972578"/>
              <a:ext cx="376140" cy="657921"/>
              <a:chOff x="8878470" y="702444"/>
              <a:chExt cx="346427" cy="605950"/>
            </a:xfrm>
          </p:grpSpPr>
          <p:sp>
            <p:nvSpPr>
              <p:cNvPr id="334" name="Shape 334"/>
              <p:cNvSpPr/>
              <p:nvPr/>
            </p:nvSpPr>
            <p:spPr>
              <a:xfrm>
                <a:off x="9048708" y="702444"/>
                <a:ext cx="176190" cy="845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788" y="104331"/>
                    </a:moveTo>
                    <a:lnTo>
                      <a:pt x="117788" y="104331"/>
                    </a:lnTo>
                    <a:cubicBezTo>
                      <a:pt x="116129" y="114649"/>
                      <a:pt x="110414" y="119617"/>
                      <a:pt x="105806" y="116178"/>
                    </a:cubicBezTo>
                    <a:lnTo>
                      <a:pt x="7557" y="40509"/>
                    </a:lnTo>
                    <a:lnTo>
                      <a:pt x="7557" y="40509"/>
                    </a:lnTo>
                    <a:cubicBezTo>
                      <a:pt x="2580" y="37070"/>
                      <a:pt x="0" y="25222"/>
                      <a:pt x="2027" y="15668"/>
                    </a:cubicBezTo>
                    <a:lnTo>
                      <a:pt x="2027" y="15668"/>
                    </a:lnTo>
                    <a:cubicBezTo>
                      <a:pt x="3686" y="5350"/>
                      <a:pt x="9400" y="0"/>
                      <a:pt x="14009" y="3439"/>
                    </a:cubicBezTo>
                    <a:lnTo>
                      <a:pt x="112073" y="78726"/>
                    </a:lnTo>
                    <a:lnTo>
                      <a:pt x="112073" y="78726"/>
                    </a:lnTo>
                    <a:cubicBezTo>
                      <a:pt x="117235" y="82929"/>
                      <a:pt x="119815" y="94012"/>
                      <a:pt x="117788" y="10433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Shape 335"/>
              <p:cNvSpPr/>
              <p:nvPr/>
            </p:nvSpPr>
            <p:spPr>
              <a:xfrm>
                <a:off x="8878470" y="720302"/>
                <a:ext cx="324999" cy="58809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00" y="9577"/>
                    </a:moveTo>
                    <a:lnTo>
                      <a:pt x="52437" y="110256"/>
                    </a:lnTo>
                    <a:lnTo>
                      <a:pt x="52437" y="110256"/>
                    </a:lnTo>
                    <a:cubicBezTo>
                      <a:pt x="48258" y="116642"/>
                      <a:pt x="35323" y="119944"/>
                      <a:pt x="23781" y="117577"/>
                    </a:cubicBezTo>
                    <a:lnTo>
                      <a:pt x="17611" y="116256"/>
                    </a:lnTo>
                    <a:lnTo>
                      <a:pt x="17611" y="116256"/>
                    </a:lnTo>
                    <a:cubicBezTo>
                      <a:pt x="5970" y="113944"/>
                      <a:pt x="0" y="106733"/>
                      <a:pt x="4278" y="100348"/>
                    </a:cubicBezTo>
                    <a:lnTo>
                      <a:pt x="71442" y="0"/>
                    </a:lnTo>
                    <a:lnTo>
                      <a:pt x="119900" y="9577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6" name="Shape 336"/>
            <p:cNvSpPr/>
            <p:nvPr/>
          </p:nvSpPr>
          <p:spPr>
            <a:xfrm>
              <a:off x="18214" y="1419542"/>
              <a:ext cx="465327" cy="44335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944" y="54285"/>
                  </a:moveTo>
                  <a:lnTo>
                    <a:pt x="21007" y="31349"/>
                  </a:lnTo>
                  <a:lnTo>
                    <a:pt x="21007" y="31349"/>
                  </a:lnTo>
                  <a:cubicBezTo>
                    <a:pt x="20403" y="31190"/>
                    <a:pt x="19949" y="30396"/>
                    <a:pt x="20176" y="29761"/>
                  </a:cubicBezTo>
                  <a:lnTo>
                    <a:pt x="20176" y="29761"/>
                  </a:lnTo>
                  <a:cubicBezTo>
                    <a:pt x="20327" y="29126"/>
                    <a:pt x="21007" y="28730"/>
                    <a:pt x="21687" y="28809"/>
                  </a:cubicBezTo>
                  <a:lnTo>
                    <a:pt x="106549" y="51825"/>
                  </a:lnTo>
                  <a:lnTo>
                    <a:pt x="106549" y="51825"/>
                  </a:lnTo>
                  <a:cubicBezTo>
                    <a:pt x="107229" y="52063"/>
                    <a:pt x="107682" y="52698"/>
                    <a:pt x="107455" y="53333"/>
                  </a:cubicBezTo>
                  <a:lnTo>
                    <a:pt x="107455" y="53333"/>
                  </a:lnTo>
                  <a:cubicBezTo>
                    <a:pt x="107304" y="53968"/>
                    <a:pt x="106624" y="54444"/>
                    <a:pt x="105944" y="54285"/>
                  </a:cubicBezTo>
                  <a:close/>
                  <a:moveTo>
                    <a:pt x="102770" y="67380"/>
                  </a:moveTo>
                  <a:lnTo>
                    <a:pt x="17833" y="44444"/>
                  </a:lnTo>
                  <a:lnTo>
                    <a:pt x="17833" y="44444"/>
                  </a:lnTo>
                  <a:cubicBezTo>
                    <a:pt x="17229" y="44285"/>
                    <a:pt x="16775" y="43650"/>
                    <a:pt x="16926" y="42857"/>
                  </a:cubicBezTo>
                  <a:lnTo>
                    <a:pt x="16926" y="42857"/>
                  </a:lnTo>
                  <a:cubicBezTo>
                    <a:pt x="17153" y="42222"/>
                    <a:pt x="17758" y="41825"/>
                    <a:pt x="18438" y="42063"/>
                  </a:cubicBezTo>
                  <a:lnTo>
                    <a:pt x="103375" y="65000"/>
                  </a:lnTo>
                  <a:lnTo>
                    <a:pt x="103375" y="65000"/>
                  </a:lnTo>
                  <a:cubicBezTo>
                    <a:pt x="103979" y="65158"/>
                    <a:pt x="104357" y="65793"/>
                    <a:pt x="104282" y="66507"/>
                  </a:cubicBezTo>
                  <a:lnTo>
                    <a:pt x="104282" y="66507"/>
                  </a:lnTo>
                  <a:cubicBezTo>
                    <a:pt x="104130" y="67222"/>
                    <a:pt x="103375" y="67619"/>
                    <a:pt x="102770" y="67380"/>
                  </a:cubicBezTo>
                  <a:close/>
                  <a:moveTo>
                    <a:pt x="99596" y="80555"/>
                  </a:moveTo>
                  <a:lnTo>
                    <a:pt x="14508" y="57619"/>
                  </a:lnTo>
                  <a:lnTo>
                    <a:pt x="14508" y="57619"/>
                  </a:lnTo>
                  <a:cubicBezTo>
                    <a:pt x="13904" y="57460"/>
                    <a:pt x="13526" y="56825"/>
                    <a:pt x="13753" y="56031"/>
                  </a:cubicBezTo>
                  <a:lnTo>
                    <a:pt x="13753" y="56031"/>
                  </a:lnTo>
                  <a:cubicBezTo>
                    <a:pt x="13904" y="55396"/>
                    <a:pt x="14508" y="55000"/>
                    <a:pt x="15188" y="55238"/>
                  </a:cubicBezTo>
                  <a:lnTo>
                    <a:pt x="100125" y="78174"/>
                  </a:lnTo>
                  <a:lnTo>
                    <a:pt x="100125" y="78174"/>
                  </a:lnTo>
                  <a:cubicBezTo>
                    <a:pt x="100806" y="78333"/>
                    <a:pt x="101183" y="78968"/>
                    <a:pt x="101032" y="79682"/>
                  </a:cubicBezTo>
                  <a:lnTo>
                    <a:pt x="101032" y="79682"/>
                  </a:lnTo>
                  <a:cubicBezTo>
                    <a:pt x="100806" y="80317"/>
                    <a:pt x="100201" y="80714"/>
                    <a:pt x="99596" y="80555"/>
                  </a:cubicBezTo>
                  <a:close/>
                  <a:moveTo>
                    <a:pt x="96272" y="93730"/>
                  </a:moveTo>
                  <a:lnTo>
                    <a:pt x="11335" y="70793"/>
                  </a:lnTo>
                  <a:lnTo>
                    <a:pt x="11335" y="70793"/>
                  </a:lnTo>
                  <a:cubicBezTo>
                    <a:pt x="10730" y="70555"/>
                    <a:pt x="10352" y="69920"/>
                    <a:pt x="10428" y="69285"/>
                  </a:cubicBezTo>
                  <a:lnTo>
                    <a:pt x="10428" y="69285"/>
                  </a:lnTo>
                  <a:cubicBezTo>
                    <a:pt x="10654" y="68492"/>
                    <a:pt x="11335" y="68174"/>
                    <a:pt x="11939" y="68333"/>
                  </a:cubicBezTo>
                  <a:lnTo>
                    <a:pt x="96952" y="91269"/>
                  </a:lnTo>
                  <a:lnTo>
                    <a:pt x="96952" y="91269"/>
                  </a:lnTo>
                  <a:cubicBezTo>
                    <a:pt x="97481" y="91428"/>
                    <a:pt x="98010" y="92142"/>
                    <a:pt x="97783" y="92857"/>
                  </a:cubicBezTo>
                  <a:lnTo>
                    <a:pt x="97783" y="92857"/>
                  </a:lnTo>
                  <a:cubicBezTo>
                    <a:pt x="97632" y="93492"/>
                    <a:pt x="97027" y="93888"/>
                    <a:pt x="96272" y="93730"/>
                  </a:cubicBezTo>
                  <a:close/>
                  <a:moveTo>
                    <a:pt x="113350" y="24761"/>
                  </a:moveTo>
                  <a:lnTo>
                    <a:pt x="113350" y="24761"/>
                  </a:lnTo>
                  <a:cubicBezTo>
                    <a:pt x="114030" y="25952"/>
                    <a:pt x="114256" y="27380"/>
                    <a:pt x="113954" y="28888"/>
                  </a:cubicBezTo>
                  <a:lnTo>
                    <a:pt x="113954" y="28888"/>
                  </a:lnTo>
                  <a:cubicBezTo>
                    <a:pt x="113123" y="31825"/>
                    <a:pt x="110327" y="33571"/>
                    <a:pt x="107607" y="32857"/>
                  </a:cubicBezTo>
                  <a:lnTo>
                    <a:pt x="107607" y="32857"/>
                  </a:lnTo>
                  <a:cubicBezTo>
                    <a:pt x="104735" y="32063"/>
                    <a:pt x="103073" y="29126"/>
                    <a:pt x="103753" y="26111"/>
                  </a:cubicBezTo>
                  <a:lnTo>
                    <a:pt x="103753" y="26111"/>
                  </a:lnTo>
                  <a:cubicBezTo>
                    <a:pt x="104130" y="24761"/>
                    <a:pt x="104962" y="23492"/>
                    <a:pt x="106171" y="22777"/>
                  </a:cubicBezTo>
                  <a:lnTo>
                    <a:pt x="97858" y="20634"/>
                  </a:lnTo>
                  <a:lnTo>
                    <a:pt x="97858" y="20634"/>
                  </a:lnTo>
                  <a:cubicBezTo>
                    <a:pt x="98614" y="21746"/>
                    <a:pt x="98841" y="23253"/>
                    <a:pt x="98539" y="24761"/>
                  </a:cubicBezTo>
                  <a:lnTo>
                    <a:pt x="98539" y="24761"/>
                  </a:lnTo>
                  <a:cubicBezTo>
                    <a:pt x="97783" y="27698"/>
                    <a:pt x="94911" y="29365"/>
                    <a:pt x="92115" y="28650"/>
                  </a:cubicBezTo>
                  <a:lnTo>
                    <a:pt x="92115" y="28650"/>
                  </a:lnTo>
                  <a:cubicBezTo>
                    <a:pt x="89319" y="27936"/>
                    <a:pt x="87657" y="24920"/>
                    <a:pt x="88337" y="21984"/>
                  </a:cubicBezTo>
                  <a:lnTo>
                    <a:pt x="88337" y="21984"/>
                  </a:lnTo>
                  <a:cubicBezTo>
                    <a:pt x="88715" y="20476"/>
                    <a:pt x="89622" y="19285"/>
                    <a:pt x="90831" y="18650"/>
                  </a:cubicBezTo>
                  <a:lnTo>
                    <a:pt x="82367" y="16428"/>
                  </a:lnTo>
                  <a:lnTo>
                    <a:pt x="82367" y="16428"/>
                  </a:lnTo>
                  <a:cubicBezTo>
                    <a:pt x="83047" y="17539"/>
                    <a:pt x="83350" y="19047"/>
                    <a:pt x="82972" y="20476"/>
                  </a:cubicBezTo>
                  <a:lnTo>
                    <a:pt x="82972" y="20476"/>
                  </a:lnTo>
                  <a:cubicBezTo>
                    <a:pt x="82216" y="23412"/>
                    <a:pt x="79345" y="25158"/>
                    <a:pt x="76624" y="24444"/>
                  </a:cubicBezTo>
                  <a:lnTo>
                    <a:pt x="76624" y="24444"/>
                  </a:lnTo>
                  <a:cubicBezTo>
                    <a:pt x="73753" y="23650"/>
                    <a:pt x="72166" y="20714"/>
                    <a:pt x="72846" y="17777"/>
                  </a:cubicBezTo>
                  <a:lnTo>
                    <a:pt x="72846" y="17777"/>
                  </a:lnTo>
                  <a:cubicBezTo>
                    <a:pt x="73224" y="16349"/>
                    <a:pt x="74130" y="15158"/>
                    <a:pt x="75264" y="14444"/>
                  </a:cubicBezTo>
                  <a:lnTo>
                    <a:pt x="66952" y="12222"/>
                  </a:lnTo>
                  <a:lnTo>
                    <a:pt x="66952" y="12222"/>
                  </a:lnTo>
                  <a:cubicBezTo>
                    <a:pt x="67632" y="13492"/>
                    <a:pt x="67858" y="14920"/>
                    <a:pt x="67556" y="16349"/>
                  </a:cubicBezTo>
                  <a:lnTo>
                    <a:pt x="67556" y="16349"/>
                  </a:lnTo>
                  <a:cubicBezTo>
                    <a:pt x="66801" y="19285"/>
                    <a:pt x="64005" y="21111"/>
                    <a:pt x="61133" y="20317"/>
                  </a:cubicBezTo>
                  <a:lnTo>
                    <a:pt x="61133" y="20317"/>
                  </a:lnTo>
                  <a:cubicBezTo>
                    <a:pt x="58413" y="19523"/>
                    <a:pt x="56750" y="16507"/>
                    <a:pt x="57430" y="13650"/>
                  </a:cubicBezTo>
                  <a:lnTo>
                    <a:pt x="57430" y="13650"/>
                  </a:lnTo>
                  <a:cubicBezTo>
                    <a:pt x="57732" y="12142"/>
                    <a:pt x="58639" y="10952"/>
                    <a:pt x="59848" y="10317"/>
                  </a:cubicBezTo>
                  <a:lnTo>
                    <a:pt x="51536" y="8015"/>
                  </a:lnTo>
                  <a:lnTo>
                    <a:pt x="51536" y="8015"/>
                  </a:lnTo>
                  <a:cubicBezTo>
                    <a:pt x="52216" y="9206"/>
                    <a:pt x="52443" y="10714"/>
                    <a:pt x="52065" y="12222"/>
                  </a:cubicBezTo>
                  <a:lnTo>
                    <a:pt x="52065" y="12222"/>
                  </a:lnTo>
                  <a:cubicBezTo>
                    <a:pt x="51385" y="15158"/>
                    <a:pt x="48513" y="16904"/>
                    <a:pt x="45717" y="16111"/>
                  </a:cubicBezTo>
                  <a:lnTo>
                    <a:pt x="45717" y="16111"/>
                  </a:lnTo>
                  <a:cubicBezTo>
                    <a:pt x="42921" y="15396"/>
                    <a:pt x="41259" y="12380"/>
                    <a:pt x="41939" y="9444"/>
                  </a:cubicBezTo>
                  <a:lnTo>
                    <a:pt x="41939" y="9444"/>
                  </a:lnTo>
                  <a:cubicBezTo>
                    <a:pt x="42317" y="7936"/>
                    <a:pt x="43224" y="6825"/>
                    <a:pt x="44357" y="6031"/>
                  </a:cubicBezTo>
                  <a:lnTo>
                    <a:pt x="36120" y="3888"/>
                  </a:lnTo>
                  <a:lnTo>
                    <a:pt x="36120" y="3888"/>
                  </a:lnTo>
                  <a:cubicBezTo>
                    <a:pt x="36725" y="5079"/>
                    <a:pt x="37027" y="6507"/>
                    <a:pt x="36649" y="8015"/>
                  </a:cubicBezTo>
                  <a:lnTo>
                    <a:pt x="36649" y="8015"/>
                  </a:lnTo>
                  <a:cubicBezTo>
                    <a:pt x="35894" y="10873"/>
                    <a:pt x="33098" y="12698"/>
                    <a:pt x="30226" y="11984"/>
                  </a:cubicBezTo>
                  <a:lnTo>
                    <a:pt x="30226" y="11984"/>
                  </a:lnTo>
                  <a:cubicBezTo>
                    <a:pt x="27506" y="11190"/>
                    <a:pt x="25843" y="8174"/>
                    <a:pt x="26523" y="5238"/>
                  </a:cubicBezTo>
                  <a:lnTo>
                    <a:pt x="26523" y="5238"/>
                  </a:lnTo>
                  <a:cubicBezTo>
                    <a:pt x="26901" y="3888"/>
                    <a:pt x="27808" y="2619"/>
                    <a:pt x="28942" y="1904"/>
                  </a:cubicBezTo>
                  <a:lnTo>
                    <a:pt x="21838" y="0"/>
                  </a:lnTo>
                  <a:lnTo>
                    <a:pt x="1813" y="81666"/>
                  </a:lnTo>
                  <a:lnTo>
                    <a:pt x="1813" y="81666"/>
                  </a:lnTo>
                  <a:cubicBezTo>
                    <a:pt x="0" y="88968"/>
                    <a:pt x="4156" y="96428"/>
                    <a:pt x="11108" y="98253"/>
                  </a:cubicBezTo>
                  <a:lnTo>
                    <a:pt x="84105" y="118015"/>
                  </a:lnTo>
                  <a:lnTo>
                    <a:pt x="84105" y="118015"/>
                  </a:lnTo>
                  <a:cubicBezTo>
                    <a:pt x="91057" y="119920"/>
                    <a:pt x="98161" y="115476"/>
                    <a:pt x="99974" y="108253"/>
                  </a:cubicBezTo>
                  <a:lnTo>
                    <a:pt x="119924" y="26507"/>
                  </a:lnTo>
                  <a:lnTo>
                    <a:pt x="113350" y="247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7" name="Shape 337"/>
            <p:cNvGrpSpPr/>
            <p:nvPr/>
          </p:nvGrpSpPr>
          <p:grpSpPr>
            <a:xfrm>
              <a:off x="101279" y="2984642"/>
              <a:ext cx="427843" cy="387773"/>
              <a:chOff x="8188747" y="518497"/>
              <a:chExt cx="427843" cy="387773"/>
            </a:xfrm>
          </p:grpSpPr>
          <p:sp>
            <p:nvSpPr>
              <p:cNvPr id="338" name="Shape 338"/>
              <p:cNvSpPr/>
              <p:nvPr/>
            </p:nvSpPr>
            <p:spPr>
              <a:xfrm>
                <a:off x="8215892" y="826130"/>
                <a:ext cx="80140" cy="8013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560"/>
                    </a:moveTo>
                    <a:lnTo>
                      <a:pt x="119562" y="119560"/>
                    </a:lnTo>
                    <a:lnTo>
                      <a:pt x="119562" y="0"/>
                    </a:lnTo>
                    <a:lnTo>
                      <a:pt x="0" y="0"/>
                    </a:lnTo>
                    <a:lnTo>
                      <a:pt x="0" y="119560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Shape 339"/>
              <p:cNvSpPr/>
              <p:nvPr/>
            </p:nvSpPr>
            <p:spPr>
              <a:xfrm>
                <a:off x="8321883" y="773135"/>
                <a:ext cx="80140" cy="13313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736"/>
                    </a:moveTo>
                    <a:lnTo>
                      <a:pt x="119562" y="119736"/>
                    </a:lnTo>
                    <a:lnTo>
                      <a:pt x="119562" y="0"/>
                    </a:lnTo>
                    <a:lnTo>
                      <a:pt x="0" y="0"/>
                    </a:lnTo>
                    <a:lnTo>
                      <a:pt x="0" y="119736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Shape 340"/>
              <p:cNvSpPr/>
              <p:nvPr/>
            </p:nvSpPr>
            <p:spPr>
              <a:xfrm>
                <a:off x="8429167" y="718847"/>
                <a:ext cx="80140" cy="18742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811"/>
                    </a:moveTo>
                    <a:lnTo>
                      <a:pt x="119563" y="119811"/>
                    </a:lnTo>
                    <a:lnTo>
                      <a:pt x="119563" y="0"/>
                    </a:lnTo>
                    <a:lnTo>
                      <a:pt x="0" y="0"/>
                    </a:lnTo>
                    <a:lnTo>
                      <a:pt x="0" y="119811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Shape 341"/>
              <p:cNvSpPr/>
              <p:nvPr/>
            </p:nvSpPr>
            <p:spPr>
              <a:xfrm>
                <a:off x="8536450" y="665851"/>
                <a:ext cx="80140" cy="24041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853"/>
                    </a:moveTo>
                    <a:lnTo>
                      <a:pt x="119560" y="119853"/>
                    </a:lnTo>
                    <a:lnTo>
                      <a:pt x="119560" y="0"/>
                    </a:lnTo>
                    <a:lnTo>
                      <a:pt x="0" y="0"/>
                    </a:lnTo>
                    <a:lnTo>
                      <a:pt x="0" y="119853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Shape 342"/>
              <p:cNvSpPr/>
              <p:nvPr/>
            </p:nvSpPr>
            <p:spPr>
              <a:xfrm>
                <a:off x="8188747" y="518497"/>
                <a:ext cx="427843" cy="254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3385" y="27617"/>
                    </a:moveTo>
                    <a:lnTo>
                      <a:pt x="81178" y="27617"/>
                    </a:lnTo>
                    <a:lnTo>
                      <a:pt x="52063" y="64487"/>
                    </a:lnTo>
                    <a:lnTo>
                      <a:pt x="36929" y="51645"/>
                    </a:lnTo>
                    <a:lnTo>
                      <a:pt x="0" y="103429"/>
                    </a:lnTo>
                    <a:lnTo>
                      <a:pt x="0" y="119861"/>
                    </a:lnTo>
                    <a:lnTo>
                      <a:pt x="37998" y="66835"/>
                    </a:lnTo>
                    <a:lnTo>
                      <a:pt x="52885" y="78987"/>
                    </a:lnTo>
                    <a:lnTo>
                      <a:pt x="83646" y="40322"/>
                    </a:lnTo>
                    <a:lnTo>
                      <a:pt x="106429" y="40322"/>
                    </a:lnTo>
                    <a:lnTo>
                      <a:pt x="119917" y="17675"/>
                    </a:lnTo>
                    <a:lnTo>
                      <a:pt x="119917" y="0"/>
                    </a:lnTo>
                    <a:lnTo>
                      <a:pt x="103385" y="27617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3" name="Shape 343"/>
            <p:cNvSpPr/>
            <p:nvPr/>
          </p:nvSpPr>
          <p:spPr>
            <a:xfrm>
              <a:off x="-74504" y="2388431"/>
              <a:ext cx="528663" cy="4368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800" y="105683"/>
                  </a:moveTo>
                  <a:lnTo>
                    <a:pt x="73569" y="105683"/>
                  </a:lnTo>
                  <a:lnTo>
                    <a:pt x="73569" y="105683"/>
                  </a:lnTo>
                  <a:cubicBezTo>
                    <a:pt x="72505" y="105683"/>
                    <a:pt x="71773" y="104638"/>
                    <a:pt x="71773" y="103512"/>
                  </a:cubicBezTo>
                  <a:lnTo>
                    <a:pt x="71773" y="103512"/>
                  </a:lnTo>
                  <a:cubicBezTo>
                    <a:pt x="71773" y="102305"/>
                    <a:pt x="72505" y="101340"/>
                    <a:pt x="73569" y="101340"/>
                  </a:cubicBezTo>
                  <a:lnTo>
                    <a:pt x="89800" y="101340"/>
                  </a:lnTo>
                  <a:lnTo>
                    <a:pt x="89800" y="101340"/>
                  </a:lnTo>
                  <a:cubicBezTo>
                    <a:pt x="90798" y="101340"/>
                    <a:pt x="91596" y="102305"/>
                    <a:pt x="91596" y="103512"/>
                  </a:cubicBezTo>
                  <a:lnTo>
                    <a:pt x="91596" y="103512"/>
                  </a:lnTo>
                  <a:cubicBezTo>
                    <a:pt x="91596" y="104638"/>
                    <a:pt x="90798" y="105683"/>
                    <a:pt x="89800" y="105683"/>
                  </a:cubicBezTo>
                  <a:close/>
                  <a:moveTo>
                    <a:pt x="15033" y="76327"/>
                  </a:moveTo>
                  <a:lnTo>
                    <a:pt x="15033" y="76327"/>
                  </a:lnTo>
                  <a:cubicBezTo>
                    <a:pt x="10709" y="76327"/>
                    <a:pt x="7250" y="72064"/>
                    <a:pt x="7250" y="66836"/>
                  </a:cubicBezTo>
                  <a:lnTo>
                    <a:pt x="7250" y="17292"/>
                  </a:lnTo>
                  <a:lnTo>
                    <a:pt x="7250" y="17292"/>
                  </a:lnTo>
                  <a:cubicBezTo>
                    <a:pt x="7250" y="11983"/>
                    <a:pt x="10709" y="7801"/>
                    <a:pt x="15033" y="7801"/>
                  </a:cubicBezTo>
                  <a:lnTo>
                    <a:pt x="104966" y="7801"/>
                  </a:lnTo>
                  <a:lnTo>
                    <a:pt x="104966" y="7801"/>
                  </a:lnTo>
                  <a:cubicBezTo>
                    <a:pt x="109356" y="7801"/>
                    <a:pt x="112749" y="11983"/>
                    <a:pt x="112749" y="17292"/>
                  </a:cubicBezTo>
                  <a:lnTo>
                    <a:pt x="112749" y="66836"/>
                  </a:lnTo>
                  <a:lnTo>
                    <a:pt x="112749" y="66836"/>
                  </a:lnTo>
                  <a:cubicBezTo>
                    <a:pt x="112749" y="72064"/>
                    <a:pt x="109356" y="76327"/>
                    <a:pt x="104966" y="76327"/>
                  </a:cubicBezTo>
                  <a:lnTo>
                    <a:pt x="15033" y="76327"/>
                  </a:lnTo>
                  <a:close/>
                  <a:moveTo>
                    <a:pt x="89600" y="95227"/>
                  </a:moveTo>
                  <a:lnTo>
                    <a:pt x="71574" y="95227"/>
                  </a:lnTo>
                  <a:lnTo>
                    <a:pt x="71574" y="84128"/>
                  </a:lnTo>
                  <a:lnTo>
                    <a:pt x="110421" y="84128"/>
                  </a:lnTo>
                  <a:lnTo>
                    <a:pt x="110421" y="84128"/>
                  </a:lnTo>
                  <a:cubicBezTo>
                    <a:pt x="115676" y="84128"/>
                    <a:pt x="119933" y="78900"/>
                    <a:pt x="119933" y="72466"/>
                  </a:cubicBezTo>
                  <a:lnTo>
                    <a:pt x="119933" y="11581"/>
                  </a:lnTo>
                  <a:lnTo>
                    <a:pt x="119933" y="11581"/>
                  </a:lnTo>
                  <a:cubicBezTo>
                    <a:pt x="119933" y="5147"/>
                    <a:pt x="115676" y="0"/>
                    <a:pt x="110421" y="0"/>
                  </a:cubicBezTo>
                  <a:lnTo>
                    <a:pt x="9645" y="0"/>
                  </a:lnTo>
                  <a:lnTo>
                    <a:pt x="9645" y="0"/>
                  </a:lnTo>
                  <a:cubicBezTo>
                    <a:pt x="4323" y="0"/>
                    <a:pt x="0" y="5147"/>
                    <a:pt x="0" y="11581"/>
                  </a:cubicBezTo>
                  <a:lnTo>
                    <a:pt x="0" y="72466"/>
                  </a:lnTo>
                  <a:lnTo>
                    <a:pt x="0" y="72466"/>
                  </a:lnTo>
                  <a:cubicBezTo>
                    <a:pt x="0" y="78900"/>
                    <a:pt x="4323" y="84128"/>
                    <a:pt x="9645" y="84128"/>
                  </a:cubicBezTo>
                  <a:lnTo>
                    <a:pt x="48026" y="84128"/>
                  </a:lnTo>
                  <a:lnTo>
                    <a:pt x="48026" y="95227"/>
                  </a:lnTo>
                  <a:lnTo>
                    <a:pt x="30798" y="95227"/>
                  </a:lnTo>
                  <a:lnTo>
                    <a:pt x="30798" y="95227"/>
                  </a:lnTo>
                  <a:cubicBezTo>
                    <a:pt x="25543" y="95227"/>
                    <a:pt x="21286" y="100455"/>
                    <a:pt x="21286" y="106890"/>
                  </a:cubicBezTo>
                  <a:lnTo>
                    <a:pt x="21286" y="108337"/>
                  </a:lnTo>
                  <a:lnTo>
                    <a:pt x="21286" y="108337"/>
                  </a:lnTo>
                  <a:cubicBezTo>
                    <a:pt x="21286" y="114691"/>
                    <a:pt x="25543" y="119919"/>
                    <a:pt x="30798" y="119919"/>
                  </a:cubicBezTo>
                  <a:lnTo>
                    <a:pt x="89600" y="119919"/>
                  </a:lnTo>
                  <a:lnTo>
                    <a:pt x="89600" y="119919"/>
                  </a:lnTo>
                  <a:cubicBezTo>
                    <a:pt x="94855" y="119919"/>
                    <a:pt x="99179" y="114691"/>
                    <a:pt x="99179" y="108337"/>
                  </a:cubicBezTo>
                  <a:lnTo>
                    <a:pt x="99179" y="106890"/>
                  </a:lnTo>
                  <a:lnTo>
                    <a:pt x="99179" y="106890"/>
                  </a:lnTo>
                  <a:cubicBezTo>
                    <a:pt x="99179" y="100455"/>
                    <a:pt x="94855" y="95227"/>
                    <a:pt x="89600" y="952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-18931" y="4738664"/>
              <a:ext cx="400699" cy="3981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6500" y="59027"/>
                  </a:moveTo>
                  <a:lnTo>
                    <a:pt x="66500" y="59027"/>
                  </a:lnTo>
                  <a:cubicBezTo>
                    <a:pt x="66500" y="63888"/>
                    <a:pt x="62547" y="67776"/>
                    <a:pt x="57715" y="67776"/>
                  </a:cubicBezTo>
                  <a:lnTo>
                    <a:pt x="57715" y="67776"/>
                  </a:lnTo>
                  <a:cubicBezTo>
                    <a:pt x="52972" y="67776"/>
                    <a:pt x="49019" y="63888"/>
                    <a:pt x="49019" y="59027"/>
                  </a:cubicBezTo>
                  <a:lnTo>
                    <a:pt x="49019" y="59027"/>
                  </a:lnTo>
                  <a:cubicBezTo>
                    <a:pt x="49019" y="54167"/>
                    <a:pt x="52972" y="50368"/>
                    <a:pt x="57715" y="50368"/>
                  </a:cubicBezTo>
                  <a:lnTo>
                    <a:pt x="57715" y="50368"/>
                  </a:lnTo>
                  <a:cubicBezTo>
                    <a:pt x="62547" y="50368"/>
                    <a:pt x="66500" y="54167"/>
                    <a:pt x="66500" y="59027"/>
                  </a:cubicBezTo>
                  <a:close/>
                  <a:moveTo>
                    <a:pt x="102606" y="78998"/>
                  </a:moveTo>
                  <a:lnTo>
                    <a:pt x="102606" y="78998"/>
                  </a:lnTo>
                  <a:cubicBezTo>
                    <a:pt x="101991" y="73961"/>
                    <a:pt x="100761" y="68924"/>
                    <a:pt x="99004" y="63711"/>
                  </a:cubicBezTo>
                  <a:lnTo>
                    <a:pt x="99004" y="63711"/>
                  </a:lnTo>
                  <a:cubicBezTo>
                    <a:pt x="102079" y="56995"/>
                    <a:pt x="104363" y="50368"/>
                    <a:pt x="105680" y="44094"/>
                  </a:cubicBezTo>
                  <a:lnTo>
                    <a:pt x="105680" y="44094"/>
                  </a:lnTo>
                  <a:cubicBezTo>
                    <a:pt x="111918" y="48689"/>
                    <a:pt x="115519" y="54344"/>
                    <a:pt x="115519" y="60353"/>
                  </a:cubicBezTo>
                  <a:lnTo>
                    <a:pt x="115519" y="60353"/>
                  </a:lnTo>
                  <a:cubicBezTo>
                    <a:pt x="115519" y="67422"/>
                    <a:pt x="110600" y="73961"/>
                    <a:pt x="102606" y="78998"/>
                  </a:cubicBezTo>
                  <a:close/>
                  <a:moveTo>
                    <a:pt x="96720" y="57614"/>
                  </a:moveTo>
                  <a:lnTo>
                    <a:pt x="96720" y="57614"/>
                  </a:lnTo>
                  <a:cubicBezTo>
                    <a:pt x="94348" y="52047"/>
                    <a:pt x="91361" y="46303"/>
                    <a:pt x="87847" y="40736"/>
                  </a:cubicBezTo>
                  <a:lnTo>
                    <a:pt x="87847" y="40736"/>
                  </a:lnTo>
                  <a:cubicBezTo>
                    <a:pt x="86266" y="38438"/>
                    <a:pt x="86442" y="38438"/>
                    <a:pt x="84860" y="36318"/>
                  </a:cubicBezTo>
                  <a:lnTo>
                    <a:pt x="84860" y="36318"/>
                  </a:lnTo>
                  <a:cubicBezTo>
                    <a:pt x="82576" y="35787"/>
                    <a:pt x="80380" y="35346"/>
                    <a:pt x="78008" y="34904"/>
                  </a:cubicBezTo>
                  <a:lnTo>
                    <a:pt x="78008" y="34904"/>
                  </a:lnTo>
                  <a:cubicBezTo>
                    <a:pt x="80732" y="38173"/>
                    <a:pt x="81698" y="39587"/>
                    <a:pt x="84070" y="43298"/>
                  </a:cubicBezTo>
                  <a:lnTo>
                    <a:pt x="84070" y="43298"/>
                  </a:lnTo>
                  <a:cubicBezTo>
                    <a:pt x="88374" y="49837"/>
                    <a:pt x="91800" y="56553"/>
                    <a:pt x="94172" y="63269"/>
                  </a:cubicBezTo>
                  <a:lnTo>
                    <a:pt x="94172" y="63269"/>
                  </a:lnTo>
                  <a:cubicBezTo>
                    <a:pt x="92327" y="67334"/>
                    <a:pt x="90043" y="71487"/>
                    <a:pt x="87496" y="75552"/>
                  </a:cubicBezTo>
                  <a:lnTo>
                    <a:pt x="87496" y="75552"/>
                  </a:lnTo>
                  <a:cubicBezTo>
                    <a:pt x="84773" y="79882"/>
                    <a:pt x="81874" y="83946"/>
                    <a:pt x="78711" y="87746"/>
                  </a:cubicBezTo>
                  <a:lnTo>
                    <a:pt x="78711" y="87746"/>
                  </a:lnTo>
                  <a:cubicBezTo>
                    <a:pt x="72913" y="88718"/>
                    <a:pt x="66588" y="89337"/>
                    <a:pt x="59999" y="89337"/>
                  </a:cubicBezTo>
                  <a:lnTo>
                    <a:pt x="59999" y="89337"/>
                  </a:lnTo>
                  <a:cubicBezTo>
                    <a:pt x="55344" y="89337"/>
                    <a:pt x="50688" y="88983"/>
                    <a:pt x="46383" y="88541"/>
                  </a:cubicBezTo>
                  <a:lnTo>
                    <a:pt x="46383" y="88541"/>
                  </a:lnTo>
                  <a:cubicBezTo>
                    <a:pt x="44011" y="88188"/>
                    <a:pt x="39531" y="87393"/>
                    <a:pt x="39531" y="87393"/>
                  </a:cubicBezTo>
                  <a:lnTo>
                    <a:pt x="39531" y="87393"/>
                  </a:lnTo>
                  <a:cubicBezTo>
                    <a:pt x="33645" y="86156"/>
                    <a:pt x="28286" y="84388"/>
                    <a:pt x="23631" y="82268"/>
                  </a:cubicBezTo>
                  <a:lnTo>
                    <a:pt x="23631" y="82268"/>
                  </a:lnTo>
                  <a:cubicBezTo>
                    <a:pt x="24333" y="78026"/>
                    <a:pt x="25300" y="73519"/>
                    <a:pt x="26881" y="68659"/>
                  </a:cubicBezTo>
                  <a:lnTo>
                    <a:pt x="26881" y="68659"/>
                  </a:lnTo>
                  <a:cubicBezTo>
                    <a:pt x="28374" y="71487"/>
                    <a:pt x="30131" y="74403"/>
                    <a:pt x="32152" y="77319"/>
                  </a:cubicBezTo>
                  <a:lnTo>
                    <a:pt x="32152" y="77319"/>
                  </a:lnTo>
                  <a:cubicBezTo>
                    <a:pt x="35139" y="81561"/>
                    <a:pt x="35490" y="82179"/>
                    <a:pt x="38125" y="85272"/>
                  </a:cubicBezTo>
                  <a:lnTo>
                    <a:pt x="38125" y="85272"/>
                  </a:lnTo>
                  <a:cubicBezTo>
                    <a:pt x="40409" y="85802"/>
                    <a:pt x="42606" y="86244"/>
                    <a:pt x="44978" y="86509"/>
                  </a:cubicBezTo>
                  <a:lnTo>
                    <a:pt x="44978" y="86509"/>
                  </a:lnTo>
                  <a:cubicBezTo>
                    <a:pt x="41288" y="82444"/>
                    <a:pt x="39531" y="80765"/>
                    <a:pt x="35841" y="74845"/>
                  </a:cubicBezTo>
                  <a:lnTo>
                    <a:pt x="35841" y="74845"/>
                  </a:lnTo>
                  <a:cubicBezTo>
                    <a:pt x="33294" y="70515"/>
                    <a:pt x="31010" y="66539"/>
                    <a:pt x="29077" y="62562"/>
                  </a:cubicBezTo>
                  <a:lnTo>
                    <a:pt x="29077" y="62562"/>
                  </a:lnTo>
                  <a:cubicBezTo>
                    <a:pt x="31625" y="56642"/>
                    <a:pt x="34612" y="50456"/>
                    <a:pt x="38389" y="44359"/>
                  </a:cubicBezTo>
                  <a:lnTo>
                    <a:pt x="38389" y="44359"/>
                  </a:lnTo>
                  <a:cubicBezTo>
                    <a:pt x="41112" y="40117"/>
                    <a:pt x="44011" y="36229"/>
                    <a:pt x="46822" y="32606"/>
                  </a:cubicBezTo>
                  <a:lnTo>
                    <a:pt x="46822" y="32606"/>
                  </a:lnTo>
                  <a:cubicBezTo>
                    <a:pt x="46998" y="32518"/>
                    <a:pt x="47086" y="32341"/>
                    <a:pt x="47086" y="32253"/>
                  </a:cubicBezTo>
                  <a:lnTo>
                    <a:pt x="47086" y="32253"/>
                  </a:lnTo>
                  <a:cubicBezTo>
                    <a:pt x="51303" y="31723"/>
                    <a:pt x="55519" y="31369"/>
                    <a:pt x="59999" y="31369"/>
                  </a:cubicBezTo>
                  <a:lnTo>
                    <a:pt x="59999" y="31369"/>
                  </a:lnTo>
                  <a:cubicBezTo>
                    <a:pt x="65622" y="31369"/>
                    <a:pt x="71244" y="31988"/>
                    <a:pt x="76427" y="32783"/>
                  </a:cubicBezTo>
                  <a:lnTo>
                    <a:pt x="76427" y="32783"/>
                  </a:lnTo>
                  <a:cubicBezTo>
                    <a:pt x="78623" y="33048"/>
                    <a:pt x="80907" y="33578"/>
                    <a:pt x="83103" y="34108"/>
                  </a:cubicBezTo>
                  <a:lnTo>
                    <a:pt x="83103" y="34108"/>
                  </a:lnTo>
                  <a:cubicBezTo>
                    <a:pt x="90219" y="35787"/>
                    <a:pt x="96632" y="38262"/>
                    <a:pt x="101639" y="41354"/>
                  </a:cubicBezTo>
                  <a:lnTo>
                    <a:pt x="101639" y="41354"/>
                  </a:lnTo>
                  <a:cubicBezTo>
                    <a:pt x="100673" y="46480"/>
                    <a:pt x="99004" y="52047"/>
                    <a:pt x="96720" y="57614"/>
                  </a:cubicBezTo>
                  <a:close/>
                  <a:moveTo>
                    <a:pt x="85651" y="86067"/>
                  </a:moveTo>
                  <a:lnTo>
                    <a:pt x="85651" y="86067"/>
                  </a:lnTo>
                  <a:cubicBezTo>
                    <a:pt x="87584" y="83505"/>
                    <a:pt x="89516" y="80765"/>
                    <a:pt x="91185" y="77938"/>
                  </a:cubicBezTo>
                  <a:lnTo>
                    <a:pt x="91185" y="77938"/>
                  </a:lnTo>
                  <a:cubicBezTo>
                    <a:pt x="93118" y="75110"/>
                    <a:pt x="94612" y="72282"/>
                    <a:pt x="96105" y="69455"/>
                  </a:cubicBezTo>
                  <a:lnTo>
                    <a:pt x="96105" y="69455"/>
                  </a:lnTo>
                  <a:cubicBezTo>
                    <a:pt x="97247" y="73519"/>
                    <a:pt x="98038" y="77496"/>
                    <a:pt x="98389" y="81384"/>
                  </a:cubicBezTo>
                  <a:lnTo>
                    <a:pt x="98389" y="81384"/>
                  </a:lnTo>
                  <a:cubicBezTo>
                    <a:pt x="94612" y="83240"/>
                    <a:pt x="90307" y="84742"/>
                    <a:pt x="85651" y="86067"/>
                  </a:cubicBezTo>
                  <a:close/>
                  <a:moveTo>
                    <a:pt x="72122" y="95081"/>
                  </a:moveTo>
                  <a:lnTo>
                    <a:pt x="72122" y="95081"/>
                  </a:lnTo>
                  <a:cubicBezTo>
                    <a:pt x="68784" y="98527"/>
                    <a:pt x="65270" y="101354"/>
                    <a:pt x="61844" y="103917"/>
                  </a:cubicBezTo>
                  <a:lnTo>
                    <a:pt x="61844" y="103917"/>
                  </a:lnTo>
                  <a:cubicBezTo>
                    <a:pt x="58330" y="101708"/>
                    <a:pt x="54816" y="98880"/>
                    <a:pt x="51390" y="95787"/>
                  </a:cubicBezTo>
                  <a:lnTo>
                    <a:pt x="51390" y="95787"/>
                  </a:lnTo>
                  <a:cubicBezTo>
                    <a:pt x="48931" y="95611"/>
                    <a:pt x="46559" y="95257"/>
                    <a:pt x="44275" y="94992"/>
                  </a:cubicBezTo>
                  <a:lnTo>
                    <a:pt x="44275" y="94992"/>
                  </a:lnTo>
                  <a:cubicBezTo>
                    <a:pt x="48579" y="99499"/>
                    <a:pt x="53235" y="103475"/>
                    <a:pt x="57891" y="106568"/>
                  </a:cubicBezTo>
                  <a:lnTo>
                    <a:pt x="57891" y="106568"/>
                  </a:lnTo>
                  <a:cubicBezTo>
                    <a:pt x="47789" y="112842"/>
                    <a:pt x="38125" y="114609"/>
                    <a:pt x="31449" y="110279"/>
                  </a:cubicBezTo>
                  <a:lnTo>
                    <a:pt x="31449" y="110279"/>
                  </a:lnTo>
                  <a:cubicBezTo>
                    <a:pt x="25387" y="106480"/>
                    <a:pt x="22752" y="98615"/>
                    <a:pt x="23016" y="88630"/>
                  </a:cubicBezTo>
                  <a:lnTo>
                    <a:pt x="23103" y="86951"/>
                  </a:lnTo>
                  <a:lnTo>
                    <a:pt x="23103" y="86951"/>
                  </a:lnTo>
                  <a:cubicBezTo>
                    <a:pt x="29341" y="89690"/>
                    <a:pt x="36456" y="91634"/>
                    <a:pt x="44275" y="92783"/>
                  </a:cubicBezTo>
                  <a:lnTo>
                    <a:pt x="44275" y="92783"/>
                  </a:lnTo>
                  <a:cubicBezTo>
                    <a:pt x="46559" y="93136"/>
                    <a:pt x="48931" y="93313"/>
                    <a:pt x="51390" y="93490"/>
                  </a:cubicBezTo>
                  <a:lnTo>
                    <a:pt x="51390" y="93490"/>
                  </a:lnTo>
                  <a:cubicBezTo>
                    <a:pt x="54202" y="93667"/>
                    <a:pt x="57101" y="93843"/>
                    <a:pt x="59999" y="93843"/>
                  </a:cubicBezTo>
                  <a:lnTo>
                    <a:pt x="59999" y="93843"/>
                  </a:lnTo>
                  <a:cubicBezTo>
                    <a:pt x="64919" y="93843"/>
                    <a:pt x="69663" y="93490"/>
                    <a:pt x="74231" y="92871"/>
                  </a:cubicBezTo>
                  <a:lnTo>
                    <a:pt x="74231" y="92871"/>
                  </a:lnTo>
                  <a:cubicBezTo>
                    <a:pt x="73440" y="93578"/>
                    <a:pt x="72737" y="94285"/>
                    <a:pt x="72122" y="95081"/>
                  </a:cubicBezTo>
                  <a:close/>
                  <a:moveTo>
                    <a:pt x="4480" y="60353"/>
                  </a:moveTo>
                  <a:lnTo>
                    <a:pt x="4480" y="60353"/>
                  </a:lnTo>
                  <a:cubicBezTo>
                    <a:pt x="4480" y="53195"/>
                    <a:pt x="9399" y="46745"/>
                    <a:pt x="17657" y="41708"/>
                  </a:cubicBezTo>
                  <a:lnTo>
                    <a:pt x="17657" y="41708"/>
                  </a:lnTo>
                  <a:cubicBezTo>
                    <a:pt x="19062" y="40913"/>
                    <a:pt x="20468" y="40029"/>
                    <a:pt x="21874" y="39322"/>
                  </a:cubicBezTo>
                  <a:lnTo>
                    <a:pt x="21874" y="39322"/>
                  </a:lnTo>
                  <a:cubicBezTo>
                    <a:pt x="27232" y="36671"/>
                    <a:pt x="33557" y="34639"/>
                    <a:pt x="40585" y="33313"/>
                  </a:cubicBezTo>
                  <a:lnTo>
                    <a:pt x="40585" y="33313"/>
                  </a:lnTo>
                  <a:cubicBezTo>
                    <a:pt x="40409" y="33755"/>
                    <a:pt x="40058" y="34020"/>
                    <a:pt x="39882" y="34374"/>
                  </a:cubicBezTo>
                  <a:lnTo>
                    <a:pt x="39882" y="34374"/>
                  </a:lnTo>
                  <a:cubicBezTo>
                    <a:pt x="37950" y="36848"/>
                    <a:pt x="36368" y="39322"/>
                    <a:pt x="34612" y="41973"/>
                  </a:cubicBezTo>
                  <a:lnTo>
                    <a:pt x="34612" y="41973"/>
                  </a:lnTo>
                  <a:cubicBezTo>
                    <a:pt x="31537" y="46921"/>
                    <a:pt x="28901" y="51870"/>
                    <a:pt x="26617" y="56730"/>
                  </a:cubicBezTo>
                  <a:lnTo>
                    <a:pt x="26617" y="56730"/>
                  </a:lnTo>
                  <a:cubicBezTo>
                    <a:pt x="24773" y="51782"/>
                    <a:pt x="23455" y="46833"/>
                    <a:pt x="22840" y="41620"/>
                  </a:cubicBezTo>
                  <a:lnTo>
                    <a:pt x="22840" y="41620"/>
                  </a:lnTo>
                  <a:cubicBezTo>
                    <a:pt x="21259" y="42326"/>
                    <a:pt x="19941" y="43033"/>
                    <a:pt x="18623" y="43829"/>
                  </a:cubicBezTo>
                  <a:lnTo>
                    <a:pt x="18623" y="43829"/>
                  </a:lnTo>
                  <a:cubicBezTo>
                    <a:pt x="19590" y="50544"/>
                    <a:pt x="21346" y="56730"/>
                    <a:pt x="24070" y="63004"/>
                  </a:cubicBezTo>
                  <a:lnTo>
                    <a:pt x="24070" y="63004"/>
                  </a:lnTo>
                  <a:cubicBezTo>
                    <a:pt x="21874" y="68924"/>
                    <a:pt x="20204" y="74668"/>
                    <a:pt x="19414" y="80058"/>
                  </a:cubicBezTo>
                  <a:lnTo>
                    <a:pt x="19414" y="80058"/>
                  </a:lnTo>
                  <a:cubicBezTo>
                    <a:pt x="10190" y="75022"/>
                    <a:pt x="4480" y="68129"/>
                    <a:pt x="4480" y="60353"/>
                  </a:cubicBezTo>
                  <a:close/>
                  <a:moveTo>
                    <a:pt x="51830" y="26951"/>
                  </a:moveTo>
                  <a:lnTo>
                    <a:pt x="51830" y="26951"/>
                  </a:lnTo>
                  <a:cubicBezTo>
                    <a:pt x="55344" y="23151"/>
                    <a:pt x="59033" y="19793"/>
                    <a:pt x="62723" y="16966"/>
                  </a:cubicBezTo>
                  <a:lnTo>
                    <a:pt x="62723" y="16966"/>
                  </a:lnTo>
                  <a:cubicBezTo>
                    <a:pt x="65797" y="19528"/>
                    <a:pt x="68784" y="22356"/>
                    <a:pt x="71595" y="25449"/>
                  </a:cubicBezTo>
                  <a:lnTo>
                    <a:pt x="71595" y="25449"/>
                  </a:lnTo>
                  <a:cubicBezTo>
                    <a:pt x="74055" y="25625"/>
                    <a:pt x="76427" y="25891"/>
                    <a:pt x="78623" y="26332"/>
                  </a:cubicBezTo>
                  <a:lnTo>
                    <a:pt x="78623" y="26332"/>
                  </a:lnTo>
                  <a:cubicBezTo>
                    <a:pt x="74758" y="22002"/>
                    <a:pt x="70717" y="17849"/>
                    <a:pt x="66588" y="14315"/>
                  </a:cubicBezTo>
                  <a:lnTo>
                    <a:pt x="66588" y="14315"/>
                  </a:lnTo>
                  <a:cubicBezTo>
                    <a:pt x="77218" y="7245"/>
                    <a:pt x="87408" y="5213"/>
                    <a:pt x="94524" y="9631"/>
                  </a:cubicBezTo>
                  <a:lnTo>
                    <a:pt x="94524" y="9631"/>
                  </a:lnTo>
                  <a:cubicBezTo>
                    <a:pt x="100497" y="13431"/>
                    <a:pt x="103308" y="21561"/>
                    <a:pt x="102957" y="31723"/>
                  </a:cubicBezTo>
                  <a:lnTo>
                    <a:pt x="102957" y="31723"/>
                  </a:lnTo>
                  <a:cubicBezTo>
                    <a:pt x="102781" y="33313"/>
                    <a:pt x="102693" y="34904"/>
                    <a:pt x="102518" y="36583"/>
                  </a:cubicBezTo>
                  <a:lnTo>
                    <a:pt x="102518" y="36583"/>
                  </a:lnTo>
                  <a:cubicBezTo>
                    <a:pt x="95929" y="32960"/>
                    <a:pt x="87759" y="30220"/>
                    <a:pt x="78623" y="28630"/>
                  </a:cubicBezTo>
                  <a:lnTo>
                    <a:pt x="78623" y="28630"/>
                  </a:lnTo>
                  <a:cubicBezTo>
                    <a:pt x="76427" y="28188"/>
                    <a:pt x="74055" y="27835"/>
                    <a:pt x="71771" y="27569"/>
                  </a:cubicBezTo>
                  <a:lnTo>
                    <a:pt x="71771" y="27569"/>
                  </a:lnTo>
                  <a:cubicBezTo>
                    <a:pt x="67906" y="27216"/>
                    <a:pt x="64040" y="26951"/>
                    <a:pt x="59999" y="26951"/>
                  </a:cubicBezTo>
                  <a:lnTo>
                    <a:pt x="59999" y="26951"/>
                  </a:lnTo>
                  <a:cubicBezTo>
                    <a:pt x="57101" y="26951"/>
                    <a:pt x="54202" y="27128"/>
                    <a:pt x="51390" y="27393"/>
                  </a:cubicBezTo>
                  <a:lnTo>
                    <a:pt x="51390" y="27393"/>
                  </a:lnTo>
                  <a:cubicBezTo>
                    <a:pt x="51654" y="27128"/>
                    <a:pt x="51830" y="26951"/>
                    <a:pt x="51830" y="26951"/>
                  </a:cubicBezTo>
                  <a:close/>
                  <a:moveTo>
                    <a:pt x="106647" y="39234"/>
                  </a:moveTo>
                  <a:lnTo>
                    <a:pt x="106647" y="39234"/>
                  </a:lnTo>
                  <a:cubicBezTo>
                    <a:pt x="106647" y="39145"/>
                    <a:pt x="106734" y="38969"/>
                    <a:pt x="106734" y="38880"/>
                  </a:cubicBezTo>
                  <a:lnTo>
                    <a:pt x="106734" y="38880"/>
                  </a:lnTo>
                  <a:cubicBezTo>
                    <a:pt x="106910" y="37113"/>
                    <a:pt x="107086" y="35434"/>
                    <a:pt x="107349" y="33843"/>
                  </a:cubicBezTo>
                  <a:lnTo>
                    <a:pt x="107349" y="33843"/>
                  </a:lnTo>
                  <a:cubicBezTo>
                    <a:pt x="108316" y="20942"/>
                    <a:pt x="104890" y="10603"/>
                    <a:pt x="97071" y="5567"/>
                  </a:cubicBezTo>
                  <a:lnTo>
                    <a:pt x="97071" y="5567"/>
                  </a:lnTo>
                  <a:cubicBezTo>
                    <a:pt x="88199" y="0"/>
                    <a:pt x="75549" y="2562"/>
                    <a:pt x="62811" y="11310"/>
                  </a:cubicBezTo>
                  <a:lnTo>
                    <a:pt x="62811" y="11310"/>
                  </a:lnTo>
                  <a:cubicBezTo>
                    <a:pt x="54641" y="4860"/>
                    <a:pt x="46295" y="706"/>
                    <a:pt x="38828" y="706"/>
                  </a:cubicBezTo>
                  <a:lnTo>
                    <a:pt x="38828" y="706"/>
                  </a:lnTo>
                  <a:cubicBezTo>
                    <a:pt x="34524" y="706"/>
                    <a:pt x="30571" y="1855"/>
                    <a:pt x="27232" y="4064"/>
                  </a:cubicBezTo>
                  <a:lnTo>
                    <a:pt x="27232" y="4064"/>
                  </a:lnTo>
                  <a:cubicBezTo>
                    <a:pt x="19590" y="9013"/>
                    <a:pt x="15988" y="21296"/>
                    <a:pt x="17218" y="34550"/>
                  </a:cubicBezTo>
                  <a:lnTo>
                    <a:pt x="17218" y="34550"/>
                  </a:lnTo>
                  <a:lnTo>
                    <a:pt x="17218" y="34550"/>
                  </a:lnTo>
                  <a:cubicBezTo>
                    <a:pt x="18448" y="33843"/>
                    <a:pt x="19941" y="33048"/>
                    <a:pt x="21522" y="32341"/>
                  </a:cubicBezTo>
                  <a:lnTo>
                    <a:pt x="21522" y="32341"/>
                  </a:lnTo>
                  <a:cubicBezTo>
                    <a:pt x="20995" y="21826"/>
                    <a:pt x="23718" y="11575"/>
                    <a:pt x="29692" y="7776"/>
                  </a:cubicBezTo>
                  <a:lnTo>
                    <a:pt x="29692" y="7776"/>
                  </a:lnTo>
                  <a:cubicBezTo>
                    <a:pt x="32240" y="6008"/>
                    <a:pt x="35314" y="5213"/>
                    <a:pt x="38828" y="5213"/>
                  </a:cubicBezTo>
                  <a:lnTo>
                    <a:pt x="38828" y="5213"/>
                  </a:lnTo>
                  <a:cubicBezTo>
                    <a:pt x="44978" y="5213"/>
                    <a:pt x="52005" y="8659"/>
                    <a:pt x="59121" y="14138"/>
                  </a:cubicBezTo>
                  <a:lnTo>
                    <a:pt x="59121" y="14138"/>
                  </a:lnTo>
                  <a:cubicBezTo>
                    <a:pt x="54202" y="17849"/>
                    <a:pt x="49458" y="22621"/>
                    <a:pt x="44802" y="28011"/>
                  </a:cubicBezTo>
                  <a:lnTo>
                    <a:pt x="44802" y="28011"/>
                  </a:lnTo>
                  <a:cubicBezTo>
                    <a:pt x="36017" y="29248"/>
                    <a:pt x="28111" y="31546"/>
                    <a:pt x="21522" y="34639"/>
                  </a:cubicBezTo>
                  <a:lnTo>
                    <a:pt x="21522" y="34639"/>
                  </a:lnTo>
                  <a:cubicBezTo>
                    <a:pt x="19941" y="35257"/>
                    <a:pt x="18448" y="36053"/>
                    <a:pt x="17218" y="36848"/>
                  </a:cubicBezTo>
                  <a:lnTo>
                    <a:pt x="17218" y="36848"/>
                  </a:lnTo>
                  <a:cubicBezTo>
                    <a:pt x="6412" y="42857"/>
                    <a:pt x="0" y="51163"/>
                    <a:pt x="0" y="60353"/>
                  </a:cubicBezTo>
                  <a:lnTo>
                    <a:pt x="0" y="60353"/>
                  </a:lnTo>
                  <a:cubicBezTo>
                    <a:pt x="0" y="70162"/>
                    <a:pt x="7115" y="78910"/>
                    <a:pt x="18799" y="84918"/>
                  </a:cubicBezTo>
                  <a:lnTo>
                    <a:pt x="18799" y="84918"/>
                  </a:lnTo>
                  <a:cubicBezTo>
                    <a:pt x="18711" y="85360"/>
                    <a:pt x="18623" y="85802"/>
                    <a:pt x="18623" y="86244"/>
                  </a:cubicBezTo>
                  <a:lnTo>
                    <a:pt x="18623" y="86244"/>
                  </a:lnTo>
                  <a:cubicBezTo>
                    <a:pt x="17657" y="99145"/>
                    <a:pt x="21083" y="109396"/>
                    <a:pt x="28901" y="114344"/>
                  </a:cubicBezTo>
                  <a:lnTo>
                    <a:pt x="28901" y="114344"/>
                  </a:lnTo>
                  <a:cubicBezTo>
                    <a:pt x="37598" y="119911"/>
                    <a:pt x="49721" y="117437"/>
                    <a:pt x="62108" y="109307"/>
                  </a:cubicBezTo>
                  <a:lnTo>
                    <a:pt x="62108" y="109307"/>
                  </a:lnTo>
                  <a:cubicBezTo>
                    <a:pt x="68784" y="113019"/>
                    <a:pt x="75197" y="115051"/>
                    <a:pt x="81171" y="115051"/>
                  </a:cubicBezTo>
                  <a:lnTo>
                    <a:pt x="81171" y="115051"/>
                  </a:lnTo>
                  <a:cubicBezTo>
                    <a:pt x="85475" y="115051"/>
                    <a:pt x="89341" y="114079"/>
                    <a:pt x="92679" y="111870"/>
                  </a:cubicBezTo>
                  <a:lnTo>
                    <a:pt x="92679" y="111870"/>
                  </a:lnTo>
                  <a:cubicBezTo>
                    <a:pt x="99795" y="107187"/>
                    <a:pt x="103396" y="98085"/>
                    <a:pt x="103045" y="86156"/>
                  </a:cubicBezTo>
                  <a:lnTo>
                    <a:pt x="103045" y="86156"/>
                  </a:lnTo>
                  <a:cubicBezTo>
                    <a:pt x="101551" y="86951"/>
                    <a:pt x="100058" y="87746"/>
                    <a:pt x="98565" y="88453"/>
                  </a:cubicBezTo>
                  <a:lnTo>
                    <a:pt x="98565" y="88453"/>
                  </a:lnTo>
                  <a:cubicBezTo>
                    <a:pt x="98477" y="97643"/>
                    <a:pt x="95666" y="104624"/>
                    <a:pt x="90307" y="108159"/>
                  </a:cubicBezTo>
                  <a:lnTo>
                    <a:pt x="90307" y="108159"/>
                  </a:lnTo>
                  <a:cubicBezTo>
                    <a:pt x="87759" y="109837"/>
                    <a:pt x="84685" y="110633"/>
                    <a:pt x="81171" y="110633"/>
                  </a:cubicBezTo>
                  <a:lnTo>
                    <a:pt x="81171" y="110633"/>
                  </a:lnTo>
                  <a:cubicBezTo>
                    <a:pt x="76515" y="110633"/>
                    <a:pt x="71332" y="109219"/>
                    <a:pt x="66149" y="106391"/>
                  </a:cubicBezTo>
                  <a:lnTo>
                    <a:pt x="66149" y="106391"/>
                  </a:lnTo>
                  <a:cubicBezTo>
                    <a:pt x="70629" y="102945"/>
                    <a:pt x="75021" y="98792"/>
                    <a:pt x="79414" y="93932"/>
                  </a:cubicBezTo>
                  <a:lnTo>
                    <a:pt x="79414" y="93932"/>
                  </a:lnTo>
                  <a:cubicBezTo>
                    <a:pt x="80029" y="93313"/>
                    <a:pt x="80644" y="92430"/>
                    <a:pt x="81259" y="91723"/>
                  </a:cubicBezTo>
                  <a:lnTo>
                    <a:pt x="81259" y="91723"/>
                  </a:lnTo>
                  <a:cubicBezTo>
                    <a:pt x="87584" y="90486"/>
                    <a:pt x="93557" y="88541"/>
                    <a:pt x="98565" y="86244"/>
                  </a:cubicBezTo>
                  <a:lnTo>
                    <a:pt x="98565" y="86244"/>
                  </a:lnTo>
                  <a:cubicBezTo>
                    <a:pt x="100058" y="85537"/>
                    <a:pt x="101551" y="84742"/>
                    <a:pt x="103045" y="83946"/>
                  </a:cubicBezTo>
                  <a:lnTo>
                    <a:pt x="103045" y="83946"/>
                  </a:lnTo>
                  <a:cubicBezTo>
                    <a:pt x="113587" y="77938"/>
                    <a:pt x="119912" y="69720"/>
                    <a:pt x="119912" y="60353"/>
                  </a:cubicBezTo>
                  <a:lnTo>
                    <a:pt x="119912" y="60353"/>
                  </a:lnTo>
                  <a:cubicBezTo>
                    <a:pt x="119912" y="52312"/>
                    <a:pt x="114992" y="44977"/>
                    <a:pt x="106647" y="392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5" name="Shape 345"/>
            <p:cNvGrpSpPr/>
            <p:nvPr/>
          </p:nvGrpSpPr>
          <p:grpSpPr>
            <a:xfrm>
              <a:off x="536872" y="2501219"/>
              <a:ext cx="417502" cy="404577"/>
              <a:chOff x="8691567" y="116733"/>
              <a:chExt cx="384522" cy="372618"/>
            </a:xfrm>
          </p:grpSpPr>
          <p:sp>
            <p:nvSpPr>
              <p:cNvPr id="346" name="Shape 346"/>
              <p:cNvSpPr/>
              <p:nvPr/>
            </p:nvSpPr>
            <p:spPr>
              <a:xfrm>
                <a:off x="8986804" y="315542"/>
                <a:ext cx="64285" cy="952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7478" y="119659"/>
                    </a:moveTo>
                    <a:lnTo>
                      <a:pt x="57478" y="119659"/>
                    </a:lnTo>
                    <a:cubicBezTo>
                      <a:pt x="85210" y="111136"/>
                      <a:pt x="106386" y="101590"/>
                      <a:pt x="119495" y="90340"/>
                    </a:cubicBezTo>
                    <a:lnTo>
                      <a:pt x="119495" y="90340"/>
                    </a:lnTo>
                    <a:cubicBezTo>
                      <a:pt x="100336" y="67159"/>
                      <a:pt x="72100" y="35795"/>
                      <a:pt x="43865" y="6818"/>
                    </a:cubicBezTo>
                    <a:lnTo>
                      <a:pt x="43865" y="6818"/>
                    </a:lnTo>
                    <a:cubicBezTo>
                      <a:pt x="35294" y="4772"/>
                      <a:pt x="26218" y="2386"/>
                      <a:pt x="16638" y="0"/>
                    </a:cubicBezTo>
                    <a:lnTo>
                      <a:pt x="16638" y="0"/>
                    </a:lnTo>
                    <a:cubicBezTo>
                      <a:pt x="13109" y="12954"/>
                      <a:pt x="7058" y="26250"/>
                      <a:pt x="0" y="39545"/>
                    </a:cubicBezTo>
                    <a:lnTo>
                      <a:pt x="0" y="39545"/>
                    </a:lnTo>
                    <a:cubicBezTo>
                      <a:pt x="29243" y="67840"/>
                      <a:pt x="48403" y="95113"/>
                      <a:pt x="57478" y="11965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Shape 347"/>
              <p:cNvSpPr/>
              <p:nvPr/>
            </p:nvSpPr>
            <p:spPr>
              <a:xfrm>
                <a:off x="8843948" y="258399"/>
                <a:ext cx="86904" cy="3809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481" y="66382"/>
                    </a:moveTo>
                    <a:lnTo>
                      <a:pt x="61481" y="66382"/>
                    </a:lnTo>
                    <a:cubicBezTo>
                      <a:pt x="75925" y="66382"/>
                      <a:pt x="87777" y="85957"/>
                      <a:pt x="90740" y="113191"/>
                    </a:cubicBezTo>
                    <a:lnTo>
                      <a:pt x="90740" y="113191"/>
                    </a:lnTo>
                    <a:cubicBezTo>
                      <a:pt x="100370" y="114893"/>
                      <a:pt x="110000" y="115744"/>
                      <a:pt x="119629" y="118297"/>
                    </a:cubicBezTo>
                    <a:lnTo>
                      <a:pt x="119629" y="118297"/>
                    </a:lnTo>
                    <a:cubicBezTo>
                      <a:pt x="97037" y="72340"/>
                      <a:pt x="73703" y="32340"/>
                      <a:pt x="49629" y="0"/>
                    </a:cubicBezTo>
                    <a:lnTo>
                      <a:pt x="49629" y="0"/>
                    </a:lnTo>
                    <a:cubicBezTo>
                      <a:pt x="32592" y="33191"/>
                      <a:pt x="15925" y="73191"/>
                      <a:pt x="0" y="119148"/>
                    </a:cubicBezTo>
                    <a:lnTo>
                      <a:pt x="0" y="119148"/>
                    </a:lnTo>
                    <a:cubicBezTo>
                      <a:pt x="10370" y="117446"/>
                      <a:pt x="21111" y="114893"/>
                      <a:pt x="31851" y="113191"/>
                    </a:cubicBezTo>
                    <a:lnTo>
                      <a:pt x="31851" y="113191"/>
                    </a:lnTo>
                    <a:cubicBezTo>
                      <a:pt x="34444" y="85957"/>
                      <a:pt x="46666" y="66382"/>
                      <a:pt x="61481" y="6638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Shape 348"/>
              <p:cNvSpPr/>
              <p:nvPr/>
            </p:nvSpPr>
            <p:spPr>
              <a:xfrm>
                <a:off x="8940376" y="356018"/>
                <a:ext cx="70238" cy="749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6307" y="36823"/>
                    </a:moveTo>
                    <a:lnTo>
                      <a:pt x="56307" y="36823"/>
                    </a:lnTo>
                    <a:cubicBezTo>
                      <a:pt x="66461" y="42021"/>
                      <a:pt x="72923" y="51119"/>
                      <a:pt x="72923" y="61516"/>
                    </a:cubicBezTo>
                    <a:lnTo>
                      <a:pt x="72923" y="61516"/>
                    </a:lnTo>
                    <a:cubicBezTo>
                      <a:pt x="72923" y="78411"/>
                      <a:pt x="55846" y="91407"/>
                      <a:pt x="35076" y="91407"/>
                    </a:cubicBezTo>
                    <a:lnTo>
                      <a:pt x="35076" y="91407"/>
                    </a:lnTo>
                    <a:cubicBezTo>
                      <a:pt x="30923" y="91407"/>
                      <a:pt x="26769" y="90974"/>
                      <a:pt x="23076" y="90108"/>
                    </a:cubicBezTo>
                    <a:lnTo>
                      <a:pt x="23076" y="90108"/>
                    </a:lnTo>
                    <a:cubicBezTo>
                      <a:pt x="15230" y="100072"/>
                      <a:pt x="7846" y="109602"/>
                      <a:pt x="0" y="119566"/>
                    </a:cubicBezTo>
                    <a:lnTo>
                      <a:pt x="0" y="119566"/>
                    </a:lnTo>
                    <a:cubicBezTo>
                      <a:pt x="45692" y="113935"/>
                      <a:pt x="86307" y="104837"/>
                      <a:pt x="119538" y="92707"/>
                    </a:cubicBezTo>
                    <a:lnTo>
                      <a:pt x="119538" y="92707"/>
                    </a:lnTo>
                    <a:cubicBezTo>
                      <a:pt x="112153" y="64548"/>
                      <a:pt x="97384" y="32490"/>
                      <a:pt x="73846" y="0"/>
                    </a:cubicBezTo>
                    <a:lnTo>
                      <a:pt x="73846" y="0"/>
                    </a:lnTo>
                    <a:cubicBezTo>
                      <a:pt x="69230" y="12129"/>
                      <a:pt x="62769" y="24259"/>
                      <a:pt x="56307" y="3682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Shape 349"/>
              <p:cNvSpPr/>
              <p:nvPr/>
            </p:nvSpPr>
            <p:spPr>
              <a:xfrm>
                <a:off x="8882043" y="439351"/>
                <a:ext cx="40476" cy="1666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205" y="0"/>
                    </a:moveTo>
                    <a:lnTo>
                      <a:pt x="119205" y="0"/>
                    </a:lnTo>
                    <a:cubicBezTo>
                      <a:pt x="87417" y="5901"/>
                      <a:pt x="54039" y="7868"/>
                      <a:pt x="20662" y="7868"/>
                    </a:cubicBezTo>
                    <a:lnTo>
                      <a:pt x="20662" y="7868"/>
                    </a:lnTo>
                    <a:cubicBezTo>
                      <a:pt x="12715" y="7868"/>
                      <a:pt x="6357" y="7868"/>
                      <a:pt x="0" y="7868"/>
                    </a:cubicBezTo>
                    <a:lnTo>
                      <a:pt x="0" y="7868"/>
                    </a:lnTo>
                    <a:cubicBezTo>
                      <a:pt x="23841" y="47213"/>
                      <a:pt x="49271" y="84590"/>
                      <a:pt x="73907" y="118032"/>
                    </a:cubicBezTo>
                    <a:lnTo>
                      <a:pt x="73907" y="118032"/>
                    </a:lnTo>
                    <a:cubicBezTo>
                      <a:pt x="89801" y="80655"/>
                      <a:pt x="104105" y="41311"/>
                      <a:pt x="119205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Shape 350"/>
              <p:cNvSpPr/>
              <p:nvPr/>
            </p:nvSpPr>
            <p:spPr>
              <a:xfrm>
                <a:off x="8785614" y="427446"/>
                <a:ext cx="115476" cy="6190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1" y="0"/>
                    </a:moveTo>
                    <a:lnTo>
                      <a:pt x="1121" y="0"/>
                    </a:lnTo>
                    <a:cubicBezTo>
                      <a:pt x="841" y="4210"/>
                      <a:pt x="841" y="8421"/>
                      <a:pt x="560" y="12105"/>
                    </a:cubicBezTo>
                    <a:lnTo>
                      <a:pt x="560" y="12105"/>
                    </a:lnTo>
                    <a:cubicBezTo>
                      <a:pt x="0" y="64210"/>
                      <a:pt x="7570" y="101578"/>
                      <a:pt x="22429" y="119473"/>
                    </a:cubicBezTo>
                    <a:lnTo>
                      <a:pt x="74018" y="119473"/>
                    </a:lnTo>
                    <a:lnTo>
                      <a:pt x="74018" y="119473"/>
                    </a:lnTo>
                    <a:cubicBezTo>
                      <a:pt x="88878" y="108421"/>
                      <a:pt x="104579" y="89473"/>
                      <a:pt x="119719" y="64210"/>
                    </a:cubicBezTo>
                    <a:lnTo>
                      <a:pt x="119719" y="64210"/>
                    </a:lnTo>
                    <a:cubicBezTo>
                      <a:pt x="108504" y="52631"/>
                      <a:pt x="97009" y="39473"/>
                      <a:pt x="85514" y="23684"/>
                    </a:cubicBezTo>
                    <a:lnTo>
                      <a:pt x="85514" y="23684"/>
                    </a:lnTo>
                    <a:cubicBezTo>
                      <a:pt x="54392" y="21052"/>
                      <a:pt x="25794" y="12631"/>
                      <a:pt x="112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Shape 351"/>
              <p:cNvSpPr/>
              <p:nvPr/>
            </p:nvSpPr>
            <p:spPr>
              <a:xfrm>
                <a:off x="8720139" y="320304"/>
                <a:ext cx="72618" cy="9761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162" y="0"/>
                    </a:moveTo>
                    <a:lnTo>
                      <a:pt x="76162" y="0"/>
                    </a:lnTo>
                    <a:cubicBezTo>
                      <a:pt x="67306" y="2983"/>
                      <a:pt x="58892" y="5635"/>
                      <a:pt x="51808" y="8618"/>
                    </a:cubicBezTo>
                    <a:lnTo>
                      <a:pt x="51808" y="8618"/>
                    </a:lnTo>
                    <a:cubicBezTo>
                      <a:pt x="32767" y="30165"/>
                      <a:pt x="14612" y="52375"/>
                      <a:pt x="0" y="71270"/>
                    </a:cubicBezTo>
                    <a:lnTo>
                      <a:pt x="0" y="71270"/>
                    </a:lnTo>
                    <a:cubicBezTo>
                      <a:pt x="11512" y="90497"/>
                      <a:pt x="46494" y="107734"/>
                      <a:pt x="96531" y="119668"/>
                    </a:cubicBezTo>
                    <a:lnTo>
                      <a:pt x="96531" y="119668"/>
                    </a:lnTo>
                    <a:cubicBezTo>
                      <a:pt x="100073" y="99447"/>
                      <a:pt x="107601" y="78232"/>
                      <a:pt x="119557" y="56353"/>
                    </a:cubicBezTo>
                    <a:lnTo>
                      <a:pt x="119557" y="56353"/>
                    </a:lnTo>
                    <a:cubicBezTo>
                      <a:pt x="100959" y="37127"/>
                      <a:pt x="86346" y="18232"/>
                      <a:pt x="76162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Shape 352"/>
              <p:cNvSpPr/>
              <p:nvPr/>
            </p:nvSpPr>
            <p:spPr>
              <a:xfrm>
                <a:off x="8786805" y="373875"/>
                <a:ext cx="70237" cy="58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781" y="101751"/>
                    </a:moveTo>
                    <a:lnTo>
                      <a:pt x="76781" y="101751"/>
                    </a:lnTo>
                    <a:cubicBezTo>
                      <a:pt x="52413" y="101751"/>
                      <a:pt x="31724" y="81290"/>
                      <a:pt x="31724" y="55852"/>
                    </a:cubicBezTo>
                    <a:lnTo>
                      <a:pt x="31724" y="55852"/>
                    </a:lnTo>
                    <a:cubicBezTo>
                      <a:pt x="31724" y="45345"/>
                      <a:pt x="34942" y="35944"/>
                      <a:pt x="40459" y="28202"/>
                    </a:cubicBezTo>
                    <a:lnTo>
                      <a:pt x="40459" y="28202"/>
                    </a:lnTo>
                    <a:cubicBezTo>
                      <a:pt x="33563" y="19354"/>
                      <a:pt x="26666" y="9953"/>
                      <a:pt x="20689" y="0"/>
                    </a:cubicBezTo>
                    <a:lnTo>
                      <a:pt x="20689" y="0"/>
                    </a:lnTo>
                    <a:cubicBezTo>
                      <a:pt x="10114" y="33179"/>
                      <a:pt x="3218" y="65253"/>
                      <a:pt x="0" y="94562"/>
                    </a:cubicBezTo>
                    <a:lnTo>
                      <a:pt x="0" y="94562"/>
                    </a:lnTo>
                    <a:cubicBezTo>
                      <a:pt x="34942" y="107281"/>
                      <a:pt x="75402" y="115576"/>
                      <a:pt x="119540" y="119447"/>
                    </a:cubicBezTo>
                    <a:lnTo>
                      <a:pt x="119540" y="119447"/>
                    </a:lnTo>
                    <a:cubicBezTo>
                      <a:pt x="111724" y="112258"/>
                      <a:pt x="104827" y="104516"/>
                      <a:pt x="97471" y="96774"/>
                    </a:cubicBezTo>
                    <a:lnTo>
                      <a:pt x="97471" y="96774"/>
                    </a:lnTo>
                    <a:cubicBezTo>
                      <a:pt x="90574" y="100092"/>
                      <a:pt x="84137" y="101751"/>
                      <a:pt x="76781" y="10175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Shape 353"/>
              <p:cNvSpPr/>
              <p:nvPr/>
            </p:nvSpPr>
            <p:spPr>
              <a:xfrm>
                <a:off x="8768948" y="233399"/>
                <a:ext cx="104761" cy="7738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689" y="31666"/>
                    </a:moveTo>
                    <a:lnTo>
                      <a:pt x="119689" y="31666"/>
                    </a:lnTo>
                    <a:cubicBezTo>
                      <a:pt x="92020" y="12083"/>
                      <a:pt x="65595" y="0"/>
                      <a:pt x="43834" y="0"/>
                    </a:cubicBezTo>
                    <a:lnTo>
                      <a:pt x="43834" y="0"/>
                    </a:lnTo>
                    <a:cubicBezTo>
                      <a:pt x="43834" y="6666"/>
                      <a:pt x="43834" y="12500"/>
                      <a:pt x="43834" y="16666"/>
                    </a:cubicBezTo>
                    <a:lnTo>
                      <a:pt x="43834" y="16666"/>
                    </a:lnTo>
                    <a:cubicBezTo>
                      <a:pt x="43834" y="25416"/>
                      <a:pt x="27668" y="55833"/>
                      <a:pt x="14611" y="79583"/>
                    </a:cubicBezTo>
                    <a:lnTo>
                      <a:pt x="14611" y="79583"/>
                    </a:lnTo>
                    <a:cubicBezTo>
                      <a:pt x="9948" y="87916"/>
                      <a:pt x="4663" y="97083"/>
                      <a:pt x="0" y="106666"/>
                    </a:cubicBezTo>
                    <a:lnTo>
                      <a:pt x="0" y="106666"/>
                    </a:lnTo>
                    <a:cubicBezTo>
                      <a:pt x="621" y="110833"/>
                      <a:pt x="2176" y="115416"/>
                      <a:pt x="3419" y="119583"/>
                    </a:cubicBezTo>
                    <a:lnTo>
                      <a:pt x="3419" y="119583"/>
                    </a:lnTo>
                    <a:cubicBezTo>
                      <a:pt x="23316" y="109583"/>
                      <a:pt x="47253" y="102500"/>
                      <a:pt x="73367" y="98333"/>
                    </a:cubicBezTo>
                    <a:lnTo>
                      <a:pt x="73367" y="98333"/>
                    </a:lnTo>
                    <a:cubicBezTo>
                      <a:pt x="87979" y="72916"/>
                      <a:pt x="103834" y="50000"/>
                      <a:pt x="119689" y="3166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Shape 354"/>
              <p:cNvSpPr/>
              <p:nvPr/>
            </p:nvSpPr>
            <p:spPr>
              <a:xfrm>
                <a:off x="8774900" y="304827"/>
                <a:ext cx="52381" cy="5238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381" y="0"/>
                    </a:moveTo>
                    <a:lnTo>
                      <a:pt x="119381" y="0"/>
                    </a:lnTo>
                    <a:cubicBezTo>
                      <a:pt x="74845" y="6769"/>
                      <a:pt x="35257" y="16000"/>
                      <a:pt x="0" y="28307"/>
                    </a:cubicBezTo>
                    <a:lnTo>
                      <a:pt x="0" y="28307"/>
                    </a:lnTo>
                    <a:cubicBezTo>
                      <a:pt x="12371" y="57230"/>
                      <a:pt x="29690" y="88000"/>
                      <a:pt x="51340" y="119384"/>
                    </a:cubicBezTo>
                    <a:lnTo>
                      <a:pt x="51340" y="119384"/>
                    </a:lnTo>
                    <a:cubicBezTo>
                      <a:pt x="61237" y="96615"/>
                      <a:pt x="72989" y="74461"/>
                      <a:pt x="85979" y="52307"/>
                    </a:cubicBezTo>
                    <a:lnTo>
                      <a:pt x="85979" y="52307"/>
                    </a:lnTo>
                    <a:cubicBezTo>
                      <a:pt x="95876" y="33846"/>
                      <a:pt x="107628" y="16615"/>
                      <a:pt x="11938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Shape 355"/>
              <p:cNvSpPr/>
              <p:nvPr/>
            </p:nvSpPr>
            <p:spPr>
              <a:xfrm>
                <a:off x="8914185" y="421493"/>
                <a:ext cx="101190" cy="5357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85628"/>
                    </a:moveTo>
                    <a:lnTo>
                      <a:pt x="0" y="85628"/>
                    </a:lnTo>
                    <a:cubicBezTo>
                      <a:pt x="24385" y="106733"/>
                      <a:pt x="47486" y="119396"/>
                      <a:pt x="66737" y="119396"/>
                    </a:cubicBezTo>
                    <a:lnTo>
                      <a:pt x="66737" y="119396"/>
                    </a:lnTo>
                    <a:cubicBezTo>
                      <a:pt x="80213" y="119396"/>
                      <a:pt x="91122" y="113969"/>
                      <a:pt x="99465" y="102512"/>
                    </a:cubicBezTo>
                    <a:lnTo>
                      <a:pt x="99465" y="102512"/>
                    </a:lnTo>
                    <a:cubicBezTo>
                      <a:pt x="114545" y="82010"/>
                      <a:pt x="119679" y="45226"/>
                      <a:pt x="115508" y="0"/>
                    </a:cubicBezTo>
                    <a:lnTo>
                      <a:pt x="115508" y="0"/>
                    </a:lnTo>
                    <a:cubicBezTo>
                      <a:pt x="90481" y="18090"/>
                      <a:pt x="58716" y="31356"/>
                      <a:pt x="23101" y="39195"/>
                    </a:cubicBezTo>
                    <a:lnTo>
                      <a:pt x="23101" y="39195"/>
                    </a:lnTo>
                    <a:cubicBezTo>
                      <a:pt x="15721" y="54874"/>
                      <a:pt x="8342" y="70552"/>
                      <a:pt x="0" y="8562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Shape 356"/>
              <p:cNvSpPr/>
              <p:nvPr/>
            </p:nvSpPr>
            <p:spPr>
              <a:xfrm>
                <a:off x="8952280" y="306018"/>
                <a:ext cx="35714" cy="33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7099" y="119024"/>
                    </a:moveTo>
                    <a:lnTo>
                      <a:pt x="97099" y="119024"/>
                    </a:lnTo>
                    <a:cubicBezTo>
                      <a:pt x="106259" y="88780"/>
                      <a:pt x="114503" y="57560"/>
                      <a:pt x="119083" y="28292"/>
                    </a:cubicBezTo>
                    <a:lnTo>
                      <a:pt x="119083" y="28292"/>
                    </a:lnTo>
                    <a:cubicBezTo>
                      <a:pt x="82442" y="15609"/>
                      <a:pt x="43053" y="7804"/>
                      <a:pt x="0" y="0"/>
                    </a:cubicBezTo>
                    <a:lnTo>
                      <a:pt x="0" y="0"/>
                    </a:lnTo>
                    <a:cubicBezTo>
                      <a:pt x="2748" y="975"/>
                      <a:pt x="3664" y="3902"/>
                      <a:pt x="4580" y="4878"/>
                    </a:cubicBezTo>
                    <a:lnTo>
                      <a:pt x="4580" y="4878"/>
                    </a:lnTo>
                    <a:cubicBezTo>
                      <a:pt x="39389" y="42926"/>
                      <a:pt x="69618" y="81951"/>
                      <a:pt x="97099" y="11902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Shape 357"/>
              <p:cNvSpPr/>
              <p:nvPr/>
            </p:nvSpPr>
            <p:spPr>
              <a:xfrm>
                <a:off x="8691567" y="386971"/>
                <a:ext cx="103571" cy="10238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0887" y="45039"/>
                    </a:moveTo>
                    <a:lnTo>
                      <a:pt x="100887" y="45039"/>
                    </a:lnTo>
                    <a:cubicBezTo>
                      <a:pt x="65796" y="34015"/>
                      <a:pt x="40104" y="17952"/>
                      <a:pt x="28198" y="0"/>
                    </a:cubicBezTo>
                    <a:lnTo>
                      <a:pt x="28198" y="0"/>
                    </a:lnTo>
                    <a:cubicBezTo>
                      <a:pt x="22872" y="10078"/>
                      <a:pt x="18172" y="18267"/>
                      <a:pt x="14725" y="24251"/>
                    </a:cubicBezTo>
                    <a:lnTo>
                      <a:pt x="11906" y="29921"/>
                    </a:lnTo>
                    <a:lnTo>
                      <a:pt x="11906" y="29921"/>
                    </a:lnTo>
                    <a:cubicBezTo>
                      <a:pt x="313" y="50078"/>
                      <a:pt x="0" y="77480"/>
                      <a:pt x="11592" y="97322"/>
                    </a:cubicBezTo>
                    <a:lnTo>
                      <a:pt x="11592" y="97322"/>
                    </a:lnTo>
                    <a:cubicBezTo>
                      <a:pt x="20052" y="111811"/>
                      <a:pt x="33524" y="119685"/>
                      <a:pt x="49817" y="119685"/>
                    </a:cubicBezTo>
                    <a:lnTo>
                      <a:pt x="119686" y="119685"/>
                    </a:lnTo>
                    <a:lnTo>
                      <a:pt x="119686" y="119685"/>
                    </a:lnTo>
                    <a:cubicBezTo>
                      <a:pt x="106214" y="106141"/>
                      <a:pt x="99321" y="83779"/>
                      <a:pt x="100261" y="55433"/>
                    </a:cubicBezTo>
                    <a:lnTo>
                      <a:pt x="100261" y="55433"/>
                    </a:lnTo>
                    <a:cubicBezTo>
                      <a:pt x="100261" y="51968"/>
                      <a:pt x="100574" y="48503"/>
                      <a:pt x="100887" y="4503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Shape 358"/>
              <p:cNvSpPr/>
              <p:nvPr/>
            </p:nvSpPr>
            <p:spPr>
              <a:xfrm>
                <a:off x="8886804" y="227447"/>
                <a:ext cx="104761" cy="7976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823" y="119591"/>
                    </a:moveTo>
                    <a:lnTo>
                      <a:pt x="117823" y="119591"/>
                    </a:lnTo>
                    <a:cubicBezTo>
                      <a:pt x="118445" y="112653"/>
                      <a:pt x="119378" y="106122"/>
                      <a:pt x="119689" y="99591"/>
                    </a:cubicBezTo>
                    <a:lnTo>
                      <a:pt x="119689" y="99591"/>
                    </a:lnTo>
                    <a:cubicBezTo>
                      <a:pt x="117512" y="95918"/>
                      <a:pt x="115336" y="91428"/>
                      <a:pt x="113160" y="88163"/>
                    </a:cubicBezTo>
                    <a:lnTo>
                      <a:pt x="113160" y="88163"/>
                    </a:lnTo>
                    <a:cubicBezTo>
                      <a:pt x="100103" y="64897"/>
                      <a:pt x="83937" y="35918"/>
                      <a:pt x="83937" y="26938"/>
                    </a:cubicBezTo>
                    <a:lnTo>
                      <a:pt x="83937" y="26938"/>
                    </a:lnTo>
                    <a:cubicBezTo>
                      <a:pt x="83937" y="20408"/>
                      <a:pt x="83937" y="11836"/>
                      <a:pt x="84248" y="2040"/>
                    </a:cubicBezTo>
                    <a:lnTo>
                      <a:pt x="84248" y="2040"/>
                    </a:lnTo>
                    <a:cubicBezTo>
                      <a:pt x="79896" y="816"/>
                      <a:pt x="75544" y="0"/>
                      <a:pt x="70880" y="0"/>
                    </a:cubicBezTo>
                    <a:lnTo>
                      <a:pt x="70880" y="0"/>
                    </a:lnTo>
                    <a:cubicBezTo>
                      <a:pt x="49430" y="0"/>
                      <a:pt x="24248" y="14693"/>
                      <a:pt x="0" y="39591"/>
                    </a:cubicBezTo>
                    <a:lnTo>
                      <a:pt x="0" y="39591"/>
                    </a:lnTo>
                    <a:cubicBezTo>
                      <a:pt x="22072" y="57551"/>
                      <a:pt x="45077" y="80000"/>
                      <a:pt x="65906" y="106530"/>
                    </a:cubicBezTo>
                    <a:lnTo>
                      <a:pt x="65906" y="106530"/>
                    </a:lnTo>
                    <a:cubicBezTo>
                      <a:pt x="84559" y="108979"/>
                      <a:pt x="102279" y="114285"/>
                      <a:pt x="117823" y="11959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Shape 359"/>
              <p:cNvSpPr/>
              <p:nvPr/>
            </p:nvSpPr>
            <p:spPr>
              <a:xfrm>
                <a:off x="8802280" y="301256"/>
                <a:ext cx="176190" cy="13214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3087" y="84073"/>
                    </a:moveTo>
                    <a:lnTo>
                      <a:pt x="93087" y="84073"/>
                    </a:lnTo>
                    <a:cubicBezTo>
                      <a:pt x="93087" y="74541"/>
                      <a:pt x="99907" y="67209"/>
                      <a:pt x="108018" y="67209"/>
                    </a:cubicBezTo>
                    <a:lnTo>
                      <a:pt x="108018" y="67209"/>
                    </a:lnTo>
                    <a:cubicBezTo>
                      <a:pt x="109124" y="67209"/>
                      <a:pt x="110414" y="67209"/>
                      <a:pt x="111152" y="67454"/>
                    </a:cubicBezTo>
                    <a:lnTo>
                      <a:pt x="111152" y="67454"/>
                    </a:lnTo>
                    <a:cubicBezTo>
                      <a:pt x="114654" y="58900"/>
                      <a:pt x="117419" y="50590"/>
                      <a:pt x="119815" y="41792"/>
                    </a:cubicBezTo>
                    <a:lnTo>
                      <a:pt x="119815" y="41792"/>
                    </a:lnTo>
                    <a:cubicBezTo>
                      <a:pt x="113732" y="31038"/>
                      <a:pt x="106912" y="20040"/>
                      <a:pt x="99170" y="9042"/>
                    </a:cubicBezTo>
                    <a:lnTo>
                      <a:pt x="99170" y="9042"/>
                    </a:lnTo>
                    <a:cubicBezTo>
                      <a:pt x="97327" y="6843"/>
                      <a:pt x="95668" y="4643"/>
                      <a:pt x="93824" y="2199"/>
                    </a:cubicBezTo>
                    <a:lnTo>
                      <a:pt x="93824" y="2199"/>
                    </a:lnTo>
                    <a:cubicBezTo>
                      <a:pt x="87188" y="1221"/>
                      <a:pt x="80552" y="488"/>
                      <a:pt x="73364" y="0"/>
                    </a:cubicBezTo>
                    <a:lnTo>
                      <a:pt x="73364" y="0"/>
                    </a:lnTo>
                    <a:cubicBezTo>
                      <a:pt x="71889" y="7820"/>
                      <a:pt x="65990" y="13686"/>
                      <a:pt x="58801" y="13686"/>
                    </a:cubicBezTo>
                    <a:lnTo>
                      <a:pt x="58801" y="13686"/>
                    </a:lnTo>
                    <a:cubicBezTo>
                      <a:pt x="51428" y="13686"/>
                      <a:pt x="45345" y="7820"/>
                      <a:pt x="44055" y="0"/>
                    </a:cubicBezTo>
                    <a:lnTo>
                      <a:pt x="44055" y="0"/>
                    </a:lnTo>
                    <a:cubicBezTo>
                      <a:pt x="37050" y="488"/>
                      <a:pt x="30599" y="1221"/>
                      <a:pt x="24147" y="2199"/>
                    </a:cubicBezTo>
                    <a:lnTo>
                      <a:pt x="24147" y="2199"/>
                    </a:lnTo>
                    <a:cubicBezTo>
                      <a:pt x="19723" y="10020"/>
                      <a:pt x="15483" y="18574"/>
                      <a:pt x="11428" y="27128"/>
                    </a:cubicBezTo>
                    <a:lnTo>
                      <a:pt x="11428" y="27128"/>
                    </a:lnTo>
                    <a:cubicBezTo>
                      <a:pt x="7188" y="37393"/>
                      <a:pt x="3317" y="47902"/>
                      <a:pt x="0" y="57922"/>
                    </a:cubicBezTo>
                    <a:lnTo>
                      <a:pt x="0" y="57922"/>
                    </a:lnTo>
                    <a:cubicBezTo>
                      <a:pt x="3133" y="63054"/>
                      <a:pt x="6451" y="68676"/>
                      <a:pt x="9953" y="73808"/>
                    </a:cubicBezTo>
                    <a:lnTo>
                      <a:pt x="9953" y="73808"/>
                    </a:lnTo>
                    <a:cubicBezTo>
                      <a:pt x="12718" y="71120"/>
                      <a:pt x="16405" y="69898"/>
                      <a:pt x="20276" y="69898"/>
                    </a:cubicBezTo>
                    <a:lnTo>
                      <a:pt x="20276" y="69898"/>
                    </a:lnTo>
                    <a:cubicBezTo>
                      <a:pt x="30046" y="69898"/>
                      <a:pt x="38156" y="78940"/>
                      <a:pt x="38156" y="90427"/>
                    </a:cubicBezTo>
                    <a:lnTo>
                      <a:pt x="38156" y="90427"/>
                    </a:lnTo>
                    <a:cubicBezTo>
                      <a:pt x="38156" y="95804"/>
                      <a:pt x="36313" y="100936"/>
                      <a:pt x="32995" y="104847"/>
                    </a:cubicBezTo>
                    <a:lnTo>
                      <a:pt x="32995" y="104847"/>
                    </a:lnTo>
                    <a:cubicBezTo>
                      <a:pt x="37419" y="109979"/>
                      <a:pt x="42396" y="114867"/>
                      <a:pt x="46820" y="119266"/>
                    </a:cubicBezTo>
                    <a:lnTo>
                      <a:pt x="46820" y="119266"/>
                    </a:lnTo>
                    <a:cubicBezTo>
                      <a:pt x="50875" y="119511"/>
                      <a:pt x="54746" y="119755"/>
                      <a:pt x="58801" y="119755"/>
                    </a:cubicBezTo>
                    <a:lnTo>
                      <a:pt x="58801" y="119755"/>
                    </a:lnTo>
                    <a:cubicBezTo>
                      <a:pt x="68202" y="119755"/>
                      <a:pt x="77419" y="118778"/>
                      <a:pt x="86267" y="117556"/>
                    </a:cubicBezTo>
                    <a:lnTo>
                      <a:pt x="86267" y="117556"/>
                    </a:lnTo>
                    <a:cubicBezTo>
                      <a:pt x="90506" y="110957"/>
                      <a:pt x="94562" y="104114"/>
                      <a:pt x="98248" y="96782"/>
                    </a:cubicBezTo>
                    <a:lnTo>
                      <a:pt x="98248" y="96782"/>
                    </a:lnTo>
                    <a:cubicBezTo>
                      <a:pt x="95115" y="93604"/>
                      <a:pt x="93087" y="89205"/>
                      <a:pt x="93087" y="8407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Shape 360"/>
              <p:cNvSpPr/>
              <p:nvPr/>
            </p:nvSpPr>
            <p:spPr>
              <a:xfrm>
                <a:off x="8873709" y="394113"/>
                <a:ext cx="202380" cy="952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3751" y="23050"/>
                    </a:moveTo>
                    <a:lnTo>
                      <a:pt x="112309" y="16949"/>
                    </a:lnTo>
                    <a:lnTo>
                      <a:pt x="112309" y="16949"/>
                    </a:lnTo>
                    <a:cubicBezTo>
                      <a:pt x="111188" y="12542"/>
                      <a:pt x="109586" y="6779"/>
                      <a:pt x="107663" y="0"/>
                    </a:cubicBezTo>
                    <a:lnTo>
                      <a:pt x="107663" y="0"/>
                    </a:lnTo>
                    <a:cubicBezTo>
                      <a:pt x="102857" y="11186"/>
                      <a:pt x="95807" y="21016"/>
                      <a:pt x="86515" y="29830"/>
                    </a:cubicBezTo>
                    <a:lnTo>
                      <a:pt x="86515" y="29830"/>
                    </a:lnTo>
                    <a:cubicBezTo>
                      <a:pt x="89078" y="59661"/>
                      <a:pt x="86194" y="84406"/>
                      <a:pt x="76902" y="98305"/>
                    </a:cubicBezTo>
                    <a:lnTo>
                      <a:pt x="76902" y="98305"/>
                    </a:lnTo>
                    <a:cubicBezTo>
                      <a:pt x="71775" y="106101"/>
                      <a:pt x="65206" y="109830"/>
                      <a:pt x="57356" y="109830"/>
                    </a:cubicBezTo>
                    <a:lnTo>
                      <a:pt x="57356" y="109830"/>
                    </a:lnTo>
                    <a:cubicBezTo>
                      <a:pt x="46461" y="109830"/>
                      <a:pt x="33805" y="102372"/>
                      <a:pt x="20667" y="88813"/>
                    </a:cubicBezTo>
                    <a:lnTo>
                      <a:pt x="20667" y="88813"/>
                    </a:lnTo>
                    <a:cubicBezTo>
                      <a:pt x="13778" y="101355"/>
                      <a:pt x="6889" y="111864"/>
                      <a:pt x="0" y="119661"/>
                    </a:cubicBezTo>
                    <a:lnTo>
                      <a:pt x="94365" y="119661"/>
                    </a:lnTo>
                    <a:lnTo>
                      <a:pt x="94365" y="119661"/>
                    </a:lnTo>
                    <a:cubicBezTo>
                      <a:pt x="102696" y="119661"/>
                      <a:pt x="109586" y="111186"/>
                      <a:pt x="113911" y="95593"/>
                    </a:cubicBezTo>
                    <a:lnTo>
                      <a:pt x="113911" y="95593"/>
                    </a:lnTo>
                    <a:cubicBezTo>
                      <a:pt x="119839" y="74237"/>
                      <a:pt x="119519" y="44745"/>
                      <a:pt x="113751" y="2305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Shape 361"/>
              <p:cNvSpPr/>
              <p:nvPr/>
            </p:nvSpPr>
            <p:spPr>
              <a:xfrm>
                <a:off x="8786805" y="116733"/>
                <a:ext cx="186903" cy="133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826" y="0"/>
                    </a:moveTo>
                    <a:lnTo>
                      <a:pt x="0" y="0"/>
                    </a:lnTo>
                    <a:lnTo>
                      <a:pt x="0" y="23170"/>
                    </a:lnTo>
                    <a:lnTo>
                      <a:pt x="12640" y="23170"/>
                    </a:lnTo>
                    <a:lnTo>
                      <a:pt x="12640" y="23170"/>
                    </a:lnTo>
                    <a:cubicBezTo>
                      <a:pt x="12640" y="36585"/>
                      <a:pt x="12294" y="73658"/>
                      <a:pt x="12467" y="99512"/>
                    </a:cubicBezTo>
                    <a:lnTo>
                      <a:pt x="12467" y="99512"/>
                    </a:lnTo>
                    <a:cubicBezTo>
                      <a:pt x="26147" y="99756"/>
                      <a:pt x="42251" y="106829"/>
                      <a:pt x="59047" y="119756"/>
                    </a:cubicBezTo>
                    <a:lnTo>
                      <a:pt x="59047" y="119756"/>
                    </a:lnTo>
                    <a:cubicBezTo>
                      <a:pt x="74112" y="102926"/>
                      <a:pt x="89523" y="93170"/>
                      <a:pt x="103203" y="93170"/>
                    </a:cubicBezTo>
                    <a:lnTo>
                      <a:pt x="103203" y="93170"/>
                    </a:lnTo>
                    <a:cubicBezTo>
                      <a:pt x="105800" y="93170"/>
                      <a:pt x="108225" y="93658"/>
                      <a:pt x="110649" y="94634"/>
                    </a:cubicBezTo>
                    <a:lnTo>
                      <a:pt x="110649" y="94634"/>
                    </a:lnTo>
                    <a:cubicBezTo>
                      <a:pt x="110822" y="69024"/>
                      <a:pt x="110476" y="35853"/>
                      <a:pt x="110476" y="23170"/>
                    </a:cubicBezTo>
                    <a:lnTo>
                      <a:pt x="119826" y="23170"/>
                    </a:lnTo>
                    <a:lnTo>
                      <a:pt x="119826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Shape 362"/>
              <p:cNvSpPr/>
              <p:nvPr/>
            </p:nvSpPr>
            <p:spPr>
              <a:xfrm>
                <a:off x="8871328" y="431017"/>
                <a:ext cx="58333" cy="95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5488" y="102857"/>
                    </a:moveTo>
                    <a:lnTo>
                      <a:pt x="105488" y="102857"/>
                    </a:lnTo>
                    <a:cubicBezTo>
                      <a:pt x="110511" y="68571"/>
                      <a:pt x="114976" y="37714"/>
                      <a:pt x="119441" y="0"/>
                    </a:cubicBezTo>
                    <a:lnTo>
                      <a:pt x="119441" y="0"/>
                    </a:lnTo>
                    <a:cubicBezTo>
                      <a:pt x="92651" y="17142"/>
                      <a:pt x="64744" y="30857"/>
                      <a:pt x="36279" y="30857"/>
                    </a:cubicBezTo>
                    <a:lnTo>
                      <a:pt x="36279" y="30857"/>
                    </a:lnTo>
                    <a:cubicBezTo>
                      <a:pt x="24000" y="30857"/>
                      <a:pt x="12279" y="27428"/>
                      <a:pt x="0" y="24000"/>
                    </a:cubicBezTo>
                    <a:lnTo>
                      <a:pt x="0" y="24000"/>
                    </a:lnTo>
                    <a:cubicBezTo>
                      <a:pt x="7255" y="58285"/>
                      <a:pt x="14511" y="85714"/>
                      <a:pt x="21767" y="116571"/>
                    </a:cubicBezTo>
                    <a:lnTo>
                      <a:pt x="21767" y="116571"/>
                    </a:lnTo>
                    <a:cubicBezTo>
                      <a:pt x="26232" y="116571"/>
                      <a:pt x="30697" y="116571"/>
                      <a:pt x="36279" y="116571"/>
                    </a:cubicBezTo>
                    <a:lnTo>
                      <a:pt x="36279" y="116571"/>
                    </a:lnTo>
                    <a:cubicBezTo>
                      <a:pt x="59720" y="116571"/>
                      <a:pt x="83162" y="113142"/>
                      <a:pt x="105488" y="10285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3" name="Shape 363"/>
            <p:cNvSpPr/>
            <p:nvPr/>
          </p:nvSpPr>
          <p:spPr>
            <a:xfrm>
              <a:off x="3021" y="4083952"/>
              <a:ext cx="369676" cy="40457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153" y="80550"/>
                  </a:moveTo>
                  <a:lnTo>
                    <a:pt x="107153" y="80550"/>
                  </a:lnTo>
                  <a:cubicBezTo>
                    <a:pt x="104012" y="80550"/>
                    <a:pt x="100967" y="81766"/>
                    <a:pt x="98778" y="83591"/>
                  </a:cubicBezTo>
                  <a:lnTo>
                    <a:pt x="91736" y="76553"/>
                  </a:lnTo>
                  <a:lnTo>
                    <a:pt x="91736" y="76553"/>
                  </a:lnTo>
                  <a:cubicBezTo>
                    <a:pt x="96399" y="71252"/>
                    <a:pt x="99064" y="64561"/>
                    <a:pt x="99064" y="57349"/>
                  </a:cubicBezTo>
                  <a:lnTo>
                    <a:pt x="99064" y="57349"/>
                  </a:lnTo>
                  <a:cubicBezTo>
                    <a:pt x="99064" y="45706"/>
                    <a:pt x="92402" y="35800"/>
                    <a:pt x="82315" y="30238"/>
                  </a:cubicBezTo>
                  <a:lnTo>
                    <a:pt x="90594" y="16770"/>
                  </a:lnTo>
                  <a:lnTo>
                    <a:pt x="90594" y="16770"/>
                  </a:lnTo>
                  <a:cubicBezTo>
                    <a:pt x="91546" y="17118"/>
                    <a:pt x="92593" y="17291"/>
                    <a:pt x="93639" y="17291"/>
                  </a:cubicBezTo>
                  <a:lnTo>
                    <a:pt x="93639" y="17291"/>
                  </a:lnTo>
                  <a:cubicBezTo>
                    <a:pt x="98969" y="17291"/>
                    <a:pt x="103061" y="13381"/>
                    <a:pt x="103061" y="8602"/>
                  </a:cubicBezTo>
                  <a:lnTo>
                    <a:pt x="103061" y="8602"/>
                  </a:lnTo>
                  <a:cubicBezTo>
                    <a:pt x="103061" y="3910"/>
                    <a:pt x="98969" y="0"/>
                    <a:pt x="93639" y="0"/>
                  </a:cubicBezTo>
                  <a:lnTo>
                    <a:pt x="93639" y="0"/>
                  </a:lnTo>
                  <a:cubicBezTo>
                    <a:pt x="88596" y="0"/>
                    <a:pt x="84314" y="3910"/>
                    <a:pt x="84314" y="8602"/>
                  </a:cubicBezTo>
                  <a:lnTo>
                    <a:pt x="84314" y="8602"/>
                  </a:lnTo>
                  <a:cubicBezTo>
                    <a:pt x="84314" y="11296"/>
                    <a:pt x="85551" y="13642"/>
                    <a:pt x="87549" y="15119"/>
                  </a:cubicBezTo>
                  <a:lnTo>
                    <a:pt x="79175" y="28848"/>
                  </a:lnTo>
                  <a:lnTo>
                    <a:pt x="79175" y="28848"/>
                  </a:lnTo>
                  <a:cubicBezTo>
                    <a:pt x="74797" y="26937"/>
                    <a:pt x="69944" y="25894"/>
                    <a:pt x="64615" y="25894"/>
                  </a:cubicBezTo>
                  <a:lnTo>
                    <a:pt x="64615" y="25894"/>
                  </a:lnTo>
                  <a:cubicBezTo>
                    <a:pt x="56716" y="25894"/>
                    <a:pt x="49389" y="28327"/>
                    <a:pt x="43584" y="32411"/>
                  </a:cubicBezTo>
                  <a:lnTo>
                    <a:pt x="35781" y="23461"/>
                  </a:lnTo>
                  <a:lnTo>
                    <a:pt x="35781" y="23461"/>
                  </a:lnTo>
                  <a:cubicBezTo>
                    <a:pt x="37684" y="21375"/>
                    <a:pt x="38826" y="18682"/>
                    <a:pt x="38826" y="15727"/>
                  </a:cubicBezTo>
                  <a:lnTo>
                    <a:pt x="38826" y="15727"/>
                  </a:lnTo>
                  <a:cubicBezTo>
                    <a:pt x="38826" y="9036"/>
                    <a:pt x="32831" y="3475"/>
                    <a:pt x="25408" y="3475"/>
                  </a:cubicBezTo>
                  <a:lnTo>
                    <a:pt x="25408" y="3475"/>
                  </a:lnTo>
                  <a:cubicBezTo>
                    <a:pt x="17890" y="3475"/>
                    <a:pt x="11895" y="9036"/>
                    <a:pt x="11895" y="15727"/>
                  </a:cubicBezTo>
                  <a:lnTo>
                    <a:pt x="11895" y="15727"/>
                  </a:lnTo>
                  <a:cubicBezTo>
                    <a:pt x="11895" y="22592"/>
                    <a:pt x="17890" y="28066"/>
                    <a:pt x="25408" y="28066"/>
                  </a:cubicBezTo>
                  <a:lnTo>
                    <a:pt x="25408" y="28066"/>
                  </a:lnTo>
                  <a:cubicBezTo>
                    <a:pt x="28263" y="28066"/>
                    <a:pt x="31118" y="27197"/>
                    <a:pt x="33306" y="25633"/>
                  </a:cubicBezTo>
                  <a:lnTo>
                    <a:pt x="40919" y="34583"/>
                  </a:lnTo>
                  <a:lnTo>
                    <a:pt x="40919" y="34583"/>
                  </a:lnTo>
                  <a:cubicBezTo>
                    <a:pt x="34353" y="40231"/>
                    <a:pt x="30166" y="48312"/>
                    <a:pt x="30166" y="57349"/>
                  </a:cubicBezTo>
                  <a:lnTo>
                    <a:pt x="30166" y="57349"/>
                  </a:lnTo>
                  <a:cubicBezTo>
                    <a:pt x="30166" y="57523"/>
                    <a:pt x="30166" y="57610"/>
                    <a:pt x="30166" y="57784"/>
                  </a:cubicBezTo>
                  <a:lnTo>
                    <a:pt x="21697" y="57784"/>
                  </a:lnTo>
                  <a:lnTo>
                    <a:pt x="21697" y="57784"/>
                  </a:lnTo>
                  <a:cubicBezTo>
                    <a:pt x="20364" y="53526"/>
                    <a:pt x="16082" y="50485"/>
                    <a:pt x="11038" y="50485"/>
                  </a:cubicBezTo>
                  <a:lnTo>
                    <a:pt x="11038" y="50485"/>
                  </a:lnTo>
                  <a:cubicBezTo>
                    <a:pt x="4948" y="50485"/>
                    <a:pt x="0" y="54916"/>
                    <a:pt x="0" y="60477"/>
                  </a:cubicBezTo>
                  <a:lnTo>
                    <a:pt x="0" y="60477"/>
                  </a:lnTo>
                  <a:cubicBezTo>
                    <a:pt x="0" y="66125"/>
                    <a:pt x="4948" y="70470"/>
                    <a:pt x="11038" y="70470"/>
                  </a:cubicBezTo>
                  <a:lnTo>
                    <a:pt x="11038" y="70470"/>
                  </a:lnTo>
                  <a:cubicBezTo>
                    <a:pt x="17129" y="70470"/>
                    <a:pt x="21887" y="66212"/>
                    <a:pt x="22077" y="60825"/>
                  </a:cubicBezTo>
                  <a:lnTo>
                    <a:pt x="30452" y="60825"/>
                  </a:lnTo>
                  <a:lnTo>
                    <a:pt x="30452" y="60825"/>
                  </a:lnTo>
                  <a:cubicBezTo>
                    <a:pt x="31784" y="72556"/>
                    <a:pt x="40539" y="82288"/>
                    <a:pt x="52149" y="86545"/>
                  </a:cubicBezTo>
                  <a:lnTo>
                    <a:pt x="49199" y="91933"/>
                  </a:lnTo>
                  <a:lnTo>
                    <a:pt x="49199" y="91933"/>
                  </a:lnTo>
                  <a:cubicBezTo>
                    <a:pt x="47390" y="91325"/>
                    <a:pt x="45487" y="90890"/>
                    <a:pt x="43394" y="90890"/>
                  </a:cubicBezTo>
                  <a:lnTo>
                    <a:pt x="43394" y="90890"/>
                  </a:lnTo>
                  <a:cubicBezTo>
                    <a:pt x="34544" y="90890"/>
                    <a:pt x="27501" y="97494"/>
                    <a:pt x="27501" y="105401"/>
                  </a:cubicBezTo>
                  <a:lnTo>
                    <a:pt x="27501" y="105401"/>
                  </a:lnTo>
                  <a:cubicBezTo>
                    <a:pt x="27501" y="113482"/>
                    <a:pt x="34544" y="119913"/>
                    <a:pt x="43394" y="119913"/>
                  </a:cubicBezTo>
                  <a:lnTo>
                    <a:pt x="43394" y="119913"/>
                  </a:lnTo>
                  <a:cubicBezTo>
                    <a:pt x="52244" y="119913"/>
                    <a:pt x="59286" y="113482"/>
                    <a:pt x="59286" y="105401"/>
                  </a:cubicBezTo>
                  <a:lnTo>
                    <a:pt x="59286" y="105401"/>
                  </a:lnTo>
                  <a:cubicBezTo>
                    <a:pt x="59286" y="100362"/>
                    <a:pt x="56526" y="95930"/>
                    <a:pt x="52149" y="93323"/>
                  </a:cubicBezTo>
                  <a:lnTo>
                    <a:pt x="55194" y="87501"/>
                  </a:lnTo>
                  <a:lnTo>
                    <a:pt x="55194" y="87501"/>
                  </a:lnTo>
                  <a:cubicBezTo>
                    <a:pt x="58239" y="88283"/>
                    <a:pt x="61379" y="88718"/>
                    <a:pt x="64615" y="88718"/>
                  </a:cubicBezTo>
                  <a:lnTo>
                    <a:pt x="64615" y="88718"/>
                  </a:lnTo>
                  <a:cubicBezTo>
                    <a:pt x="74417" y="88718"/>
                    <a:pt x="83457" y="84895"/>
                    <a:pt x="89643" y="78812"/>
                  </a:cubicBezTo>
                  <a:lnTo>
                    <a:pt x="96590" y="85763"/>
                  </a:lnTo>
                  <a:lnTo>
                    <a:pt x="96590" y="85763"/>
                  </a:lnTo>
                  <a:cubicBezTo>
                    <a:pt x="95257" y="87588"/>
                    <a:pt x="94496" y="89761"/>
                    <a:pt x="94496" y="92107"/>
                  </a:cubicBezTo>
                  <a:lnTo>
                    <a:pt x="94496" y="92107"/>
                  </a:lnTo>
                  <a:cubicBezTo>
                    <a:pt x="94496" y="98537"/>
                    <a:pt x="100206" y="103664"/>
                    <a:pt x="107153" y="103664"/>
                  </a:cubicBezTo>
                  <a:lnTo>
                    <a:pt x="107153" y="103664"/>
                  </a:lnTo>
                  <a:cubicBezTo>
                    <a:pt x="114195" y="103664"/>
                    <a:pt x="119904" y="98537"/>
                    <a:pt x="119904" y="92107"/>
                  </a:cubicBezTo>
                  <a:lnTo>
                    <a:pt x="119904" y="92107"/>
                  </a:lnTo>
                  <a:cubicBezTo>
                    <a:pt x="119904" y="85763"/>
                    <a:pt x="114195" y="80550"/>
                    <a:pt x="107153" y="8055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4" name="Shape 364"/>
            <p:cNvGrpSpPr/>
            <p:nvPr/>
          </p:nvGrpSpPr>
          <p:grpSpPr>
            <a:xfrm>
              <a:off x="452860" y="3770528"/>
              <a:ext cx="610094" cy="906094"/>
              <a:chOff x="8540328" y="1304383"/>
              <a:chExt cx="610094" cy="906094"/>
            </a:xfrm>
          </p:grpSpPr>
          <p:sp>
            <p:nvSpPr>
              <p:cNvPr id="365" name="Shape 365"/>
              <p:cNvSpPr/>
              <p:nvPr/>
            </p:nvSpPr>
            <p:spPr>
              <a:xfrm>
                <a:off x="8541620" y="1348329"/>
                <a:ext cx="480838" cy="77554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954"/>
                    </a:moveTo>
                    <a:lnTo>
                      <a:pt x="58939" y="0"/>
                    </a:lnTo>
                    <a:lnTo>
                      <a:pt x="119926" y="119501"/>
                    </a:lnTo>
                  </a:path>
                </a:pathLst>
              </a:custGeom>
              <a:solidFill>
                <a:schemeClr val="accent2"/>
              </a:solidFill>
              <a:ln w="140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Shape 366"/>
              <p:cNvSpPr/>
              <p:nvPr/>
            </p:nvSpPr>
            <p:spPr>
              <a:xfrm>
                <a:off x="8540328" y="2050198"/>
                <a:ext cx="486009" cy="16027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927" y="60000"/>
                    </a:moveTo>
                    <a:lnTo>
                      <a:pt x="119927" y="60000"/>
                    </a:lnTo>
                    <a:cubicBezTo>
                      <a:pt x="119927" y="93065"/>
                      <a:pt x="93148" y="119781"/>
                      <a:pt x="60000" y="119781"/>
                    </a:cubicBezTo>
                    <a:lnTo>
                      <a:pt x="60000" y="119781"/>
                    </a:lnTo>
                    <a:cubicBezTo>
                      <a:pt x="26924" y="119781"/>
                      <a:pt x="0" y="93065"/>
                      <a:pt x="0" y="60000"/>
                    </a:cubicBezTo>
                    <a:lnTo>
                      <a:pt x="0" y="60000"/>
                    </a:lnTo>
                    <a:cubicBezTo>
                      <a:pt x="0" y="26715"/>
                      <a:pt x="26924" y="0"/>
                      <a:pt x="60000" y="0"/>
                    </a:cubicBezTo>
                    <a:lnTo>
                      <a:pt x="60000" y="0"/>
                    </a:lnTo>
                    <a:cubicBezTo>
                      <a:pt x="93148" y="0"/>
                      <a:pt x="119927" y="26715"/>
                      <a:pt x="119927" y="60000"/>
                    </a:cubicBezTo>
                  </a:path>
                </a:pathLst>
              </a:custGeom>
              <a:solidFill>
                <a:schemeClr val="accent2"/>
              </a:solidFill>
              <a:ln w="140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Shape 367"/>
              <p:cNvSpPr/>
              <p:nvPr/>
            </p:nvSpPr>
            <p:spPr>
              <a:xfrm>
                <a:off x="8617882" y="1811071"/>
                <a:ext cx="317974" cy="10469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889" y="59832"/>
                    </a:moveTo>
                    <a:lnTo>
                      <a:pt x="119889" y="59832"/>
                    </a:lnTo>
                    <a:cubicBezTo>
                      <a:pt x="119889" y="92590"/>
                      <a:pt x="93074" y="119665"/>
                      <a:pt x="59833" y="119665"/>
                    </a:cubicBezTo>
                    <a:lnTo>
                      <a:pt x="59833" y="119665"/>
                    </a:lnTo>
                    <a:cubicBezTo>
                      <a:pt x="26814" y="119665"/>
                      <a:pt x="0" y="92590"/>
                      <a:pt x="0" y="59832"/>
                    </a:cubicBezTo>
                    <a:lnTo>
                      <a:pt x="0" y="59832"/>
                    </a:lnTo>
                    <a:cubicBezTo>
                      <a:pt x="0" y="26740"/>
                      <a:pt x="26814" y="0"/>
                      <a:pt x="59833" y="0"/>
                    </a:cubicBezTo>
                    <a:lnTo>
                      <a:pt x="59833" y="0"/>
                    </a:lnTo>
                    <a:cubicBezTo>
                      <a:pt x="93074" y="0"/>
                      <a:pt x="119889" y="26740"/>
                      <a:pt x="119889" y="59832"/>
                    </a:cubicBezTo>
                  </a:path>
                </a:pathLst>
              </a:custGeom>
              <a:solidFill>
                <a:schemeClr val="accent2"/>
              </a:solidFill>
              <a:ln w="140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Shape 368"/>
              <p:cNvSpPr/>
              <p:nvPr/>
            </p:nvSpPr>
            <p:spPr>
              <a:xfrm>
                <a:off x="8691559" y="1612014"/>
                <a:ext cx="170620" cy="5687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794" y="60000"/>
                    </a:moveTo>
                    <a:lnTo>
                      <a:pt x="119794" y="60000"/>
                    </a:lnTo>
                    <a:cubicBezTo>
                      <a:pt x="119794" y="92783"/>
                      <a:pt x="92876" y="119381"/>
                      <a:pt x="59794" y="119381"/>
                    </a:cubicBezTo>
                    <a:lnTo>
                      <a:pt x="59794" y="119381"/>
                    </a:lnTo>
                    <a:cubicBezTo>
                      <a:pt x="26712" y="119381"/>
                      <a:pt x="0" y="92783"/>
                      <a:pt x="0" y="60000"/>
                    </a:cubicBezTo>
                    <a:lnTo>
                      <a:pt x="0" y="60000"/>
                    </a:lnTo>
                    <a:cubicBezTo>
                      <a:pt x="0" y="27216"/>
                      <a:pt x="26712" y="0"/>
                      <a:pt x="59794" y="0"/>
                    </a:cubicBezTo>
                    <a:lnTo>
                      <a:pt x="59794" y="0"/>
                    </a:lnTo>
                    <a:cubicBezTo>
                      <a:pt x="92876" y="0"/>
                      <a:pt x="119794" y="27216"/>
                      <a:pt x="119794" y="60000"/>
                    </a:cubicBezTo>
                  </a:path>
                </a:pathLst>
              </a:custGeom>
              <a:solidFill>
                <a:schemeClr val="accent2"/>
              </a:solidFill>
              <a:ln w="140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Shape 369"/>
              <p:cNvSpPr/>
              <p:nvPr/>
            </p:nvSpPr>
            <p:spPr>
              <a:xfrm>
                <a:off x="8778161" y="1348330"/>
                <a:ext cx="248174" cy="78459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119955"/>
                    </a:lnTo>
                    <a:lnTo>
                      <a:pt x="119858" y="119955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0" name="Shape 370"/>
              <p:cNvCxnSpPr/>
              <p:nvPr/>
            </p:nvCxnSpPr>
            <p:spPr>
              <a:xfrm>
                <a:off x="8787210" y="2134214"/>
                <a:ext cx="222323" cy="1293"/>
              </a:xfrm>
              <a:prstGeom prst="straightConnector1">
                <a:avLst/>
              </a:prstGeom>
              <a:solidFill>
                <a:schemeClr val="accent2"/>
              </a:solidFill>
              <a:ln w="95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71" name="Shape 371"/>
              <p:cNvSpPr/>
              <p:nvPr/>
            </p:nvSpPr>
            <p:spPr>
              <a:xfrm>
                <a:off x="8767821" y="2110948"/>
                <a:ext cx="43948" cy="5041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210" y="0"/>
                    </a:moveTo>
                    <a:lnTo>
                      <a:pt x="0" y="66279"/>
                    </a:lnTo>
                    <a:lnTo>
                      <a:pt x="117631" y="119302"/>
                    </a:lnTo>
                    <a:lnTo>
                      <a:pt x="52894" y="60697"/>
                    </a:lnTo>
                    <a:lnTo>
                      <a:pt x="11921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Shape 372"/>
              <p:cNvSpPr/>
              <p:nvPr/>
            </p:nvSpPr>
            <p:spPr>
              <a:xfrm>
                <a:off x="8767821" y="2110948"/>
                <a:ext cx="43948" cy="5041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210" y="0"/>
                    </a:moveTo>
                    <a:lnTo>
                      <a:pt x="0" y="66279"/>
                    </a:lnTo>
                    <a:lnTo>
                      <a:pt x="117631" y="119302"/>
                    </a:lnTo>
                    <a:lnTo>
                      <a:pt x="52894" y="60697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Shape 373"/>
              <p:cNvSpPr/>
              <p:nvPr/>
            </p:nvSpPr>
            <p:spPr>
              <a:xfrm>
                <a:off x="8983681" y="2110948"/>
                <a:ext cx="45240" cy="5041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302"/>
                    </a:moveTo>
                    <a:lnTo>
                      <a:pt x="119215" y="53023"/>
                    </a:lnTo>
                    <a:lnTo>
                      <a:pt x="1568" y="0"/>
                    </a:lnTo>
                    <a:lnTo>
                      <a:pt x="66666" y="58604"/>
                    </a:lnTo>
                    <a:lnTo>
                      <a:pt x="0" y="119302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Shape 374"/>
              <p:cNvSpPr/>
              <p:nvPr/>
            </p:nvSpPr>
            <p:spPr>
              <a:xfrm>
                <a:off x="8983681" y="2110948"/>
                <a:ext cx="45240" cy="5041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9302"/>
                    </a:moveTo>
                    <a:lnTo>
                      <a:pt x="119215" y="53023"/>
                    </a:lnTo>
                    <a:lnTo>
                      <a:pt x="1568" y="0"/>
                    </a:lnTo>
                    <a:lnTo>
                      <a:pt x="66666" y="58604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5" name="Shape 375"/>
              <p:cNvCxnSpPr/>
              <p:nvPr/>
            </p:nvCxnSpPr>
            <p:spPr>
              <a:xfrm>
                <a:off x="9057358" y="1318601"/>
                <a:ext cx="1293" cy="794933"/>
              </a:xfrm>
              <a:prstGeom prst="straightConnector1">
                <a:avLst/>
              </a:prstGeom>
              <a:solidFill>
                <a:schemeClr val="accen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76" name="Shape 376"/>
              <p:cNvSpPr/>
              <p:nvPr/>
            </p:nvSpPr>
            <p:spPr>
              <a:xfrm>
                <a:off x="9030213" y="2087682"/>
                <a:ext cx="50410" cy="4524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66279" y="119215"/>
                    </a:lnTo>
                    <a:lnTo>
                      <a:pt x="119302" y="2352"/>
                    </a:lnTo>
                    <a:lnTo>
                      <a:pt x="60697" y="6588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Shape 377"/>
              <p:cNvSpPr/>
              <p:nvPr/>
            </p:nvSpPr>
            <p:spPr>
              <a:xfrm>
                <a:off x="9030213" y="2087682"/>
                <a:ext cx="50410" cy="4524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66279" y="119215"/>
                    </a:lnTo>
                    <a:lnTo>
                      <a:pt x="119302" y="2352"/>
                    </a:lnTo>
                    <a:lnTo>
                      <a:pt x="60697" y="65882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Shape 378"/>
              <p:cNvSpPr/>
              <p:nvPr/>
            </p:nvSpPr>
            <p:spPr>
              <a:xfrm>
                <a:off x="9032799" y="1304383"/>
                <a:ext cx="50410" cy="4524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306" y="119220"/>
                    </a:moveTo>
                    <a:lnTo>
                      <a:pt x="52716" y="0"/>
                    </a:lnTo>
                    <a:lnTo>
                      <a:pt x="0" y="117662"/>
                    </a:lnTo>
                    <a:lnTo>
                      <a:pt x="58959" y="53766"/>
                    </a:lnTo>
                    <a:lnTo>
                      <a:pt x="119306" y="11922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Shape 379"/>
              <p:cNvSpPr/>
              <p:nvPr/>
            </p:nvSpPr>
            <p:spPr>
              <a:xfrm>
                <a:off x="9032799" y="1304383"/>
                <a:ext cx="50410" cy="4524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306" y="119220"/>
                    </a:moveTo>
                    <a:lnTo>
                      <a:pt x="52716" y="0"/>
                    </a:lnTo>
                    <a:lnTo>
                      <a:pt x="0" y="117662"/>
                    </a:lnTo>
                    <a:lnTo>
                      <a:pt x="58959" y="53766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rgbClr val="3835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Shape 380"/>
              <p:cNvSpPr/>
              <p:nvPr/>
            </p:nvSpPr>
            <p:spPr>
              <a:xfrm>
                <a:off x="9110353" y="1692155"/>
                <a:ext cx="40069" cy="697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25217" y="0"/>
                    </a:lnTo>
                    <a:lnTo>
                      <a:pt x="25217" y="51139"/>
                    </a:lnTo>
                    <a:lnTo>
                      <a:pt x="26086" y="51139"/>
                    </a:lnTo>
                    <a:lnTo>
                      <a:pt x="26086" y="51139"/>
                    </a:lnTo>
                    <a:cubicBezTo>
                      <a:pt x="30434" y="47088"/>
                      <a:pt x="36521" y="43037"/>
                      <a:pt x="44347" y="40506"/>
                    </a:cubicBezTo>
                    <a:lnTo>
                      <a:pt x="44347" y="40506"/>
                    </a:lnTo>
                    <a:cubicBezTo>
                      <a:pt x="51304" y="37974"/>
                      <a:pt x="60869" y="35949"/>
                      <a:pt x="70434" y="35949"/>
                    </a:cubicBezTo>
                    <a:lnTo>
                      <a:pt x="70434" y="35949"/>
                    </a:lnTo>
                    <a:cubicBezTo>
                      <a:pt x="89565" y="35949"/>
                      <a:pt x="119130" y="43037"/>
                      <a:pt x="119130" y="71392"/>
                    </a:cubicBezTo>
                    <a:lnTo>
                      <a:pt x="119130" y="119493"/>
                    </a:lnTo>
                    <a:lnTo>
                      <a:pt x="93913" y="119493"/>
                    </a:lnTo>
                    <a:lnTo>
                      <a:pt x="93913" y="72405"/>
                    </a:lnTo>
                    <a:lnTo>
                      <a:pt x="93913" y="72405"/>
                    </a:lnTo>
                    <a:cubicBezTo>
                      <a:pt x="93913" y="59240"/>
                      <a:pt x="85217" y="48607"/>
                      <a:pt x="61739" y="48607"/>
                    </a:cubicBezTo>
                    <a:lnTo>
                      <a:pt x="61739" y="48607"/>
                    </a:lnTo>
                    <a:cubicBezTo>
                      <a:pt x="44347" y="48607"/>
                      <a:pt x="32173" y="55189"/>
                      <a:pt x="26956" y="62784"/>
                    </a:cubicBezTo>
                    <a:lnTo>
                      <a:pt x="26956" y="62784"/>
                    </a:lnTo>
                    <a:cubicBezTo>
                      <a:pt x="26086" y="65316"/>
                      <a:pt x="25217" y="67848"/>
                      <a:pt x="25217" y="69873"/>
                    </a:cubicBezTo>
                    <a:lnTo>
                      <a:pt x="25217" y="119493"/>
                    </a:lnTo>
                    <a:lnTo>
                      <a:pt x="0" y="11949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1" name="Shape 381"/>
            <p:cNvSpPr/>
            <p:nvPr/>
          </p:nvSpPr>
          <p:spPr>
            <a:xfrm>
              <a:off x="343641" y="1673890"/>
              <a:ext cx="593292" cy="67860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842" y="10112"/>
                  </a:moveTo>
                  <a:lnTo>
                    <a:pt x="72842" y="10112"/>
                  </a:lnTo>
                  <a:cubicBezTo>
                    <a:pt x="71655" y="10527"/>
                    <a:pt x="70647" y="11460"/>
                    <a:pt x="70054" y="12549"/>
                  </a:cubicBezTo>
                  <a:lnTo>
                    <a:pt x="50360" y="45064"/>
                  </a:lnTo>
                  <a:lnTo>
                    <a:pt x="42768" y="41849"/>
                  </a:lnTo>
                  <a:lnTo>
                    <a:pt x="42768" y="41849"/>
                  </a:lnTo>
                  <a:cubicBezTo>
                    <a:pt x="42946" y="41382"/>
                    <a:pt x="43005" y="40864"/>
                    <a:pt x="43302" y="40397"/>
                  </a:cubicBezTo>
                  <a:lnTo>
                    <a:pt x="62105" y="9956"/>
                  </a:lnTo>
                  <a:lnTo>
                    <a:pt x="62105" y="9956"/>
                  </a:lnTo>
                  <a:cubicBezTo>
                    <a:pt x="62580" y="8971"/>
                    <a:pt x="63588" y="8193"/>
                    <a:pt x="64597" y="7882"/>
                  </a:cubicBezTo>
                  <a:lnTo>
                    <a:pt x="64597" y="7882"/>
                  </a:lnTo>
                  <a:cubicBezTo>
                    <a:pt x="65724" y="7519"/>
                    <a:pt x="66910" y="7571"/>
                    <a:pt x="67918" y="7986"/>
                  </a:cubicBezTo>
                  <a:lnTo>
                    <a:pt x="72901" y="10060"/>
                  </a:lnTo>
                  <a:lnTo>
                    <a:pt x="72901" y="10060"/>
                  </a:lnTo>
                  <a:cubicBezTo>
                    <a:pt x="72842" y="10112"/>
                    <a:pt x="72842" y="10060"/>
                    <a:pt x="72842" y="10112"/>
                  </a:cubicBezTo>
                  <a:close/>
                  <a:moveTo>
                    <a:pt x="102797" y="112428"/>
                  </a:moveTo>
                  <a:lnTo>
                    <a:pt x="96866" y="112428"/>
                  </a:lnTo>
                  <a:lnTo>
                    <a:pt x="96866" y="112428"/>
                  </a:lnTo>
                  <a:cubicBezTo>
                    <a:pt x="110746" y="104442"/>
                    <a:pt x="119940" y="90648"/>
                    <a:pt x="119940" y="74987"/>
                  </a:cubicBezTo>
                  <a:lnTo>
                    <a:pt x="119940" y="74987"/>
                  </a:lnTo>
                  <a:cubicBezTo>
                    <a:pt x="119940" y="53984"/>
                    <a:pt x="103391" y="36456"/>
                    <a:pt x="81087" y="31477"/>
                  </a:cubicBezTo>
                  <a:lnTo>
                    <a:pt x="90815" y="15453"/>
                  </a:lnTo>
                  <a:lnTo>
                    <a:pt x="90815" y="15453"/>
                  </a:lnTo>
                  <a:cubicBezTo>
                    <a:pt x="91824" y="13535"/>
                    <a:pt x="90993" y="11149"/>
                    <a:pt x="88917" y="10267"/>
                  </a:cubicBezTo>
                  <a:lnTo>
                    <a:pt x="65783" y="518"/>
                  </a:lnTo>
                  <a:lnTo>
                    <a:pt x="65783" y="518"/>
                  </a:lnTo>
                  <a:cubicBezTo>
                    <a:pt x="64775" y="51"/>
                    <a:pt x="63588" y="0"/>
                    <a:pt x="62461" y="363"/>
                  </a:cubicBezTo>
                  <a:lnTo>
                    <a:pt x="62461" y="363"/>
                  </a:lnTo>
                  <a:cubicBezTo>
                    <a:pt x="61393" y="726"/>
                    <a:pt x="60504" y="1503"/>
                    <a:pt x="59970" y="2437"/>
                  </a:cubicBezTo>
                  <a:lnTo>
                    <a:pt x="32565" y="47813"/>
                  </a:lnTo>
                  <a:lnTo>
                    <a:pt x="32565" y="47813"/>
                  </a:lnTo>
                  <a:cubicBezTo>
                    <a:pt x="30370" y="51702"/>
                    <a:pt x="32090" y="56421"/>
                    <a:pt x="36302" y="58236"/>
                  </a:cubicBezTo>
                  <a:lnTo>
                    <a:pt x="32565" y="64926"/>
                  </a:lnTo>
                  <a:lnTo>
                    <a:pt x="48047" y="71460"/>
                  </a:lnTo>
                  <a:lnTo>
                    <a:pt x="51725" y="64770"/>
                  </a:lnTo>
                  <a:lnTo>
                    <a:pt x="51725" y="64770"/>
                  </a:lnTo>
                  <a:cubicBezTo>
                    <a:pt x="55936" y="66534"/>
                    <a:pt x="61216" y="64822"/>
                    <a:pt x="63410" y="60829"/>
                  </a:cubicBezTo>
                  <a:lnTo>
                    <a:pt x="72664" y="45427"/>
                  </a:lnTo>
                  <a:lnTo>
                    <a:pt x="72664" y="45427"/>
                  </a:lnTo>
                  <a:cubicBezTo>
                    <a:pt x="89629" y="47242"/>
                    <a:pt x="102797" y="59740"/>
                    <a:pt x="102797" y="74987"/>
                  </a:cubicBezTo>
                  <a:lnTo>
                    <a:pt x="102797" y="74987"/>
                  </a:lnTo>
                  <a:cubicBezTo>
                    <a:pt x="102797" y="91477"/>
                    <a:pt x="87375" y="104961"/>
                    <a:pt x="68512" y="104961"/>
                  </a:cubicBezTo>
                  <a:lnTo>
                    <a:pt x="68512" y="104961"/>
                  </a:lnTo>
                  <a:cubicBezTo>
                    <a:pt x="59851" y="104961"/>
                    <a:pt x="48759" y="102108"/>
                    <a:pt x="42768" y="97441"/>
                  </a:cubicBezTo>
                  <a:lnTo>
                    <a:pt x="42768" y="93759"/>
                  </a:lnTo>
                  <a:lnTo>
                    <a:pt x="42768" y="93759"/>
                  </a:lnTo>
                  <a:cubicBezTo>
                    <a:pt x="42768" y="91685"/>
                    <a:pt x="44725" y="89974"/>
                    <a:pt x="47098" y="89974"/>
                  </a:cubicBezTo>
                  <a:lnTo>
                    <a:pt x="68512" y="89974"/>
                  </a:lnTo>
                  <a:lnTo>
                    <a:pt x="68512" y="82506"/>
                  </a:lnTo>
                  <a:lnTo>
                    <a:pt x="35472" y="82506"/>
                  </a:lnTo>
                  <a:lnTo>
                    <a:pt x="17913" y="82506"/>
                  </a:lnTo>
                  <a:lnTo>
                    <a:pt x="0" y="82506"/>
                  </a:lnTo>
                  <a:lnTo>
                    <a:pt x="0" y="89974"/>
                  </a:lnTo>
                  <a:lnTo>
                    <a:pt x="20168" y="89974"/>
                  </a:lnTo>
                  <a:lnTo>
                    <a:pt x="21413" y="89974"/>
                  </a:lnTo>
                  <a:lnTo>
                    <a:pt x="21413" y="89974"/>
                  </a:lnTo>
                  <a:cubicBezTo>
                    <a:pt x="23786" y="89974"/>
                    <a:pt x="25625" y="91685"/>
                    <a:pt x="25625" y="93759"/>
                  </a:cubicBezTo>
                  <a:lnTo>
                    <a:pt x="25625" y="97441"/>
                  </a:lnTo>
                  <a:lnTo>
                    <a:pt x="25625" y="112428"/>
                  </a:lnTo>
                  <a:lnTo>
                    <a:pt x="25625" y="112428"/>
                  </a:lnTo>
                  <a:cubicBezTo>
                    <a:pt x="16253" y="112428"/>
                    <a:pt x="8601" y="111650"/>
                    <a:pt x="8601" y="119948"/>
                  </a:cubicBezTo>
                  <a:lnTo>
                    <a:pt x="119940" y="119948"/>
                  </a:lnTo>
                  <a:lnTo>
                    <a:pt x="119940" y="119948"/>
                  </a:lnTo>
                  <a:cubicBezTo>
                    <a:pt x="119940" y="111650"/>
                    <a:pt x="112170" y="112428"/>
                    <a:pt x="102797" y="1124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176611" y="3477485"/>
              <a:ext cx="476030" cy="52404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841" y="67698"/>
                  </a:moveTo>
                  <a:lnTo>
                    <a:pt x="75841" y="67698"/>
                  </a:lnTo>
                  <a:cubicBezTo>
                    <a:pt x="75403" y="68334"/>
                    <a:pt x="72503" y="72879"/>
                    <a:pt x="71025" y="75177"/>
                  </a:cubicBezTo>
                  <a:lnTo>
                    <a:pt x="71025" y="75177"/>
                  </a:lnTo>
                  <a:cubicBezTo>
                    <a:pt x="70150" y="76545"/>
                    <a:pt x="69274" y="76301"/>
                    <a:pt x="68235" y="76301"/>
                  </a:cubicBezTo>
                  <a:lnTo>
                    <a:pt x="68235" y="76301"/>
                  </a:lnTo>
                  <a:cubicBezTo>
                    <a:pt x="65389" y="76301"/>
                    <a:pt x="62872" y="77816"/>
                    <a:pt x="61614" y="80016"/>
                  </a:cubicBezTo>
                  <a:lnTo>
                    <a:pt x="61614" y="80016"/>
                  </a:lnTo>
                  <a:cubicBezTo>
                    <a:pt x="61450" y="80407"/>
                    <a:pt x="61067" y="81287"/>
                    <a:pt x="59863" y="81287"/>
                  </a:cubicBezTo>
                  <a:lnTo>
                    <a:pt x="49192" y="81287"/>
                  </a:lnTo>
                  <a:lnTo>
                    <a:pt x="49192" y="81287"/>
                  </a:lnTo>
                  <a:cubicBezTo>
                    <a:pt x="48043" y="81287"/>
                    <a:pt x="47715" y="80651"/>
                    <a:pt x="47441" y="80065"/>
                  </a:cubicBezTo>
                  <a:lnTo>
                    <a:pt x="47441" y="80065"/>
                  </a:lnTo>
                  <a:cubicBezTo>
                    <a:pt x="46183" y="77816"/>
                    <a:pt x="43720" y="76301"/>
                    <a:pt x="40820" y="76301"/>
                  </a:cubicBezTo>
                  <a:lnTo>
                    <a:pt x="40820" y="76301"/>
                  </a:lnTo>
                  <a:cubicBezTo>
                    <a:pt x="40109" y="76301"/>
                    <a:pt x="38686" y="76594"/>
                    <a:pt x="37811" y="75177"/>
                  </a:cubicBezTo>
                  <a:lnTo>
                    <a:pt x="37811" y="75177"/>
                  </a:lnTo>
                  <a:cubicBezTo>
                    <a:pt x="36935" y="73759"/>
                    <a:pt x="33214" y="68040"/>
                    <a:pt x="33214" y="68040"/>
                  </a:cubicBezTo>
                  <a:lnTo>
                    <a:pt x="33214" y="68040"/>
                  </a:lnTo>
                  <a:cubicBezTo>
                    <a:pt x="32448" y="67160"/>
                    <a:pt x="32722" y="66476"/>
                    <a:pt x="33433" y="65498"/>
                  </a:cubicBezTo>
                  <a:lnTo>
                    <a:pt x="33433" y="65498"/>
                  </a:lnTo>
                  <a:cubicBezTo>
                    <a:pt x="34199" y="64472"/>
                    <a:pt x="34637" y="63250"/>
                    <a:pt x="34637" y="61930"/>
                  </a:cubicBezTo>
                  <a:lnTo>
                    <a:pt x="34637" y="61930"/>
                  </a:lnTo>
                  <a:cubicBezTo>
                    <a:pt x="34637" y="60464"/>
                    <a:pt x="34145" y="59144"/>
                    <a:pt x="33324" y="58069"/>
                  </a:cubicBezTo>
                  <a:lnTo>
                    <a:pt x="33324" y="58069"/>
                  </a:lnTo>
                  <a:cubicBezTo>
                    <a:pt x="32612" y="57238"/>
                    <a:pt x="32448" y="56602"/>
                    <a:pt x="33050" y="55723"/>
                  </a:cubicBezTo>
                  <a:lnTo>
                    <a:pt x="33050" y="55723"/>
                  </a:lnTo>
                  <a:cubicBezTo>
                    <a:pt x="34473" y="53523"/>
                    <a:pt x="37099" y="49319"/>
                    <a:pt x="37811" y="48391"/>
                  </a:cubicBezTo>
                  <a:lnTo>
                    <a:pt x="37811" y="48391"/>
                  </a:lnTo>
                  <a:cubicBezTo>
                    <a:pt x="38741" y="47169"/>
                    <a:pt x="40109" y="47217"/>
                    <a:pt x="40820" y="47217"/>
                  </a:cubicBezTo>
                  <a:lnTo>
                    <a:pt x="40820" y="47217"/>
                  </a:lnTo>
                  <a:cubicBezTo>
                    <a:pt x="43666" y="47217"/>
                    <a:pt x="46128" y="45751"/>
                    <a:pt x="47387" y="43649"/>
                  </a:cubicBezTo>
                  <a:lnTo>
                    <a:pt x="47387" y="43649"/>
                  </a:lnTo>
                  <a:cubicBezTo>
                    <a:pt x="47551" y="43209"/>
                    <a:pt x="48043" y="42232"/>
                    <a:pt x="49904" y="42232"/>
                  </a:cubicBezTo>
                  <a:lnTo>
                    <a:pt x="59589" y="42232"/>
                  </a:lnTo>
                  <a:lnTo>
                    <a:pt x="59589" y="42232"/>
                  </a:lnTo>
                  <a:cubicBezTo>
                    <a:pt x="60519" y="42232"/>
                    <a:pt x="61450" y="43160"/>
                    <a:pt x="61614" y="43551"/>
                  </a:cubicBezTo>
                  <a:lnTo>
                    <a:pt x="61614" y="43551"/>
                  </a:lnTo>
                  <a:cubicBezTo>
                    <a:pt x="62763" y="45702"/>
                    <a:pt x="65335" y="47217"/>
                    <a:pt x="68235" y="47217"/>
                  </a:cubicBezTo>
                  <a:lnTo>
                    <a:pt x="68235" y="47217"/>
                  </a:lnTo>
                  <a:cubicBezTo>
                    <a:pt x="68891" y="47217"/>
                    <a:pt x="70259" y="47169"/>
                    <a:pt x="70971" y="48244"/>
                  </a:cubicBezTo>
                  <a:lnTo>
                    <a:pt x="70971" y="48244"/>
                  </a:lnTo>
                  <a:cubicBezTo>
                    <a:pt x="71409" y="48977"/>
                    <a:pt x="74528" y="53670"/>
                    <a:pt x="75896" y="55967"/>
                  </a:cubicBezTo>
                  <a:lnTo>
                    <a:pt x="75896" y="55967"/>
                  </a:lnTo>
                  <a:cubicBezTo>
                    <a:pt x="76388" y="56602"/>
                    <a:pt x="76005" y="57678"/>
                    <a:pt x="75786" y="57971"/>
                  </a:cubicBezTo>
                  <a:lnTo>
                    <a:pt x="75786" y="57971"/>
                  </a:lnTo>
                  <a:cubicBezTo>
                    <a:pt x="74856" y="59046"/>
                    <a:pt x="74309" y="60415"/>
                    <a:pt x="74309" y="61930"/>
                  </a:cubicBezTo>
                  <a:lnTo>
                    <a:pt x="74309" y="61930"/>
                  </a:lnTo>
                  <a:cubicBezTo>
                    <a:pt x="74309" y="63250"/>
                    <a:pt x="74746" y="64423"/>
                    <a:pt x="75458" y="65401"/>
                  </a:cubicBezTo>
                  <a:lnTo>
                    <a:pt x="75458" y="65401"/>
                  </a:lnTo>
                  <a:cubicBezTo>
                    <a:pt x="75786" y="65890"/>
                    <a:pt x="76443" y="66916"/>
                    <a:pt x="75841" y="67698"/>
                  </a:cubicBezTo>
                  <a:close/>
                  <a:moveTo>
                    <a:pt x="112612" y="73661"/>
                  </a:moveTo>
                  <a:lnTo>
                    <a:pt x="112612" y="73661"/>
                  </a:lnTo>
                  <a:cubicBezTo>
                    <a:pt x="111518" y="73661"/>
                    <a:pt x="111299" y="73613"/>
                    <a:pt x="110807" y="72830"/>
                  </a:cubicBezTo>
                  <a:lnTo>
                    <a:pt x="110807" y="72830"/>
                  </a:lnTo>
                  <a:cubicBezTo>
                    <a:pt x="109931" y="71364"/>
                    <a:pt x="108344" y="68871"/>
                    <a:pt x="107688" y="67796"/>
                  </a:cubicBezTo>
                  <a:lnTo>
                    <a:pt x="107688" y="67796"/>
                  </a:lnTo>
                  <a:cubicBezTo>
                    <a:pt x="106757" y="66281"/>
                    <a:pt x="107523" y="65743"/>
                    <a:pt x="107852" y="65352"/>
                  </a:cubicBezTo>
                  <a:lnTo>
                    <a:pt x="107852" y="65352"/>
                  </a:lnTo>
                  <a:cubicBezTo>
                    <a:pt x="108508" y="64325"/>
                    <a:pt x="108946" y="63152"/>
                    <a:pt x="108946" y="61930"/>
                  </a:cubicBezTo>
                  <a:lnTo>
                    <a:pt x="108946" y="61930"/>
                  </a:lnTo>
                  <a:cubicBezTo>
                    <a:pt x="108946" y="60659"/>
                    <a:pt x="108563" y="59486"/>
                    <a:pt x="107852" y="58509"/>
                  </a:cubicBezTo>
                  <a:lnTo>
                    <a:pt x="107852" y="58509"/>
                  </a:lnTo>
                  <a:cubicBezTo>
                    <a:pt x="107633" y="58118"/>
                    <a:pt x="106812" y="57433"/>
                    <a:pt x="107523" y="56211"/>
                  </a:cubicBezTo>
                  <a:lnTo>
                    <a:pt x="107523" y="56211"/>
                  </a:lnTo>
                  <a:cubicBezTo>
                    <a:pt x="108125" y="55380"/>
                    <a:pt x="109986" y="52399"/>
                    <a:pt x="110861" y="50883"/>
                  </a:cubicBezTo>
                  <a:lnTo>
                    <a:pt x="110861" y="50883"/>
                  </a:lnTo>
                  <a:cubicBezTo>
                    <a:pt x="111463" y="49906"/>
                    <a:pt x="111573" y="50150"/>
                    <a:pt x="112612" y="50150"/>
                  </a:cubicBezTo>
                  <a:lnTo>
                    <a:pt x="112612" y="50150"/>
                  </a:lnTo>
                  <a:cubicBezTo>
                    <a:pt x="116662" y="50150"/>
                    <a:pt x="119945" y="47169"/>
                    <a:pt x="119945" y="43551"/>
                  </a:cubicBezTo>
                  <a:lnTo>
                    <a:pt x="119945" y="43551"/>
                  </a:lnTo>
                  <a:cubicBezTo>
                    <a:pt x="119945" y="39934"/>
                    <a:pt x="116662" y="37002"/>
                    <a:pt x="112612" y="37002"/>
                  </a:cubicBezTo>
                  <a:lnTo>
                    <a:pt x="112612" y="37002"/>
                  </a:lnTo>
                  <a:cubicBezTo>
                    <a:pt x="108563" y="37002"/>
                    <a:pt x="105280" y="39934"/>
                    <a:pt x="105280" y="43551"/>
                  </a:cubicBezTo>
                  <a:lnTo>
                    <a:pt x="105280" y="43551"/>
                  </a:lnTo>
                  <a:cubicBezTo>
                    <a:pt x="105280" y="45262"/>
                    <a:pt x="105991" y="46826"/>
                    <a:pt x="107195" y="47951"/>
                  </a:cubicBezTo>
                  <a:lnTo>
                    <a:pt x="107195" y="47951"/>
                  </a:lnTo>
                  <a:cubicBezTo>
                    <a:pt x="107742" y="48488"/>
                    <a:pt x="108235" y="48830"/>
                    <a:pt x="107688" y="49661"/>
                  </a:cubicBezTo>
                  <a:lnTo>
                    <a:pt x="107688" y="49661"/>
                  </a:lnTo>
                  <a:cubicBezTo>
                    <a:pt x="106867" y="51030"/>
                    <a:pt x="105444" y="53376"/>
                    <a:pt x="104842" y="54256"/>
                  </a:cubicBezTo>
                  <a:lnTo>
                    <a:pt x="104842" y="54256"/>
                  </a:lnTo>
                  <a:cubicBezTo>
                    <a:pt x="103912" y="55576"/>
                    <a:pt x="102380" y="55380"/>
                    <a:pt x="101559" y="55380"/>
                  </a:cubicBezTo>
                  <a:lnTo>
                    <a:pt x="101559" y="55380"/>
                  </a:lnTo>
                  <a:cubicBezTo>
                    <a:pt x="98659" y="55380"/>
                    <a:pt x="96087" y="56945"/>
                    <a:pt x="94938" y="59095"/>
                  </a:cubicBezTo>
                  <a:lnTo>
                    <a:pt x="94938" y="59095"/>
                  </a:lnTo>
                  <a:cubicBezTo>
                    <a:pt x="94719" y="59437"/>
                    <a:pt x="94281" y="60268"/>
                    <a:pt x="93296" y="60268"/>
                  </a:cubicBezTo>
                  <a:lnTo>
                    <a:pt x="90287" y="60268"/>
                  </a:lnTo>
                  <a:lnTo>
                    <a:pt x="90287" y="60268"/>
                  </a:lnTo>
                  <a:cubicBezTo>
                    <a:pt x="89083" y="60268"/>
                    <a:pt x="88645" y="59682"/>
                    <a:pt x="88043" y="58704"/>
                  </a:cubicBezTo>
                  <a:lnTo>
                    <a:pt x="88043" y="58704"/>
                  </a:lnTo>
                  <a:cubicBezTo>
                    <a:pt x="86785" y="56700"/>
                    <a:pt x="84432" y="55380"/>
                    <a:pt x="81641" y="55380"/>
                  </a:cubicBezTo>
                  <a:lnTo>
                    <a:pt x="81641" y="55380"/>
                  </a:lnTo>
                  <a:cubicBezTo>
                    <a:pt x="79890" y="55380"/>
                    <a:pt x="79562" y="55478"/>
                    <a:pt x="78960" y="54452"/>
                  </a:cubicBezTo>
                  <a:lnTo>
                    <a:pt x="78960" y="54452"/>
                  </a:lnTo>
                  <a:cubicBezTo>
                    <a:pt x="77537" y="52203"/>
                    <a:pt x="74309" y="47315"/>
                    <a:pt x="73980" y="46729"/>
                  </a:cubicBezTo>
                  <a:lnTo>
                    <a:pt x="73980" y="46729"/>
                  </a:lnTo>
                  <a:cubicBezTo>
                    <a:pt x="73543" y="45995"/>
                    <a:pt x="73816" y="44920"/>
                    <a:pt x="74199" y="44529"/>
                  </a:cubicBezTo>
                  <a:lnTo>
                    <a:pt x="74199" y="44529"/>
                  </a:lnTo>
                  <a:cubicBezTo>
                    <a:pt x="75075" y="43454"/>
                    <a:pt x="75622" y="42134"/>
                    <a:pt x="75622" y="40668"/>
                  </a:cubicBezTo>
                  <a:lnTo>
                    <a:pt x="75622" y="40668"/>
                  </a:lnTo>
                  <a:cubicBezTo>
                    <a:pt x="75622" y="39494"/>
                    <a:pt x="75294" y="38468"/>
                    <a:pt x="74692" y="37539"/>
                  </a:cubicBezTo>
                  <a:lnTo>
                    <a:pt x="74692" y="37539"/>
                  </a:lnTo>
                  <a:cubicBezTo>
                    <a:pt x="73980" y="36415"/>
                    <a:pt x="73597" y="36219"/>
                    <a:pt x="74254" y="35144"/>
                  </a:cubicBezTo>
                  <a:lnTo>
                    <a:pt x="74254" y="35144"/>
                  </a:lnTo>
                  <a:cubicBezTo>
                    <a:pt x="74692" y="34509"/>
                    <a:pt x="75294" y="33629"/>
                    <a:pt x="75677" y="33091"/>
                  </a:cubicBezTo>
                  <a:lnTo>
                    <a:pt x="75677" y="33091"/>
                  </a:lnTo>
                  <a:cubicBezTo>
                    <a:pt x="76388" y="32016"/>
                    <a:pt x="77592" y="32162"/>
                    <a:pt x="78139" y="32260"/>
                  </a:cubicBezTo>
                  <a:lnTo>
                    <a:pt x="78139" y="32260"/>
                  </a:lnTo>
                  <a:cubicBezTo>
                    <a:pt x="79562" y="32309"/>
                    <a:pt x="81039" y="32065"/>
                    <a:pt x="82407" y="31380"/>
                  </a:cubicBezTo>
                  <a:lnTo>
                    <a:pt x="82407" y="31380"/>
                  </a:lnTo>
                  <a:cubicBezTo>
                    <a:pt x="85909" y="29523"/>
                    <a:pt x="87058" y="25515"/>
                    <a:pt x="85088" y="22435"/>
                  </a:cubicBezTo>
                  <a:lnTo>
                    <a:pt x="85088" y="22435"/>
                  </a:lnTo>
                  <a:cubicBezTo>
                    <a:pt x="83064" y="19258"/>
                    <a:pt x="78632" y="18134"/>
                    <a:pt x="75075" y="19991"/>
                  </a:cubicBezTo>
                  <a:lnTo>
                    <a:pt x="75075" y="19991"/>
                  </a:lnTo>
                  <a:cubicBezTo>
                    <a:pt x="71518" y="21800"/>
                    <a:pt x="70369" y="25759"/>
                    <a:pt x="72393" y="28936"/>
                  </a:cubicBezTo>
                  <a:lnTo>
                    <a:pt x="72393" y="28936"/>
                  </a:lnTo>
                  <a:cubicBezTo>
                    <a:pt x="73105" y="29963"/>
                    <a:pt x="73543" y="30305"/>
                    <a:pt x="72667" y="31478"/>
                  </a:cubicBezTo>
                  <a:lnTo>
                    <a:pt x="72667" y="31478"/>
                  </a:lnTo>
                  <a:cubicBezTo>
                    <a:pt x="72339" y="32162"/>
                    <a:pt x="71792" y="32896"/>
                    <a:pt x="71409" y="33433"/>
                  </a:cubicBezTo>
                  <a:lnTo>
                    <a:pt x="71409" y="33433"/>
                  </a:lnTo>
                  <a:cubicBezTo>
                    <a:pt x="70642" y="34460"/>
                    <a:pt x="69110" y="34118"/>
                    <a:pt x="68235" y="34118"/>
                  </a:cubicBezTo>
                  <a:lnTo>
                    <a:pt x="68235" y="34118"/>
                  </a:lnTo>
                  <a:cubicBezTo>
                    <a:pt x="65335" y="34118"/>
                    <a:pt x="62708" y="35682"/>
                    <a:pt x="61559" y="37930"/>
                  </a:cubicBezTo>
                  <a:lnTo>
                    <a:pt x="61559" y="37930"/>
                  </a:lnTo>
                  <a:cubicBezTo>
                    <a:pt x="61395" y="38321"/>
                    <a:pt x="60465" y="39103"/>
                    <a:pt x="59425" y="39103"/>
                  </a:cubicBezTo>
                  <a:lnTo>
                    <a:pt x="49630" y="39103"/>
                  </a:lnTo>
                  <a:lnTo>
                    <a:pt x="49630" y="39103"/>
                  </a:lnTo>
                  <a:cubicBezTo>
                    <a:pt x="48098" y="39103"/>
                    <a:pt x="47660" y="38272"/>
                    <a:pt x="47387" y="37832"/>
                  </a:cubicBezTo>
                  <a:lnTo>
                    <a:pt x="47387" y="37832"/>
                  </a:lnTo>
                  <a:cubicBezTo>
                    <a:pt x="46183" y="35584"/>
                    <a:pt x="43720" y="34118"/>
                    <a:pt x="40820" y="34118"/>
                  </a:cubicBezTo>
                  <a:lnTo>
                    <a:pt x="40820" y="34118"/>
                  </a:lnTo>
                  <a:cubicBezTo>
                    <a:pt x="40328" y="34118"/>
                    <a:pt x="38960" y="33775"/>
                    <a:pt x="38577" y="33140"/>
                  </a:cubicBezTo>
                  <a:lnTo>
                    <a:pt x="38577" y="33140"/>
                  </a:lnTo>
                  <a:cubicBezTo>
                    <a:pt x="38194" y="32505"/>
                    <a:pt x="37756" y="31771"/>
                    <a:pt x="37318" y="31185"/>
                  </a:cubicBezTo>
                  <a:lnTo>
                    <a:pt x="37318" y="31185"/>
                  </a:lnTo>
                  <a:cubicBezTo>
                    <a:pt x="36607" y="29914"/>
                    <a:pt x="37318" y="28985"/>
                    <a:pt x="37647" y="28545"/>
                  </a:cubicBezTo>
                  <a:lnTo>
                    <a:pt x="37647" y="28545"/>
                  </a:lnTo>
                  <a:cubicBezTo>
                    <a:pt x="38413" y="27519"/>
                    <a:pt x="38960" y="26248"/>
                    <a:pt x="38960" y="24928"/>
                  </a:cubicBezTo>
                  <a:lnTo>
                    <a:pt x="38960" y="24928"/>
                  </a:lnTo>
                  <a:cubicBezTo>
                    <a:pt x="38960" y="23413"/>
                    <a:pt x="38303" y="21947"/>
                    <a:pt x="37264" y="20773"/>
                  </a:cubicBezTo>
                  <a:lnTo>
                    <a:pt x="37264" y="20773"/>
                  </a:lnTo>
                  <a:cubicBezTo>
                    <a:pt x="36935" y="20480"/>
                    <a:pt x="36443" y="19307"/>
                    <a:pt x="36880" y="18623"/>
                  </a:cubicBezTo>
                  <a:lnTo>
                    <a:pt x="36880" y="18623"/>
                  </a:lnTo>
                  <a:cubicBezTo>
                    <a:pt x="37756" y="17352"/>
                    <a:pt x="39069" y="15348"/>
                    <a:pt x="39507" y="14712"/>
                  </a:cubicBezTo>
                  <a:lnTo>
                    <a:pt x="39507" y="14712"/>
                  </a:lnTo>
                  <a:cubicBezTo>
                    <a:pt x="40328" y="13784"/>
                    <a:pt x="41258" y="13832"/>
                    <a:pt x="41696" y="13881"/>
                  </a:cubicBezTo>
                  <a:lnTo>
                    <a:pt x="41696" y="13881"/>
                  </a:lnTo>
                  <a:cubicBezTo>
                    <a:pt x="43447" y="14272"/>
                    <a:pt x="45253" y="14028"/>
                    <a:pt x="46949" y="13197"/>
                  </a:cubicBezTo>
                  <a:lnTo>
                    <a:pt x="46949" y="13197"/>
                  </a:lnTo>
                  <a:cubicBezTo>
                    <a:pt x="50396" y="11389"/>
                    <a:pt x="51600" y="7380"/>
                    <a:pt x="49521" y="4252"/>
                  </a:cubicBezTo>
                  <a:lnTo>
                    <a:pt x="49521" y="4252"/>
                  </a:lnTo>
                  <a:cubicBezTo>
                    <a:pt x="47551" y="1075"/>
                    <a:pt x="43064" y="0"/>
                    <a:pt x="39562" y="1857"/>
                  </a:cubicBezTo>
                  <a:lnTo>
                    <a:pt x="39562" y="1857"/>
                  </a:lnTo>
                  <a:cubicBezTo>
                    <a:pt x="36060" y="3617"/>
                    <a:pt x="34856" y="7674"/>
                    <a:pt x="36880" y="10802"/>
                  </a:cubicBezTo>
                  <a:lnTo>
                    <a:pt x="36880" y="10802"/>
                  </a:lnTo>
                  <a:cubicBezTo>
                    <a:pt x="37099" y="11095"/>
                    <a:pt x="37264" y="11780"/>
                    <a:pt x="36716" y="13050"/>
                  </a:cubicBezTo>
                  <a:lnTo>
                    <a:pt x="36716" y="13050"/>
                  </a:lnTo>
                  <a:cubicBezTo>
                    <a:pt x="36224" y="13784"/>
                    <a:pt x="34856" y="15885"/>
                    <a:pt x="33871" y="17303"/>
                  </a:cubicBezTo>
                  <a:lnTo>
                    <a:pt x="33871" y="17303"/>
                  </a:lnTo>
                  <a:cubicBezTo>
                    <a:pt x="32777" y="18232"/>
                    <a:pt x="32448" y="18329"/>
                    <a:pt x="31573" y="18329"/>
                  </a:cubicBezTo>
                  <a:lnTo>
                    <a:pt x="31573" y="18329"/>
                  </a:lnTo>
                  <a:cubicBezTo>
                    <a:pt x="28891" y="18329"/>
                    <a:pt x="26429" y="19698"/>
                    <a:pt x="25170" y="21702"/>
                  </a:cubicBezTo>
                  <a:lnTo>
                    <a:pt x="25170" y="21702"/>
                  </a:lnTo>
                  <a:cubicBezTo>
                    <a:pt x="24623" y="22631"/>
                    <a:pt x="24514" y="23071"/>
                    <a:pt x="22927" y="23071"/>
                  </a:cubicBezTo>
                  <a:lnTo>
                    <a:pt x="19534" y="23071"/>
                  </a:lnTo>
                  <a:lnTo>
                    <a:pt x="19534" y="23071"/>
                  </a:lnTo>
                  <a:cubicBezTo>
                    <a:pt x="17948" y="23071"/>
                    <a:pt x="17400" y="22044"/>
                    <a:pt x="17236" y="21604"/>
                  </a:cubicBezTo>
                  <a:lnTo>
                    <a:pt x="17236" y="21604"/>
                  </a:lnTo>
                  <a:cubicBezTo>
                    <a:pt x="15978" y="19454"/>
                    <a:pt x="13515" y="17841"/>
                    <a:pt x="10615" y="17841"/>
                  </a:cubicBezTo>
                  <a:lnTo>
                    <a:pt x="10615" y="17841"/>
                  </a:lnTo>
                  <a:cubicBezTo>
                    <a:pt x="6566" y="17841"/>
                    <a:pt x="3228" y="20773"/>
                    <a:pt x="3228" y="24439"/>
                  </a:cubicBezTo>
                  <a:lnTo>
                    <a:pt x="3228" y="24439"/>
                  </a:lnTo>
                  <a:cubicBezTo>
                    <a:pt x="3228" y="28008"/>
                    <a:pt x="6566" y="30940"/>
                    <a:pt x="10615" y="30940"/>
                  </a:cubicBezTo>
                  <a:lnTo>
                    <a:pt x="10615" y="30940"/>
                  </a:lnTo>
                  <a:cubicBezTo>
                    <a:pt x="13296" y="30940"/>
                    <a:pt x="15704" y="29621"/>
                    <a:pt x="16908" y="27665"/>
                  </a:cubicBezTo>
                  <a:lnTo>
                    <a:pt x="16908" y="27665"/>
                  </a:lnTo>
                  <a:cubicBezTo>
                    <a:pt x="17619" y="26590"/>
                    <a:pt x="17893" y="26150"/>
                    <a:pt x="19097" y="26150"/>
                  </a:cubicBezTo>
                  <a:lnTo>
                    <a:pt x="22763" y="26150"/>
                  </a:lnTo>
                  <a:lnTo>
                    <a:pt x="22763" y="26150"/>
                  </a:lnTo>
                  <a:cubicBezTo>
                    <a:pt x="24350" y="26150"/>
                    <a:pt x="24569" y="26883"/>
                    <a:pt x="24733" y="27226"/>
                  </a:cubicBezTo>
                  <a:lnTo>
                    <a:pt x="24733" y="27226"/>
                  </a:lnTo>
                  <a:cubicBezTo>
                    <a:pt x="25772" y="29670"/>
                    <a:pt x="28454" y="31478"/>
                    <a:pt x="31573" y="31478"/>
                  </a:cubicBezTo>
                  <a:lnTo>
                    <a:pt x="31573" y="31478"/>
                  </a:lnTo>
                  <a:cubicBezTo>
                    <a:pt x="32229" y="31478"/>
                    <a:pt x="33324" y="31331"/>
                    <a:pt x="34199" y="32456"/>
                  </a:cubicBezTo>
                  <a:lnTo>
                    <a:pt x="34199" y="32456"/>
                  </a:lnTo>
                  <a:cubicBezTo>
                    <a:pt x="34582" y="32993"/>
                    <a:pt x="35020" y="33629"/>
                    <a:pt x="35348" y="34167"/>
                  </a:cubicBezTo>
                  <a:lnTo>
                    <a:pt x="35348" y="34167"/>
                  </a:lnTo>
                  <a:cubicBezTo>
                    <a:pt x="35786" y="34997"/>
                    <a:pt x="35348" y="36268"/>
                    <a:pt x="35020" y="36659"/>
                  </a:cubicBezTo>
                  <a:lnTo>
                    <a:pt x="35020" y="36659"/>
                  </a:lnTo>
                  <a:cubicBezTo>
                    <a:pt x="34035" y="37735"/>
                    <a:pt x="33433" y="39201"/>
                    <a:pt x="33433" y="40668"/>
                  </a:cubicBezTo>
                  <a:lnTo>
                    <a:pt x="33433" y="40668"/>
                  </a:lnTo>
                  <a:cubicBezTo>
                    <a:pt x="33433" y="41987"/>
                    <a:pt x="33871" y="43160"/>
                    <a:pt x="34582" y="44187"/>
                  </a:cubicBezTo>
                  <a:lnTo>
                    <a:pt x="34582" y="44187"/>
                  </a:lnTo>
                  <a:cubicBezTo>
                    <a:pt x="34911" y="44627"/>
                    <a:pt x="35622" y="45556"/>
                    <a:pt x="34746" y="46924"/>
                  </a:cubicBezTo>
                  <a:lnTo>
                    <a:pt x="34746" y="46924"/>
                  </a:lnTo>
                  <a:cubicBezTo>
                    <a:pt x="34199" y="47902"/>
                    <a:pt x="31518" y="52008"/>
                    <a:pt x="30095" y="54158"/>
                  </a:cubicBezTo>
                  <a:lnTo>
                    <a:pt x="30095" y="54158"/>
                  </a:lnTo>
                  <a:cubicBezTo>
                    <a:pt x="29056" y="55283"/>
                    <a:pt x="27961" y="55380"/>
                    <a:pt x="27305" y="55380"/>
                  </a:cubicBezTo>
                  <a:lnTo>
                    <a:pt x="27305" y="55380"/>
                  </a:lnTo>
                  <a:cubicBezTo>
                    <a:pt x="24569" y="55380"/>
                    <a:pt x="22106" y="56749"/>
                    <a:pt x="20902" y="58753"/>
                  </a:cubicBezTo>
                  <a:lnTo>
                    <a:pt x="20902" y="58753"/>
                  </a:lnTo>
                  <a:cubicBezTo>
                    <a:pt x="20519" y="59389"/>
                    <a:pt x="20191" y="60268"/>
                    <a:pt x="18440" y="60268"/>
                  </a:cubicBezTo>
                  <a:lnTo>
                    <a:pt x="15868" y="60268"/>
                  </a:lnTo>
                  <a:lnTo>
                    <a:pt x="15868" y="60268"/>
                  </a:lnTo>
                  <a:cubicBezTo>
                    <a:pt x="14336" y="60268"/>
                    <a:pt x="13953" y="58997"/>
                    <a:pt x="13570" y="58460"/>
                  </a:cubicBezTo>
                  <a:lnTo>
                    <a:pt x="13570" y="58460"/>
                  </a:lnTo>
                  <a:cubicBezTo>
                    <a:pt x="12311" y="56553"/>
                    <a:pt x="9958" y="55380"/>
                    <a:pt x="7332" y="55380"/>
                  </a:cubicBezTo>
                  <a:lnTo>
                    <a:pt x="7332" y="55380"/>
                  </a:lnTo>
                  <a:cubicBezTo>
                    <a:pt x="3283" y="55380"/>
                    <a:pt x="0" y="58313"/>
                    <a:pt x="0" y="61930"/>
                  </a:cubicBezTo>
                  <a:lnTo>
                    <a:pt x="0" y="61930"/>
                  </a:lnTo>
                  <a:cubicBezTo>
                    <a:pt x="0" y="65498"/>
                    <a:pt x="3283" y="68431"/>
                    <a:pt x="7332" y="68431"/>
                  </a:cubicBezTo>
                  <a:lnTo>
                    <a:pt x="7332" y="68431"/>
                  </a:lnTo>
                  <a:cubicBezTo>
                    <a:pt x="10232" y="68431"/>
                    <a:pt x="12640" y="67014"/>
                    <a:pt x="13898" y="64912"/>
                  </a:cubicBezTo>
                  <a:lnTo>
                    <a:pt x="13898" y="64912"/>
                  </a:lnTo>
                  <a:cubicBezTo>
                    <a:pt x="14336" y="64081"/>
                    <a:pt x="14610" y="63299"/>
                    <a:pt x="15868" y="63299"/>
                  </a:cubicBezTo>
                  <a:lnTo>
                    <a:pt x="18057" y="63299"/>
                  </a:lnTo>
                  <a:lnTo>
                    <a:pt x="18057" y="63299"/>
                  </a:lnTo>
                  <a:cubicBezTo>
                    <a:pt x="19644" y="63299"/>
                    <a:pt x="20519" y="64423"/>
                    <a:pt x="20793" y="64961"/>
                  </a:cubicBezTo>
                  <a:lnTo>
                    <a:pt x="20793" y="64961"/>
                  </a:lnTo>
                  <a:cubicBezTo>
                    <a:pt x="22051" y="67014"/>
                    <a:pt x="24514" y="68431"/>
                    <a:pt x="27305" y="68431"/>
                  </a:cubicBezTo>
                  <a:lnTo>
                    <a:pt x="27305" y="68431"/>
                  </a:lnTo>
                  <a:cubicBezTo>
                    <a:pt x="28016" y="68431"/>
                    <a:pt x="29329" y="68334"/>
                    <a:pt x="30205" y="69604"/>
                  </a:cubicBezTo>
                  <a:lnTo>
                    <a:pt x="30205" y="69604"/>
                  </a:lnTo>
                  <a:cubicBezTo>
                    <a:pt x="30916" y="70533"/>
                    <a:pt x="33378" y="74395"/>
                    <a:pt x="34746" y="76594"/>
                  </a:cubicBezTo>
                  <a:lnTo>
                    <a:pt x="34746" y="76594"/>
                  </a:lnTo>
                  <a:cubicBezTo>
                    <a:pt x="35731" y="78109"/>
                    <a:pt x="35348" y="78256"/>
                    <a:pt x="34582" y="79331"/>
                  </a:cubicBezTo>
                  <a:lnTo>
                    <a:pt x="34582" y="79331"/>
                  </a:lnTo>
                  <a:cubicBezTo>
                    <a:pt x="33871" y="80407"/>
                    <a:pt x="33433" y="81629"/>
                    <a:pt x="33433" y="82851"/>
                  </a:cubicBezTo>
                  <a:lnTo>
                    <a:pt x="33433" y="82851"/>
                  </a:lnTo>
                  <a:cubicBezTo>
                    <a:pt x="33433" y="83926"/>
                    <a:pt x="33761" y="84904"/>
                    <a:pt x="34199" y="85784"/>
                  </a:cubicBezTo>
                  <a:lnTo>
                    <a:pt x="34199" y="85784"/>
                  </a:lnTo>
                  <a:cubicBezTo>
                    <a:pt x="34528" y="86321"/>
                    <a:pt x="35348" y="87054"/>
                    <a:pt x="34528" y="88472"/>
                  </a:cubicBezTo>
                  <a:lnTo>
                    <a:pt x="34528" y="88472"/>
                  </a:lnTo>
                  <a:cubicBezTo>
                    <a:pt x="34035" y="89205"/>
                    <a:pt x="33597" y="89987"/>
                    <a:pt x="33160" y="90574"/>
                  </a:cubicBezTo>
                  <a:lnTo>
                    <a:pt x="33160" y="90574"/>
                  </a:lnTo>
                  <a:cubicBezTo>
                    <a:pt x="32393" y="91649"/>
                    <a:pt x="31682" y="91258"/>
                    <a:pt x="30861" y="91160"/>
                  </a:cubicBezTo>
                  <a:lnTo>
                    <a:pt x="30861" y="91160"/>
                  </a:lnTo>
                  <a:cubicBezTo>
                    <a:pt x="29384" y="91014"/>
                    <a:pt x="27852" y="91307"/>
                    <a:pt x="26429" y="91991"/>
                  </a:cubicBezTo>
                  <a:lnTo>
                    <a:pt x="26429" y="91991"/>
                  </a:lnTo>
                  <a:cubicBezTo>
                    <a:pt x="25061" y="92773"/>
                    <a:pt x="24076" y="93800"/>
                    <a:pt x="23474" y="94924"/>
                  </a:cubicBezTo>
                  <a:lnTo>
                    <a:pt x="23474" y="94924"/>
                  </a:lnTo>
                  <a:cubicBezTo>
                    <a:pt x="23201" y="95364"/>
                    <a:pt x="22544" y="96293"/>
                    <a:pt x="21176" y="96293"/>
                  </a:cubicBezTo>
                  <a:lnTo>
                    <a:pt x="19534" y="96293"/>
                  </a:lnTo>
                  <a:lnTo>
                    <a:pt x="19534" y="96293"/>
                  </a:lnTo>
                  <a:cubicBezTo>
                    <a:pt x="18385" y="96293"/>
                    <a:pt x="17564" y="95462"/>
                    <a:pt x="17072" y="94631"/>
                  </a:cubicBezTo>
                  <a:lnTo>
                    <a:pt x="17072" y="94631"/>
                  </a:lnTo>
                  <a:cubicBezTo>
                    <a:pt x="15868" y="92578"/>
                    <a:pt x="13406" y="91112"/>
                    <a:pt x="10615" y="91112"/>
                  </a:cubicBezTo>
                  <a:lnTo>
                    <a:pt x="10615" y="91112"/>
                  </a:lnTo>
                  <a:cubicBezTo>
                    <a:pt x="6566" y="91112"/>
                    <a:pt x="3228" y="94044"/>
                    <a:pt x="3228" y="97710"/>
                  </a:cubicBezTo>
                  <a:lnTo>
                    <a:pt x="3228" y="97710"/>
                  </a:lnTo>
                  <a:cubicBezTo>
                    <a:pt x="3228" y="101279"/>
                    <a:pt x="6566" y="104211"/>
                    <a:pt x="10615" y="104211"/>
                  </a:cubicBezTo>
                  <a:lnTo>
                    <a:pt x="10615" y="104211"/>
                  </a:lnTo>
                  <a:cubicBezTo>
                    <a:pt x="13296" y="104211"/>
                    <a:pt x="15704" y="102892"/>
                    <a:pt x="16908" y="100936"/>
                  </a:cubicBezTo>
                  <a:lnTo>
                    <a:pt x="16908" y="100936"/>
                  </a:lnTo>
                  <a:cubicBezTo>
                    <a:pt x="17564" y="99959"/>
                    <a:pt x="18385" y="99421"/>
                    <a:pt x="19316" y="99421"/>
                  </a:cubicBezTo>
                  <a:lnTo>
                    <a:pt x="21231" y="99421"/>
                  </a:lnTo>
                  <a:lnTo>
                    <a:pt x="21231" y="99421"/>
                  </a:lnTo>
                  <a:cubicBezTo>
                    <a:pt x="22708" y="99421"/>
                    <a:pt x="23474" y="100496"/>
                    <a:pt x="23803" y="100936"/>
                  </a:cubicBezTo>
                  <a:lnTo>
                    <a:pt x="23803" y="100936"/>
                  </a:lnTo>
                  <a:cubicBezTo>
                    <a:pt x="25061" y="102989"/>
                    <a:pt x="27359" y="104162"/>
                    <a:pt x="29822" y="104211"/>
                  </a:cubicBezTo>
                  <a:lnTo>
                    <a:pt x="29822" y="104211"/>
                  </a:lnTo>
                  <a:cubicBezTo>
                    <a:pt x="31299" y="104260"/>
                    <a:pt x="31518" y="104211"/>
                    <a:pt x="32284" y="105336"/>
                  </a:cubicBezTo>
                  <a:lnTo>
                    <a:pt x="32886" y="106362"/>
                  </a:lnTo>
                  <a:lnTo>
                    <a:pt x="32886" y="106362"/>
                  </a:lnTo>
                  <a:cubicBezTo>
                    <a:pt x="33488" y="107291"/>
                    <a:pt x="32886" y="107780"/>
                    <a:pt x="32010" y="109148"/>
                  </a:cubicBezTo>
                  <a:lnTo>
                    <a:pt x="32010" y="109148"/>
                  </a:lnTo>
                  <a:cubicBezTo>
                    <a:pt x="30041" y="112325"/>
                    <a:pt x="31190" y="116334"/>
                    <a:pt x="34692" y="118142"/>
                  </a:cubicBezTo>
                  <a:lnTo>
                    <a:pt x="34692" y="118142"/>
                  </a:lnTo>
                  <a:cubicBezTo>
                    <a:pt x="38248" y="119951"/>
                    <a:pt x="42681" y="118875"/>
                    <a:pt x="44760" y="115698"/>
                  </a:cubicBezTo>
                  <a:lnTo>
                    <a:pt x="44760" y="115698"/>
                  </a:lnTo>
                  <a:cubicBezTo>
                    <a:pt x="46730" y="112619"/>
                    <a:pt x="45581" y="108610"/>
                    <a:pt x="42024" y="106753"/>
                  </a:cubicBezTo>
                  <a:lnTo>
                    <a:pt x="42024" y="106753"/>
                  </a:lnTo>
                  <a:cubicBezTo>
                    <a:pt x="40930" y="106215"/>
                    <a:pt x="39781" y="105922"/>
                    <a:pt x="38632" y="105873"/>
                  </a:cubicBezTo>
                  <a:lnTo>
                    <a:pt x="38632" y="105873"/>
                  </a:lnTo>
                  <a:cubicBezTo>
                    <a:pt x="37209" y="105873"/>
                    <a:pt x="36497" y="105873"/>
                    <a:pt x="36060" y="105091"/>
                  </a:cubicBezTo>
                  <a:lnTo>
                    <a:pt x="35403" y="103967"/>
                  </a:lnTo>
                  <a:lnTo>
                    <a:pt x="35403" y="103967"/>
                  </a:lnTo>
                  <a:cubicBezTo>
                    <a:pt x="34856" y="103185"/>
                    <a:pt x="34856" y="102940"/>
                    <a:pt x="35841" y="101718"/>
                  </a:cubicBezTo>
                  <a:lnTo>
                    <a:pt x="35841" y="101718"/>
                  </a:lnTo>
                  <a:cubicBezTo>
                    <a:pt x="37647" y="99714"/>
                    <a:pt x="37975" y="96830"/>
                    <a:pt x="36443" y="94386"/>
                  </a:cubicBezTo>
                  <a:lnTo>
                    <a:pt x="36443" y="94386"/>
                  </a:lnTo>
                  <a:cubicBezTo>
                    <a:pt x="36169" y="93947"/>
                    <a:pt x="35512" y="93116"/>
                    <a:pt x="36114" y="92040"/>
                  </a:cubicBezTo>
                  <a:lnTo>
                    <a:pt x="36114" y="92040"/>
                  </a:lnTo>
                  <a:cubicBezTo>
                    <a:pt x="36497" y="91503"/>
                    <a:pt x="37099" y="90623"/>
                    <a:pt x="37537" y="89987"/>
                  </a:cubicBezTo>
                  <a:lnTo>
                    <a:pt x="37537" y="89987"/>
                  </a:lnTo>
                  <a:cubicBezTo>
                    <a:pt x="38139" y="89107"/>
                    <a:pt x="38741" y="89401"/>
                    <a:pt x="40820" y="89401"/>
                  </a:cubicBezTo>
                  <a:lnTo>
                    <a:pt x="40820" y="89401"/>
                  </a:lnTo>
                  <a:cubicBezTo>
                    <a:pt x="43775" y="89401"/>
                    <a:pt x="46292" y="87885"/>
                    <a:pt x="47441" y="85637"/>
                  </a:cubicBezTo>
                  <a:lnTo>
                    <a:pt x="47441" y="85637"/>
                  </a:lnTo>
                  <a:cubicBezTo>
                    <a:pt x="47660" y="85197"/>
                    <a:pt x="47824" y="84415"/>
                    <a:pt x="49192" y="84415"/>
                  </a:cubicBezTo>
                  <a:lnTo>
                    <a:pt x="59863" y="84415"/>
                  </a:lnTo>
                  <a:lnTo>
                    <a:pt x="59863" y="84415"/>
                  </a:lnTo>
                  <a:cubicBezTo>
                    <a:pt x="60574" y="84415"/>
                    <a:pt x="61395" y="85197"/>
                    <a:pt x="61559" y="85637"/>
                  </a:cubicBezTo>
                  <a:lnTo>
                    <a:pt x="61559" y="85637"/>
                  </a:lnTo>
                  <a:cubicBezTo>
                    <a:pt x="62763" y="87885"/>
                    <a:pt x="65335" y="89401"/>
                    <a:pt x="68235" y="89401"/>
                  </a:cubicBezTo>
                  <a:lnTo>
                    <a:pt x="68235" y="89401"/>
                  </a:lnTo>
                  <a:cubicBezTo>
                    <a:pt x="68727" y="89401"/>
                    <a:pt x="69603" y="89205"/>
                    <a:pt x="70205" y="90183"/>
                  </a:cubicBezTo>
                  <a:lnTo>
                    <a:pt x="70205" y="90183"/>
                  </a:lnTo>
                  <a:cubicBezTo>
                    <a:pt x="70424" y="90720"/>
                    <a:pt x="71025" y="91600"/>
                    <a:pt x="71463" y="92334"/>
                  </a:cubicBezTo>
                  <a:lnTo>
                    <a:pt x="71463" y="92334"/>
                  </a:lnTo>
                  <a:cubicBezTo>
                    <a:pt x="72065" y="93311"/>
                    <a:pt x="71737" y="94142"/>
                    <a:pt x="71299" y="94826"/>
                  </a:cubicBezTo>
                  <a:lnTo>
                    <a:pt x="71299" y="94826"/>
                  </a:lnTo>
                  <a:cubicBezTo>
                    <a:pt x="70424" y="95902"/>
                    <a:pt x="69931" y="97173"/>
                    <a:pt x="69931" y="98541"/>
                  </a:cubicBezTo>
                  <a:lnTo>
                    <a:pt x="69931" y="98541"/>
                  </a:lnTo>
                  <a:cubicBezTo>
                    <a:pt x="69931" y="102158"/>
                    <a:pt x="73214" y="105091"/>
                    <a:pt x="77264" y="105091"/>
                  </a:cubicBezTo>
                  <a:lnTo>
                    <a:pt x="77264" y="105091"/>
                  </a:lnTo>
                  <a:cubicBezTo>
                    <a:pt x="80437" y="105140"/>
                    <a:pt x="83173" y="103331"/>
                    <a:pt x="84213" y="100741"/>
                  </a:cubicBezTo>
                  <a:lnTo>
                    <a:pt x="84213" y="100741"/>
                  </a:lnTo>
                  <a:cubicBezTo>
                    <a:pt x="84322" y="100301"/>
                    <a:pt x="84705" y="99470"/>
                    <a:pt x="85854" y="99470"/>
                  </a:cubicBezTo>
                  <a:lnTo>
                    <a:pt x="88755" y="99470"/>
                  </a:lnTo>
                  <a:lnTo>
                    <a:pt x="88755" y="99470"/>
                  </a:lnTo>
                  <a:cubicBezTo>
                    <a:pt x="89521" y="99470"/>
                    <a:pt x="90232" y="100252"/>
                    <a:pt x="90396" y="100643"/>
                  </a:cubicBezTo>
                  <a:lnTo>
                    <a:pt x="90396" y="100643"/>
                  </a:lnTo>
                  <a:cubicBezTo>
                    <a:pt x="91381" y="103234"/>
                    <a:pt x="94117" y="105091"/>
                    <a:pt x="97400" y="105091"/>
                  </a:cubicBezTo>
                  <a:lnTo>
                    <a:pt x="97400" y="105091"/>
                  </a:lnTo>
                  <a:cubicBezTo>
                    <a:pt x="101395" y="105091"/>
                    <a:pt x="104678" y="102158"/>
                    <a:pt x="104678" y="98541"/>
                  </a:cubicBezTo>
                  <a:lnTo>
                    <a:pt x="104678" y="98541"/>
                  </a:lnTo>
                  <a:cubicBezTo>
                    <a:pt x="104678" y="94924"/>
                    <a:pt x="101395" y="91991"/>
                    <a:pt x="97400" y="91991"/>
                  </a:cubicBezTo>
                  <a:lnTo>
                    <a:pt x="97400" y="91991"/>
                  </a:lnTo>
                  <a:cubicBezTo>
                    <a:pt x="94610" y="91991"/>
                    <a:pt x="92202" y="93360"/>
                    <a:pt x="90943" y="95364"/>
                  </a:cubicBezTo>
                  <a:lnTo>
                    <a:pt x="90943" y="95364"/>
                  </a:lnTo>
                  <a:cubicBezTo>
                    <a:pt x="90396" y="96244"/>
                    <a:pt x="90123" y="96439"/>
                    <a:pt x="89028" y="96439"/>
                  </a:cubicBezTo>
                  <a:lnTo>
                    <a:pt x="85745" y="96439"/>
                  </a:lnTo>
                  <a:lnTo>
                    <a:pt x="85745" y="96439"/>
                  </a:lnTo>
                  <a:cubicBezTo>
                    <a:pt x="83994" y="96439"/>
                    <a:pt x="83775" y="95608"/>
                    <a:pt x="83611" y="95266"/>
                  </a:cubicBezTo>
                  <a:lnTo>
                    <a:pt x="83611" y="95266"/>
                  </a:lnTo>
                  <a:cubicBezTo>
                    <a:pt x="82352" y="93311"/>
                    <a:pt x="79945" y="91991"/>
                    <a:pt x="77264" y="91991"/>
                  </a:cubicBezTo>
                  <a:lnTo>
                    <a:pt x="77264" y="91991"/>
                  </a:lnTo>
                  <a:cubicBezTo>
                    <a:pt x="75677" y="91991"/>
                    <a:pt x="75403" y="92236"/>
                    <a:pt x="74692" y="91112"/>
                  </a:cubicBezTo>
                  <a:lnTo>
                    <a:pt x="74692" y="91112"/>
                  </a:lnTo>
                  <a:cubicBezTo>
                    <a:pt x="74309" y="90525"/>
                    <a:pt x="73816" y="89694"/>
                    <a:pt x="73488" y="89156"/>
                  </a:cubicBezTo>
                  <a:lnTo>
                    <a:pt x="73488" y="89156"/>
                  </a:lnTo>
                  <a:cubicBezTo>
                    <a:pt x="72831" y="88130"/>
                    <a:pt x="73543" y="87397"/>
                    <a:pt x="73816" y="87054"/>
                  </a:cubicBezTo>
                  <a:lnTo>
                    <a:pt x="73816" y="87054"/>
                  </a:lnTo>
                  <a:cubicBezTo>
                    <a:pt x="74911" y="85930"/>
                    <a:pt x="75622" y="84464"/>
                    <a:pt x="75622" y="82851"/>
                  </a:cubicBezTo>
                  <a:lnTo>
                    <a:pt x="75622" y="82851"/>
                  </a:lnTo>
                  <a:cubicBezTo>
                    <a:pt x="75622" y="81433"/>
                    <a:pt x="75075" y="80065"/>
                    <a:pt x="74090" y="78989"/>
                  </a:cubicBezTo>
                  <a:lnTo>
                    <a:pt x="74090" y="78989"/>
                  </a:lnTo>
                  <a:cubicBezTo>
                    <a:pt x="73816" y="78598"/>
                    <a:pt x="73105" y="78109"/>
                    <a:pt x="73926" y="76887"/>
                  </a:cubicBezTo>
                  <a:lnTo>
                    <a:pt x="73926" y="76887"/>
                  </a:lnTo>
                  <a:cubicBezTo>
                    <a:pt x="74582" y="75959"/>
                    <a:pt x="77592" y="71315"/>
                    <a:pt x="78850" y="69213"/>
                  </a:cubicBezTo>
                  <a:lnTo>
                    <a:pt x="78850" y="69213"/>
                  </a:lnTo>
                  <a:cubicBezTo>
                    <a:pt x="79343" y="68431"/>
                    <a:pt x="80328" y="68431"/>
                    <a:pt x="81641" y="68431"/>
                  </a:cubicBezTo>
                  <a:lnTo>
                    <a:pt x="81641" y="68431"/>
                  </a:lnTo>
                  <a:cubicBezTo>
                    <a:pt x="84596" y="68431"/>
                    <a:pt x="87168" y="66867"/>
                    <a:pt x="88317" y="64619"/>
                  </a:cubicBezTo>
                  <a:lnTo>
                    <a:pt x="88317" y="64619"/>
                  </a:lnTo>
                  <a:cubicBezTo>
                    <a:pt x="88481" y="64228"/>
                    <a:pt x="88919" y="63299"/>
                    <a:pt x="90123" y="63299"/>
                  </a:cubicBezTo>
                  <a:lnTo>
                    <a:pt x="92859" y="63299"/>
                  </a:lnTo>
                  <a:lnTo>
                    <a:pt x="92859" y="63299"/>
                  </a:lnTo>
                  <a:cubicBezTo>
                    <a:pt x="94008" y="63299"/>
                    <a:pt x="94555" y="63934"/>
                    <a:pt x="94938" y="64716"/>
                  </a:cubicBezTo>
                  <a:lnTo>
                    <a:pt x="94938" y="64716"/>
                  </a:lnTo>
                  <a:cubicBezTo>
                    <a:pt x="96142" y="66916"/>
                    <a:pt x="98659" y="68431"/>
                    <a:pt x="101559" y="68431"/>
                  </a:cubicBezTo>
                  <a:lnTo>
                    <a:pt x="101559" y="68431"/>
                  </a:lnTo>
                  <a:cubicBezTo>
                    <a:pt x="102380" y="68431"/>
                    <a:pt x="103857" y="67991"/>
                    <a:pt x="104678" y="69360"/>
                  </a:cubicBezTo>
                  <a:lnTo>
                    <a:pt x="104678" y="69360"/>
                  </a:lnTo>
                  <a:cubicBezTo>
                    <a:pt x="105280" y="70289"/>
                    <a:pt x="106703" y="72488"/>
                    <a:pt x="107523" y="73857"/>
                  </a:cubicBezTo>
                  <a:lnTo>
                    <a:pt x="107523" y="73857"/>
                  </a:lnTo>
                  <a:cubicBezTo>
                    <a:pt x="108125" y="74835"/>
                    <a:pt x="107906" y="75128"/>
                    <a:pt x="107086" y="75910"/>
                  </a:cubicBezTo>
                  <a:lnTo>
                    <a:pt x="107086" y="75910"/>
                  </a:lnTo>
                  <a:cubicBezTo>
                    <a:pt x="105991" y="77083"/>
                    <a:pt x="105280" y="78549"/>
                    <a:pt x="105280" y="80211"/>
                  </a:cubicBezTo>
                  <a:lnTo>
                    <a:pt x="105280" y="80211"/>
                  </a:lnTo>
                  <a:cubicBezTo>
                    <a:pt x="105280" y="83828"/>
                    <a:pt x="108563" y="86761"/>
                    <a:pt x="112612" y="86761"/>
                  </a:cubicBezTo>
                  <a:lnTo>
                    <a:pt x="112612" y="86761"/>
                  </a:lnTo>
                  <a:cubicBezTo>
                    <a:pt x="116662" y="86761"/>
                    <a:pt x="119945" y="83828"/>
                    <a:pt x="119945" y="80211"/>
                  </a:cubicBezTo>
                  <a:lnTo>
                    <a:pt x="119945" y="80211"/>
                  </a:lnTo>
                  <a:cubicBezTo>
                    <a:pt x="119945" y="76594"/>
                    <a:pt x="116662" y="73661"/>
                    <a:pt x="112612" y="736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792465" y="1231245"/>
              <a:ext cx="280489" cy="4485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59921"/>
                  </a:moveTo>
                  <a:lnTo>
                    <a:pt x="60000" y="59921"/>
                  </a:lnTo>
                  <a:cubicBezTo>
                    <a:pt x="40041" y="59921"/>
                    <a:pt x="23849" y="49803"/>
                    <a:pt x="23849" y="37411"/>
                  </a:cubicBezTo>
                  <a:lnTo>
                    <a:pt x="23849" y="37411"/>
                  </a:lnTo>
                  <a:cubicBezTo>
                    <a:pt x="23849" y="25019"/>
                    <a:pt x="40041" y="14980"/>
                    <a:pt x="60000" y="14980"/>
                  </a:cubicBezTo>
                  <a:lnTo>
                    <a:pt x="60000" y="14980"/>
                  </a:lnTo>
                  <a:cubicBezTo>
                    <a:pt x="79707" y="14980"/>
                    <a:pt x="95899" y="25019"/>
                    <a:pt x="95899" y="37411"/>
                  </a:cubicBezTo>
                  <a:lnTo>
                    <a:pt x="95899" y="37411"/>
                  </a:lnTo>
                  <a:cubicBezTo>
                    <a:pt x="95899" y="49803"/>
                    <a:pt x="79707" y="59921"/>
                    <a:pt x="60000" y="59921"/>
                  </a:cubicBezTo>
                  <a:close/>
                  <a:moveTo>
                    <a:pt x="119874" y="37411"/>
                  </a:moveTo>
                  <a:lnTo>
                    <a:pt x="119874" y="37411"/>
                  </a:lnTo>
                  <a:cubicBezTo>
                    <a:pt x="119874" y="16705"/>
                    <a:pt x="93012" y="0"/>
                    <a:pt x="60000" y="0"/>
                  </a:cubicBezTo>
                  <a:lnTo>
                    <a:pt x="60000" y="0"/>
                  </a:lnTo>
                  <a:cubicBezTo>
                    <a:pt x="26736" y="0"/>
                    <a:pt x="0" y="16705"/>
                    <a:pt x="0" y="37411"/>
                  </a:cubicBezTo>
                  <a:lnTo>
                    <a:pt x="0" y="37411"/>
                  </a:lnTo>
                  <a:cubicBezTo>
                    <a:pt x="0" y="55607"/>
                    <a:pt x="20585" y="70745"/>
                    <a:pt x="47824" y="74117"/>
                  </a:cubicBezTo>
                  <a:lnTo>
                    <a:pt x="47824" y="89882"/>
                  </a:lnTo>
                  <a:lnTo>
                    <a:pt x="23849" y="89882"/>
                  </a:lnTo>
                  <a:lnTo>
                    <a:pt x="23849" y="104941"/>
                  </a:lnTo>
                  <a:lnTo>
                    <a:pt x="47824" y="104941"/>
                  </a:lnTo>
                  <a:lnTo>
                    <a:pt x="47824" y="119921"/>
                  </a:lnTo>
                  <a:lnTo>
                    <a:pt x="71924" y="119921"/>
                  </a:lnTo>
                  <a:lnTo>
                    <a:pt x="71924" y="104941"/>
                  </a:lnTo>
                  <a:lnTo>
                    <a:pt x="95899" y="104941"/>
                  </a:lnTo>
                  <a:lnTo>
                    <a:pt x="95899" y="89882"/>
                  </a:lnTo>
                  <a:lnTo>
                    <a:pt x="71924" y="89882"/>
                  </a:lnTo>
                  <a:lnTo>
                    <a:pt x="71924" y="74117"/>
                  </a:lnTo>
                  <a:lnTo>
                    <a:pt x="71924" y="74117"/>
                  </a:lnTo>
                  <a:cubicBezTo>
                    <a:pt x="99163" y="70745"/>
                    <a:pt x="119874" y="55607"/>
                    <a:pt x="119874" y="374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4" name="Shape 384"/>
            <p:cNvGrpSpPr/>
            <p:nvPr/>
          </p:nvGrpSpPr>
          <p:grpSpPr>
            <a:xfrm rot="-3387295">
              <a:off x="-115083" y="2108805"/>
              <a:ext cx="500788" cy="149770"/>
              <a:chOff x="3410697" y="2328894"/>
              <a:chExt cx="382140" cy="114286"/>
            </a:xfrm>
          </p:grpSpPr>
          <p:sp>
            <p:nvSpPr>
              <p:cNvPr id="385" name="Shape 385"/>
              <p:cNvSpPr/>
              <p:nvPr/>
            </p:nvSpPr>
            <p:spPr>
              <a:xfrm>
                <a:off x="3410697" y="2328894"/>
                <a:ext cx="58333" cy="8095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0458" y="18400"/>
                    </a:moveTo>
                    <a:lnTo>
                      <a:pt x="70458" y="107200"/>
                    </a:lnTo>
                    <a:lnTo>
                      <a:pt x="70458" y="107200"/>
                    </a:lnTo>
                    <a:cubicBezTo>
                      <a:pt x="77614" y="108000"/>
                      <a:pt x="84770" y="108400"/>
                      <a:pt x="91376" y="110000"/>
                    </a:cubicBezTo>
                    <a:lnTo>
                      <a:pt x="91376" y="110000"/>
                    </a:lnTo>
                    <a:cubicBezTo>
                      <a:pt x="93577" y="110400"/>
                      <a:pt x="95229" y="113600"/>
                      <a:pt x="97431" y="115600"/>
                    </a:cubicBezTo>
                    <a:lnTo>
                      <a:pt x="97431" y="115600"/>
                    </a:lnTo>
                    <a:cubicBezTo>
                      <a:pt x="94678" y="117200"/>
                      <a:pt x="91926" y="119600"/>
                      <a:pt x="89174" y="119600"/>
                    </a:cubicBezTo>
                    <a:lnTo>
                      <a:pt x="89174" y="119600"/>
                    </a:lnTo>
                    <a:cubicBezTo>
                      <a:pt x="65504" y="119600"/>
                      <a:pt x="41834" y="119600"/>
                      <a:pt x="18165" y="118800"/>
                    </a:cubicBezTo>
                    <a:lnTo>
                      <a:pt x="18165" y="118800"/>
                    </a:lnTo>
                    <a:cubicBezTo>
                      <a:pt x="13761" y="118800"/>
                      <a:pt x="8807" y="116000"/>
                      <a:pt x="3853" y="114000"/>
                    </a:cubicBezTo>
                    <a:lnTo>
                      <a:pt x="3853" y="114000"/>
                    </a:lnTo>
                    <a:cubicBezTo>
                      <a:pt x="7706" y="112000"/>
                      <a:pt x="11559" y="109200"/>
                      <a:pt x="15963" y="108000"/>
                    </a:cubicBezTo>
                    <a:lnTo>
                      <a:pt x="15963" y="108000"/>
                    </a:lnTo>
                    <a:cubicBezTo>
                      <a:pt x="29174" y="104800"/>
                      <a:pt x="43486" y="102400"/>
                      <a:pt x="56697" y="100000"/>
                    </a:cubicBezTo>
                    <a:lnTo>
                      <a:pt x="56697" y="14400"/>
                    </a:lnTo>
                    <a:lnTo>
                      <a:pt x="56697" y="14400"/>
                    </a:lnTo>
                    <a:cubicBezTo>
                      <a:pt x="37981" y="13200"/>
                      <a:pt x="18715" y="19600"/>
                      <a:pt x="550" y="14000"/>
                    </a:cubicBezTo>
                    <a:lnTo>
                      <a:pt x="550" y="14000"/>
                    </a:lnTo>
                    <a:cubicBezTo>
                      <a:pt x="550" y="13200"/>
                      <a:pt x="0" y="12400"/>
                      <a:pt x="0" y="10800"/>
                    </a:cubicBezTo>
                    <a:lnTo>
                      <a:pt x="0" y="10800"/>
                    </a:lnTo>
                    <a:cubicBezTo>
                      <a:pt x="6055" y="9600"/>
                      <a:pt x="13761" y="6800"/>
                      <a:pt x="20917" y="6400"/>
                    </a:cubicBezTo>
                    <a:lnTo>
                      <a:pt x="20917" y="6400"/>
                    </a:lnTo>
                    <a:cubicBezTo>
                      <a:pt x="49541" y="3600"/>
                      <a:pt x="78715" y="2000"/>
                      <a:pt x="108440" y="0"/>
                    </a:cubicBezTo>
                    <a:lnTo>
                      <a:pt x="108440" y="0"/>
                    </a:lnTo>
                    <a:cubicBezTo>
                      <a:pt x="111743" y="0"/>
                      <a:pt x="115596" y="2800"/>
                      <a:pt x="119449" y="4400"/>
                    </a:cubicBezTo>
                    <a:lnTo>
                      <a:pt x="119449" y="4400"/>
                    </a:lnTo>
                    <a:cubicBezTo>
                      <a:pt x="116146" y="6000"/>
                      <a:pt x="113944" y="8800"/>
                      <a:pt x="110091" y="10000"/>
                    </a:cubicBezTo>
                    <a:lnTo>
                      <a:pt x="110091" y="10000"/>
                    </a:lnTo>
                    <a:cubicBezTo>
                      <a:pt x="97431" y="12800"/>
                      <a:pt x="84770" y="15600"/>
                      <a:pt x="70458" y="1840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Shape 386"/>
              <p:cNvSpPr/>
              <p:nvPr/>
            </p:nvSpPr>
            <p:spPr>
              <a:xfrm>
                <a:off x="3507125" y="2334847"/>
                <a:ext cx="46429" cy="702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846"/>
                    </a:moveTo>
                    <a:lnTo>
                      <a:pt x="0" y="1846"/>
                    </a:lnTo>
                    <a:cubicBezTo>
                      <a:pt x="14651" y="1846"/>
                      <a:pt x="19534" y="7846"/>
                      <a:pt x="22325" y="14769"/>
                    </a:cubicBezTo>
                    <a:lnTo>
                      <a:pt x="22325" y="14769"/>
                    </a:lnTo>
                    <a:cubicBezTo>
                      <a:pt x="31395" y="37846"/>
                      <a:pt x="39069" y="62307"/>
                      <a:pt x="48837" y="85846"/>
                    </a:cubicBezTo>
                    <a:lnTo>
                      <a:pt x="48837" y="85846"/>
                    </a:lnTo>
                    <a:cubicBezTo>
                      <a:pt x="50232" y="90000"/>
                      <a:pt x="50930" y="94153"/>
                      <a:pt x="52325" y="98769"/>
                    </a:cubicBezTo>
                    <a:lnTo>
                      <a:pt x="52325" y="98769"/>
                    </a:lnTo>
                    <a:cubicBezTo>
                      <a:pt x="53720" y="98769"/>
                      <a:pt x="55813" y="99230"/>
                      <a:pt x="57209" y="99692"/>
                    </a:cubicBezTo>
                    <a:lnTo>
                      <a:pt x="57209" y="99692"/>
                    </a:lnTo>
                    <a:cubicBezTo>
                      <a:pt x="70465" y="69230"/>
                      <a:pt x="83720" y="39692"/>
                      <a:pt x="97674" y="9692"/>
                    </a:cubicBezTo>
                    <a:lnTo>
                      <a:pt x="97674" y="9692"/>
                    </a:lnTo>
                    <a:cubicBezTo>
                      <a:pt x="99069" y="6000"/>
                      <a:pt x="105348" y="0"/>
                      <a:pt x="108139" y="0"/>
                    </a:cubicBezTo>
                    <a:lnTo>
                      <a:pt x="108139" y="0"/>
                    </a:lnTo>
                    <a:cubicBezTo>
                      <a:pt x="119302" y="461"/>
                      <a:pt x="117209" y="6461"/>
                      <a:pt x="115116" y="11538"/>
                    </a:cubicBezTo>
                    <a:lnTo>
                      <a:pt x="115116" y="11538"/>
                    </a:lnTo>
                    <a:cubicBezTo>
                      <a:pt x="98372" y="45230"/>
                      <a:pt x="81627" y="79846"/>
                      <a:pt x="64883" y="113076"/>
                    </a:cubicBezTo>
                    <a:lnTo>
                      <a:pt x="64883" y="113076"/>
                    </a:lnTo>
                    <a:cubicBezTo>
                      <a:pt x="63488" y="115846"/>
                      <a:pt x="57209" y="119538"/>
                      <a:pt x="53023" y="119076"/>
                    </a:cubicBezTo>
                    <a:lnTo>
                      <a:pt x="53023" y="119076"/>
                    </a:lnTo>
                    <a:cubicBezTo>
                      <a:pt x="49534" y="119076"/>
                      <a:pt x="41860" y="115846"/>
                      <a:pt x="39767" y="112615"/>
                    </a:cubicBezTo>
                    <a:lnTo>
                      <a:pt x="39767" y="112615"/>
                    </a:lnTo>
                    <a:cubicBezTo>
                      <a:pt x="36279" y="104769"/>
                      <a:pt x="33488" y="95538"/>
                      <a:pt x="30697" y="86769"/>
                    </a:cubicBezTo>
                    <a:lnTo>
                      <a:pt x="30697" y="86769"/>
                    </a:lnTo>
                    <a:cubicBezTo>
                      <a:pt x="20930" y="59076"/>
                      <a:pt x="10465" y="30923"/>
                      <a:pt x="0" y="1846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Shape 387"/>
              <p:cNvSpPr/>
              <p:nvPr/>
            </p:nvSpPr>
            <p:spPr>
              <a:xfrm>
                <a:off x="3648791" y="2340799"/>
                <a:ext cx="41666" cy="7380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161" y="105163"/>
                    </a:moveTo>
                    <a:lnTo>
                      <a:pt x="61161" y="105163"/>
                    </a:lnTo>
                    <a:cubicBezTo>
                      <a:pt x="57290" y="73745"/>
                      <a:pt x="72000" y="42327"/>
                      <a:pt x="60387" y="12218"/>
                    </a:cubicBezTo>
                    <a:lnTo>
                      <a:pt x="60387" y="12218"/>
                    </a:lnTo>
                    <a:cubicBezTo>
                      <a:pt x="39483" y="11781"/>
                      <a:pt x="20129" y="10909"/>
                      <a:pt x="2322" y="10472"/>
                    </a:cubicBezTo>
                    <a:lnTo>
                      <a:pt x="2322" y="10472"/>
                    </a:lnTo>
                    <a:cubicBezTo>
                      <a:pt x="1548" y="9163"/>
                      <a:pt x="1548" y="7418"/>
                      <a:pt x="0" y="5672"/>
                    </a:cubicBezTo>
                    <a:lnTo>
                      <a:pt x="0" y="5672"/>
                    </a:lnTo>
                    <a:cubicBezTo>
                      <a:pt x="6193" y="4800"/>
                      <a:pt x="10838" y="2181"/>
                      <a:pt x="14709" y="2181"/>
                    </a:cubicBezTo>
                    <a:lnTo>
                      <a:pt x="14709" y="2181"/>
                    </a:lnTo>
                    <a:cubicBezTo>
                      <a:pt x="43354" y="1309"/>
                      <a:pt x="70451" y="436"/>
                      <a:pt x="98322" y="0"/>
                    </a:cubicBezTo>
                    <a:lnTo>
                      <a:pt x="98322" y="0"/>
                    </a:lnTo>
                    <a:cubicBezTo>
                      <a:pt x="103741" y="0"/>
                      <a:pt x="108387" y="872"/>
                      <a:pt x="112258" y="1745"/>
                    </a:cubicBezTo>
                    <a:lnTo>
                      <a:pt x="112258" y="1745"/>
                    </a:lnTo>
                    <a:cubicBezTo>
                      <a:pt x="115354" y="3054"/>
                      <a:pt x="119225" y="6109"/>
                      <a:pt x="117677" y="7418"/>
                    </a:cubicBezTo>
                    <a:lnTo>
                      <a:pt x="117677" y="7418"/>
                    </a:lnTo>
                    <a:cubicBezTo>
                      <a:pt x="116129" y="9600"/>
                      <a:pt x="111483" y="11781"/>
                      <a:pt x="107612" y="11781"/>
                    </a:cubicBezTo>
                    <a:lnTo>
                      <a:pt x="107612" y="11781"/>
                    </a:lnTo>
                    <a:cubicBezTo>
                      <a:pt x="102193" y="12218"/>
                      <a:pt x="96000" y="9600"/>
                      <a:pt x="90580" y="10472"/>
                    </a:cubicBezTo>
                    <a:lnTo>
                      <a:pt x="90580" y="10472"/>
                    </a:lnTo>
                    <a:cubicBezTo>
                      <a:pt x="85935" y="10909"/>
                      <a:pt x="79741" y="14400"/>
                      <a:pt x="79741" y="17018"/>
                    </a:cubicBezTo>
                    <a:lnTo>
                      <a:pt x="79741" y="17018"/>
                    </a:lnTo>
                    <a:cubicBezTo>
                      <a:pt x="79741" y="39272"/>
                      <a:pt x="79741" y="61090"/>
                      <a:pt x="79741" y="83781"/>
                    </a:cubicBezTo>
                    <a:lnTo>
                      <a:pt x="79741" y="83781"/>
                    </a:lnTo>
                    <a:cubicBezTo>
                      <a:pt x="79741" y="88145"/>
                      <a:pt x="79741" y="92509"/>
                      <a:pt x="78967" y="97309"/>
                    </a:cubicBezTo>
                    <a:lnTo>
                      <a:pt x="78967" y="97309"/>
                    </a:lnTo>
                    <a:cubicBezTo>
                      <a:pt x="77419" y="104727"/>
                      <a:pt x="80516" y="109090"/>
                      <a:pt x="96774" y="106909"/>
                    </a:cubicBezTo>
                    <a:lnTo>
                      <a:pt x="96774" y="106909"/>
                    </a:lnTo>
                    <a:cubicBezTo>
                      <a:pt x="100645" y="106472"/>
                      <a:pt x="106838" y="109527"/>
                      <a:pt x="111483" y="110836"/>
                    </a:cubicBezTo>
                    <a:lnTo>
                      <a:pt x="111483" y="110836"/>
                    </a:lnTo>
                    <a:cubicBezTo>
                      <a:pt x="107612" y="113454"/>
                      <a:pt x="104516" y="118690"/>
                      <a:pt x="99870" y="118690"/>
                    </a:cubicBezTo>
                    <a:lnTo>
                      <a:pt x="99870" y="118690"/>
                    </a:lnTo>
                    <a:cubicBezTo>
                      <a:pt x="72000" y="119563"/>
                      <a:pt x="42580" y="119563"/>
                      <a:pt x="13935" y="119563"/>
                    </a:cubicBezTo>
                    <a:lnTo>
                      <a:pt x="13935" y="119563"/>
                    </a:lnTo>
                    <a:cubicBezTo>
                      <a:pt x="11612" y="119563"/>
                      <a:pt x="7741" y="116509"/>
                      <a:pt x="5419" y="115200"/>
                    </a:cubicBezTo>
                    <a:lnTo>
                      <a:pt x="5419" y="115200"/>
                    </a:lnTo>
                    <a:cubicBezTo>
                      <a:pt x="9290" y="113018"/>
                      <a:pt x="11612" y="109963"/>
                      <a:pt x="14709" y="109527"/>
                    </a:cubicBezTo>
                    <a:lnTo>
                      <a:pt x="14709" y="109527"/>
                    </a:lnTo>
                    <a:cubicBezTo>
                      <a:pt x="29419" y="107781"/>
                      <a:pt x="44129" y="106909"/>
                      <a:pt x="61161" y="10516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Shape 388"/>
              <p:cNvSpPr/>
              <p:nvPr/>
            </p:nvSpPr>
            <p:spPr>
              <a:xfrm>
                <a:off x="3727362" y="2344371"/>
                <a:ext cx="46428" cy="6428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620" y="95500"/>
                    </a:moveTo>
                    <a:lnTo>
                      <a:pt x="58620" y="95500"/>
                    </a:lnTo>
                    <a:cubicBezTo>
                      <a:pt x="68965" y="74000"/>
                      <a:pt x="79310" y="52000"/>
                      <a:pt x="89655" y="30000"/>
                    </a:cubicBezTo>
                    <a:lnTo>
                      <a:pt x="89655" y="30000"/>
                    </a:lnTo>
                    <a:cubicBezTo>
                      <a:pt x="93103" y="22500"/>
                      <a:pt x="95862" y="14500"/>
                      <a:pt x="100689" y="7000"/>
                    </a:cubicBezTo>
                    <a:lnTo>
                      <a:pt x="100689" y="7000"/>
                    </a:lnTo>
                    <a:cubicBezTo>
                      <a:pt x="102758" y="4000"/>
                      <a:pt x="109655" y="2500"/>
                      <a:pt x="113793" y="0"/>
                    </a:cubicBezTo>
                    <a:lnTo>
                      <a:pt x="113793" y="0"/>
                    </a:lnTo>
                    <a:cubicBezTo>
                      <a:pt x="115172" y="4000"/>
                      <a:pt x="119310" y="8000"/>
                      <a:pt x="118620" y="10000"/>
                    </a:cubicBezTo>
                    <a:lnTo>
                      <a:pt x="118620" y="10000"/>
                    </a:lnTo>
                    <a:cubicBezTo>
                      <a:pt x="101379" y="44500"/>
                      <a:pt x="84827" y="78500"/>
                      <a:pt x="66206" y="112000"/>
                    </a:cubicBezTo>
                    <a:lnTo>
                      <a:pt x="66206" y="112000"/>
                    </a:lnTo>
                    <a:cubicBezTo>
                      <a:pt x="64827" y="115000"/>
                      <a:pt x="57931" y="119500"/>
                      <a:pt x="53793" y="119000"/>
                    </a:cubicBezTo>
                    <a:lnTo>
                      <a:pt x="53793" y="119000"/>
                    </a:lnTo>
                    <a:cubicBezTo>
                      <a:pt x="49655" y="119000"/>
                      <a:pt x="44137" y="114500"/>
                      <a:pt x="42068" y="110500"/>
                    </a:cubicBezTo>
                    <a:lnTo>
                      <a:pt x="42068" y="110500"/>
                    </a:lnTo>
                    <a:cubicBezTo>
                      <a:pt x="32413" y="88500"/>
                      <a:pt x="24137" y="66000"/>
                      <a:pt x="15172" y="44500"/>
                    </a:cubicBezTo>
                    <a:lnTo>
                      <a:pt x="15172" y="44500"/>
                    </a:lnTo>
                    <a:cubicBezTo>
                      <a:pt x="11724" y="35500"/>
                      <a:pt x="5517" y="28000"/>
                      <a:pt x="2068" y="19000"/>
                    </a:cubicBezTo>
                    <a:lnTo>
                      <a:pt x="2068" y="19000"/>
                    </a:lnTo>
                    <a:cubicBezTo>
                      <a:pt x="0" y="17000"/>
                      <a:pt x="2068" y="14000"/>
                      <a:pt x="2758" y="11000"/>
                    </a:cubicBezTo>
                    <a:lnTo>
                      <a:pt x="2758" y="11000"/>
                    </a:lnTo>
                    <a:cubicBezTo>
                      <a:pt x="6206" y="11500"/>
                      <a:pt x="12413" y="11000"/>
                      <a:pt x="13793" y="12500"/>
                    </a:cubicBezTo>
                    <a:lnTo>
                      <a:pt x="13793" y="12500"/>
                    </a:lnTo>
                    <a:cubicBezTo>
                      <a:pt x="19310" y="18000"/>
                      <a:pt x="24827" y="24500"/>
                      <a:pt x="27586" y="31000"/>
                    </a:cubicBezTo>
                    <a:lnTo>
                      <a:pt x="27586" y="31000"/>
                    </a:lnTo>
                    <a:cubicBezTo>
                      <a:pt x="37241" y="52000"/>
                      <a:pt x="45517" y="73000"/>
                      <a:pt x="54482" y="95000"/>
                    </a:cubicBezTo>
                    <a:lnTo>
                      <a:pt x="54482" y="95000"/>
                    </a:lnTo>
                    <a:cubicBezTo>
                      <a:pt x="55862" y="95000"/>
                      <a:pt x="57931" y="95500"/>
                      <a:pt x="58620" y="9550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Shape 389"/>
              <p:cNvSpPr/>
              <p:nvPr/>
            </p:nvSpPr>
            <p:spPr>
              <a:xfrm>
                <a:off x="3759504" y="2389609"/>
                <a:ext cx="33333" cy="50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4880" y="34565"/>
                    </a:moveTo>
                    <a:lnTo>
                      <a:pt x="74880" y="34565"/>
                    </a:lnTo>
                    <a:cubicBezTo>
                      <a:pt x="72960" y="29347"/>
                      <a:pt x="71040" y="24782"/>
                      <a:pt x="68160" y="15652"/>
                    </a:cubicBezTo>
                    <a:lnTo>
                      <a:pt x="68160" y="15652"/>
                    </a:lnTo>
                    <a:cubicBezTo>
                      <a:pt x="54720" y="23478"/>
                      <a:pt x="47040" y="28695"/>
                      <a:pt x="38400" y="33913"/>
                    </a:cubicBezTo>
                    <a:lnTo>
                      <a:pt x="38400" y="33913"/>
                    </a:lnTo>
                    <a:cubicBezTo>
                      <a:pt x="40320" y="35217"/>
                      <a:pt x="41280" y="37173"/>
                      <a:pt x="44160" y="37826"/>
                    </a:cubicBezTo>
                    <a:lnTo>
                      <a:pt x="44160" y="37826"/>
                    </a:lnTo>
                    <a:cubicBezTo>
                      <a:pt x="53760" y="37173"/>
                      <a:pt x="63360" y="36521"/>
                      <a:pt x="74880" y="34565"/>
                    </a:cubicBezTo>
                    <a:close/>
                    <a:moveTo>
                      <a:pt x="53760" y="55434"/>
                    </a:moveTo>
                    <a:lnTo>
                      <a:pt x="53760" y="55434"/>
                    </a:lnTo>
                    <a:cubicBezTo>
                      <a:pt x="41280" y="51521"/>
                      <a:pt x="27840" y="50869"/>
                      <a:pt x="22080" y="45652"/>
                    </a:cubicBezTo>
                    <a:lnTo>
                      <a:pt x="22080" y="45652"/>
                    </a:lnTo>
                    <a:cubicBezTo>
                      <a:pt x="12480" y="37173"/>
                      <a:pt x="16320" y="27391"/>
                      <a:pt x="26880" y="19565"/>
                    </a:cubicBezTo>
                    <a:lnTo>
                      <a:pt x="26880" y="19565"/>
                    </a:lnTo>
                    <a:cubicBezTo>
                      <a:pt x="44160" y="5869"/>
                      <a:pt x="71040" y="0"/>
                      <a:pt x="84480" y="5869"/>
                    </a:cubicBezTo>
                    <a:lnTo>
                      <a:pt x="84480" y="5869"/>
                    </a:lnTo>
                    <a:cubicBezTo>
                      <a:pt x="97920" y="11739"/>
                      <a:pt x="103680" y="34565"/>
                      <a:pt x="90240" y="48260"/>
                    </a:cubicBezTo>
                    <a:lnTo>
                      <a:pt x="90240" y="48260"/>
                    </a:lnTo>
                    <a:cubicBezTo>
                      <a:pt x="73920" y="65869"/>
                      <a:pt x="54720" y="81521"/>
                      <a:pt x="34560" y="100434"/>
                    </a:cubicBezTo>
                    <a:lnTo>
                      <a:pt x="34560" y="100434"/>
                    </a:lnTo>
                    <a:cubicBezTo>
                      <a:pt x="47040" y="100434"/>
                      <a:pt x="55680" y="100434"/>
                      <a:pt x="65280" y="100434"/>
                    </a:cubicBezTo>
                    <a:lnTo>
                      <a:pt x="65280" y="100434"/>
                    </a:lnTo>
                    <a:cubicBezTo>
                      <a:pt x="78720" y="100434"/>
                      <a:pt x="93120" y="99130"/>
                      <a:pt x="105600" y="100434"/>
                    </a:cubicBezTo>
                    <a:lnTo>
                      <a:pt x="105600" y="100434"/>
                    </a:lnTo>
                    <a:cubicBezTo>
                      <a:pt x="111360" y="100434"/>
                      <a:pt x="114240" y="106956"/>
                      <a:pt x="119040" y="110869"/>
                    </a:cubicBezTo>
                    <a:lnTo>
                      <a:pt x="119040" y="110869"/>
                    </a:lnTo>
                    <a:cubicBezTo>
                      <a:pt x="114240" y="112826"/>
                      <a:pt x="110400" y="117391"/>
                      <a:pt x="105600" y="117391"/>
                    </a:cubicBezTo>
                    <a:lnTo>
                      <a:pt x="105600" y="117391"/>
                    </a:lnTo>
                    <a:cubicBezTo>
                      <a:pt x="78720" y="118695"/>
                      <a:pt x="51840" y="119347"/>
                      <a:pt x="24960" y="118695"/>
                    </a:cubicBezTo>
                    <a:lnTo>
                      <a:pt x="24960" y="118695"/>
                    </a:lnTo>
                    <a:cubicBezTo>
                      <a:pt x="5760" y="117391"/>
                      <a:pt x="0" y="106956"/>
                      <a:pt x="10560" y="94565"/>
                    </a:cubicBezTo>
                    <a:lnTo>
                      <a:pt x="10560" y="94565"/>
                    </a:lnTo>
                    <a:cubicBezTo>
                      <a:pt x="24960" y="80217"/>
                      <a:pt x="41280" y="66521"/>
                      <a:pt x="53760" y="5543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Shape 390"/>
              <p:cNvSpPr/>
              <p:nvPr/>
            </p:nvSpPr>
            <p:spPr>
              <a:xfrm>
                <a:off x="3685695" y="2397942"/>
                <a:ext cx="32143" cy="452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504" y="20963"/>
                    </a:moveTo>
                    <a:lnTo>
                      <a:pt x="60504" y="20963"/>
                    </a:lnTo>
                    <a:cubicBezTo>
                      <a:pt x="67563" y="26024"/>
                      <a:pt x="72605" y="28915"/>
                      <a:pt x="81680" y="35421"/>
                    </a:cubicBezTo>
                    <a:lnTo>
                      <a:pt x="81680" y="35421"/>
                    </a:lnTo>
                    <a:cubicBezTo>
                      <a:pt x="65546" y="36144"/>
                      <a:pt x="55462" y="39036"/>
                      <a:pt x="46386" y="36144"/>
                    </a:cubicBezTo>
                    <a:lnTo>
                      <a:pt x="46386" y="36144"/>
                    </a:lnTo>
                    <a:cubicBezTo>
                      <a:pt x="39327" y="33975"/>
                      <a:pt x="32268" y="25301"/>
                      <a:pt x="35294" y="21686"/>
                    </a:cubicBezTo>
                    <a:lnTo>
                      <a:pt x="35294" y="21686"/>
                    </a:lnTo>
                    <a:cubicBezTo>
                      <a:pt x="38319" y="15903"/>
                      <a:pt x="46386" y="8674"/>
                      <a:pt x="56470" y="5783"/>
                    </a:cubicBezTo>
                    <a:lnTo>
                      <a:pt x="56470" y="5783"/>
                    </a:lnTo>
                    <a:cubicBezTo>
                      <a:pt x="71596" y="722"/>
                      <a:pt x="88739" y="0"/>
                      <a:pt x="101848" y="10120"/>
                    </a:cubicBezTo>
                    <a:lnTo>
                      <a:pt x="101848" y="10120"/>
                    </a:lnTo>
                    <a:cubicBezTo>
                      <a:pt x="113949" y="20963"/>
                      <a:pt x="116974" y="33975"/>
                      <a:pt x="104873" y="46265"/>
                    </a:cubicBezTo>
                    <a:lnTo>
                      <a:pt x="104873" y="46265"/>
                    </a:lnTo>
                    <a:cubicBezTo>
                      <a:pt x="91764" y="58554"/>
                      <a:pt x="76638" y="69397"/>
                      <a:pt x="63529" y="80240"/>
                    </a:cubicBezTo>
                    <a:lnTo>
                      <a:pt x="63529" y="80240"/>
                    </a:lnTo>
                    <a:cubicBezTo>
                      <a:pt x="55462" y="86024"/>
                      <a:pt x="47394" y="91807"/>
                      <a:pt x="35294" y="102650"/>
                    </a:cubicBezTo>
                    <a:lnTo>
                      <a:pt x="35294" y="102650"/>
                    </a:lnTo>
                    <a:cubicBezTo>
                      <a:pt x="59495" y="100481"/>
                      <a:pt x="76638" y="99036"/>
                      <a:pt x="88739" y="98313"/>
                    </a:cubicBezTo>
                    <a:lnTo>
                      <a:pt x="88739" y="98313"/>
                    </a:lnTo>
                    <a:cubicBezTo>
                      <a:pt x="96806" y="88192"/>
                      <a:pt x="101848" y="80963"/>
                      <a:pt x="106890" y="73734"/>
                    </a:cubicBezTo>
                    <a:lnTo>
                      <a:pt x="106890" y="73734"/>
                    </a:lnTo>
                    <a:cubicBezTo>
                      <a:pt x="111932" y="83132"/>
                      <a:pt x="118991" y="91084"/>
                      <a:pt x="118991" y="100481"/>
                    </a:cubicBezTo>
                    <a:lnTo>
                      <a:pt x="118991" y="100481"/>
                    </a:lnTo>
                    <a:cubicBezTo>
                      <a:pt x="118991" y="105542"/>
                      <a:pt x="108907" y="114216"/>
                      <a:pt x="101848" y="114939"/>
                    </a:cubicBezTo>
                    <a:lnTo>
                      <a:pt x="101848" y="114939"/>
                    </a:lnTo>
                    <a:cubicBezTo>
                      <a:pt x="79663" y="118554"/>
                      <a:pt x="56470" y="119277"/>
                      <a:pt x="34285" y="119277"/>
                    </a:cubicBezTo>
                    <a:lnTo>
                      <a:pt x="34285" y="119277"/>
                    </a:lnTo>
                    <a:cubicBezTo>
                      <a:pt x="9075" y="119277"/>
                      <a:pt x="0" y="104819"/>
                      <a:pt x="16134" y="91084"/>
                    </a:cubicBezTo>
                    <a:lnTo>
                      <a:pt x="16134" y="91084"/>
                    </a:lnTo>
                    <a:cubicBezTo>
                      <a:pt x="30252" y="77349"/>
                      <a:pt x="47394" y="66506"/>
                      <a:pt x="64537" y="54216"/>
                    </a:cubicBezTo>
                    <a:lnTo>
                      <a:pt x="64537" y="54216"/>
                    </a:lnTo>
                    <a:cubicBezTo>
                      <a:pt x="70588" y="48433"/>
                      <a:pt x="77647" y="44096"/>
                      <a:pt x="80672" y="37590"/>
                    </a:cubicBezTo>
                    <a:lnTo>
                      <a:pt x="80672" y="37590"/>
                    </a:lnTo>
                    <a:cubicBezTo>
                      <a:pt x="84705" y="33253"/>
                      <a:pt x="85714" y="26746"/>
                      <a:pt x="83697" y="24578"/>
                    </a:cubicBezTo>
                    <a:lnTo>
                      <a:pt x="83697" y="24578"/>
                    </a:lnTo>
                    <a:cubicBezTo>
                      <a:pt x="80672" y="21686"/>
                      <a:pt x="71596" y="22409"/>
                      <a:pt x="60504" y="2096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Shape 391"/>
              <p:cNvSpPr/>
              <p:nvPr/>
            </p:nvSpPr>
            <p:spPr>
              <a:xfrm>
                <a:off x="3467839" y="2380085"/>
                <a:ext cx="28571" cy="4880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4444" y="24666"/>
                    </a:moveTo>
                    <a:lnTo>
                      <a:pt x="24444" y="24666"/>
                    </a:lnTo>
                    <a:cubicBezTo>
                      <a:pt x="27777" y="19333"/>
                      <a:pt x="28888" y="15333"/>
                      <a:pt x="33333" y="11333"/>
                    </a:cubicBezTo>
                    <a:lnTo>
                      <a:pt x="33333" y="11333"/>
                    </a:lnTo>
                    <a:cubicBezTo>
                      <a:pt x="38888" y="7333"/>
                      <a:pt x="45555" y="4000"/>
                      <a:pt x="52222" y="0"/>
                    </a:cubicBezTo>
                    <a:lnTo>
                      <a:pt x="52222" y="0"/>
                    </a:lnTo>
                    <a:cubicBezTo>
                      <a:pt x="56666" y="4666"/>
                      <a:pt x="65555" y="10666"/>
                      <a:pt x="66666" y="15333"/>
                    </a:cubicBezTo>
                    <a:lnTo>
                      <a:pt x="66666" y="15333"/>
                    </a:lnTo>
                    <a:cubicBezTo>
                      <a:pt x="67777" y="42666"/>
                      <a:pt x="66666" y="69333"/>
                      <a:pt x="66666" y="98666"/>
                    </a:cubicBezTo>
                    <a:lnTo>
                      <a:pt x="66666" y="98666"/>
                    </a:lnTo>
                    <a:cubicBezTo>
                      <a:pt x="81111" y="96666"/>
                      <a:pt x="91111" y="94000"/>
                      <a:pt x="103333" y="92000"/>
                    </a:cubicBezTo>
                    <a:lnTo>
                      <a:pt x="103333" y="92000"/>
                    </a:lnTo>
                    <a:cubicBezTo>
                      <a:pt x="118888" y="110666"/>
                      <a:pt x="113333" y="115333"/>
                      <a:pt x="80000" y="116000"/>
                    </a:cubicBezTo>
                    <a:lnTo>
                      <a:pt x="80000" y="116000"/>
                    </a:lnTo>
                    <a:cubicBezTo>
                      <a:pt x="62222" y="116666"/>
                      <a:pt x="43333" y="119333"/>
                      <a:pt x="24444" y="119333"/>
                    </a:cubicBezTo>
                    <a:lnTo>
                      <a:pt x="24444" y="119333"/>
                    </a:lnTo>
                    <a:cubicBezTo>
                      <a:pt x="17777" y="118666"/>
                      <a:pt x="10000" y="113333"/>
                      <a:pt x="0" y="110666"/>
                    </a:cubicBezTo>
                    <a:lnTo>
                      <a:pt x="0" y="110666"/>
                    </a:lnTo>
                    <a:cubicBezTo>
                      <a:pt x="7777" y="107333"/>
                      <a:pt x="14444" y="102000"/>
                      <a:pt x="21111" y="102000"/>
                    </a:cubicBezTo>
                    <a:lnTo>
                      <a:pt x="21111" y="102000"/>
                    </a:lnTo>
                    <a:cubicBezTo>
                      <a:pt x="38888" y="101333"/>
                      <a:pt x="42222" y="96666"/>
                      <a:pt x="41111" y="88000"/>
                    </a:cubicBezTo>
                    <a:lnTo>
                      <a:pt x="41111" y="88000"/>
                    </a:lnTo>
                    <a:cubicBezTo>
                      <a:pt x="41111" y="71333"/>
                      <a:pt x="42222" y="55333"/>
                      <a:pt x="41111" y="39333"/>
                    </a:cubicBezTo>
                    <a:lnTo>
                      <a:pt x="41111" y="39333"/>
                    </a:lnTo>
                    <a:cubicBezTo>
                      <a:pt x="41111" y="34666"/>
                      <a:pt x="34444" y="30000"/>
                      <a:pt x="30000" y="25333"/>
                    </a:cubicBezTo>
                    <a:lnTo>
                      <a:pt x="30000" y="25333"/>
                    </a:lnTo>
                    <a:cubicBezTo>
                      <a:pt x="28888" y="25333"/>
                      <a:pt x="27777" y="24666"/>
                      <a:pt x="24444" y="24666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Shape 392"/>
              <p:cNvSpPr/>
              <p:nvPr/>
            </p:nvSpPr>
            <p:spPr>
              <a:xfrm>
                <a:off x="3545220" y="2387228"/>
                <a:ext cx="26190" cy="4880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1632" y="36871"/>
                    </a:moveTo>
                    <a:lnTo>
                      <a:pt x="19591" y="36871"/>
                    </a:lnTo>
                    <a:lnTo>
                      <a:pt x="19591" y="36871"/>
                    </a:lnTo>
                    <a:cubicBezTo>
                      <a:pt x="19591" y="33519"/>
                      <a:pt x="18367" y="30167"/>
                      <a:pt x="20816" y="27486"/>
                    </a:cubicBezTo>
                    <a:lnTo>
                      <a:pt x="20816" y="27486"/>
                    </a:lnTo>
                    <a:cubicBezTo>
                      <a:pt x="24489" y="20111"/>
                      <a:pt x="29387" y="14078"/>
                      <a:pt x="34285" y="8044"/>
                    </a:cubicBezTo>
                    <a:lnTo>
                      <a:pt x="34285" y="8044"/>
                    </a:lnTo>
                    <a:cubicBezTo>
                      <a:pt x="37959" y="4692"/>
                      <a:pt x="44081" y="2681"/>
                      <a:pt x="48979" y="0"/>
                    </a:cubicBezTo>
                    <a:lnTo>
                      <a:pt x="48979" y="0"/>
                    </a:lnTo>
                    <a:cubicBezTo>
                      <a:pt x="53877" y="2681"/>
                      <a:pt x="62448" y="5363"/>
                      <a:pt x="63673" y="8715"/>
                    </a:cubicBezTo>
                    <a:lnTo>
                      <a:pt x="63673" y="8715"/>
                    </a:lnTo>
                    <a:cubicBezTo>
                      <a:pt x="68571" y="31508"/>
                      <a:pt x="74693" y="54301"/>
                      <a:pt x="80816" y="77094"/>
                    </a:cubicBezTo>
                    <a:lnTo>
                      <a:pt x="80816" y="77094"/>
                    </a:lnTo>
                    <a:cubicBezTo>
                      <a:pt x="80816" y="83128"/>
                      <a:pt x="80816" y="89162"/>
                      <a:pt x="80816" y="93854"/>
                    </a:cubicBezTo>
                    <a:lnTo>
                      <a:pt x="80816" y="93854"/>
                    </a:lnTo>
                    <a:cubicBezTo>
                      <a:pt x="83265" y="95195"/>
                      <a:pt x="85714" y="95865"/>
                      <a:pt x="86938" y="95865"/>
                    </a:cubicBezTo>
                    <a:lnTo>
                      <a:pt x="86938" y="95865"/>
                    </a:lnTo>
                    <a:cubicBezTo>
                      <a:pt x="97959" y="99888"/>
                      <a:pt x="118775" y="103240"/>
                      <a:pt x="118775" y="105921"/>
                    </a:cubicBezTo>
                    <a:lnTo>
                      <a:pt x="118775" y="105921"/>
                    </a:lnTo>
                    <a:cubicBezTo>
                      <a:pt x="117551" y="119329"/>
                      <a:pt x="97959" y="113296"/>
                      <a:pt x="83265" y="113966"/>
                    </a:cubicBezTo>
                    <a:lnTo>
                      <a:pt x="83265" y="113966"/>
                    </a:lnTo>
                    <a:cubicBezTo>
                      <a:pt x="63673" y="113966"/>
                      <a:pt x="42857" y="114636"/>
                      <a:pt x="23265" y="113296"/>
                    </a:cubicBezTo>
                    <a:lnTo>
                      <a:pt x="23265" y="113296"/>
                    </a:lnTo>
                    <a:cubicBezTo>
                      <a:pt x="14693" y="113296"/>
                      <a:pt x="7346" y="107932"/>
                      <a:pt x="0" y="104581"/>
                    </a:cubicBezTo>
                    <a:lnTo>
                      <a:pt x="0" y="104581"/>
                    </a:lnTo>
                    <a:cubicBezTo>
                      <a:pt x="7346" y="102569"/>
                      <a:pt x="15918" y="96536"/>
                      <a:pt x="23265" y="97206"/>
                    </a:cubicBezTo>
                    <a:lnTo>
                      <a:pt x="23265" y="97206"/>
                    </a:lnTo>
                    <a:cubicBezTo>
                      <a:pt x="45306" y="97877"/>
                      <a:pt x="51428" y="93184"/>
                      <a:pt x="48979" y="81787"/>
                    </a:cubicBezTo>
                    <a:lnTo>
                      <a:pt x="48979" y="81787"/>
                    </a:lnTo>
                    <a:cubicBezTo>
                      <a:pt x="45306" y="67039"/>
                      <a:pt x="44081" y="51620"/>
                      <a:pt x="41632" y="3687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Shape 393"/>
              <p:cNvSpPr/>
              <p:nvPr/>
            </p:nvSpPr>
            <p:spPr>
              <a:xfrm>
                <a:off x="3582124" y="2382466"/>
                <a:ext cx="36904" cy="8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3750"/>
                    </a:moveTo>
                    <a:lnTo>
                      <a:pt x="0" y="33750"/>
                    </a:lnTo>
                    <a:cubicBezTo>
                      <a:pt x="9777" y="15000"/>
                      <a:pt x="14222" y="0"/>
                      <a:pt x="17777" y="0"/>
                    </a:cubicBezTo>
                    <a:lnTo>
                      <a:pt x="17777" y="0"/>
                    </a:lnTo>
                    <a:cubicBezTo>
                      <a:pt x="47111" y="7500"/>
                      <a:pt x="76444" y="11250"/>
                      <a:pt x="105777" y="26250"/>
                    </a:cubicBezTo>
                    <a:lnTo>
                      <a:pt x="105777" y="26250"/>
                    </a:lnTo>
                    <a:cubicBezTo>
                      <a:pt x="109333" y="26250"/>
                      <a:pt x="113777" y="52500"/>
                      <a:pt x="119111" y="67500"/>
                    </a:cubicBezTo>
                    <a:lnTo>
                      <a:pt x="119111" y="67500"/>
                    </a:lnTo>
                    <a:cubicBezTo>
                      <a:pt x="114666" y="86250"/>
                      <a:pt x="110222" y="116250"/>
                      <a:pt x="106666" y="116250"/>
                    </a:cubicBezTo>
                    <a:lnTo>
                      <a:pt x="106666" y="116250"/>
                    </a:lnTo>
                    <a:cubicBezTo>
                      <a:pt x="79111" y="112500"/>
                      <a:pt x="52444" y="105000"/>
                      <a:pt x="26666" y="90000"/>
                    </a:cubicBezTo>
                    <a:lnTo>
                      <a:pt x="26666" y="90000"/>
                    </a:lnTo>
                    <a:cubicBezTo>
                      <a:pt x="18666" y="86250"/>
                      <a:pt x="13333" y="60000"/>
                      <a:pt x="0" y="3375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Shape 394"/>
              <p:cNvSpPr/>
              <p:nvPr/>
            </p:nvSpPr>
            <p:spPr>
              <a:xfrm>
                <a:off x="3584505" y="2363418"/>
                <a:ext cx="33333" cy="1071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903" y="0"/>
                    </a:moveTo>
                    <a:lnTo>
                      <a:pt x="2903" y="0"/>
                    </a:lnTo>
                    <a:cubicBezTo>
                      <a:pt x="36774" y="9000"/>
                      <a:pt x="71612" y="21000"/>
                      <a:pt x="106451" y="33000"/>
                    </a:cubicBezTo>
                    <a:lnTo>
                      <a:pt x="106451" y="33000"/>
                    </a:lnTo>
                    <a:cubicBezTo>
                      <a:pt x="110322" y="39000"/>
                      <a:pt x="114193" y="69000"/>
                      <a:pt x="119032" y="87000"/>
                    </a:cubicBezTo>
                    <a:lnTo>
                      <a:pt x="119032" y="87000"/>
                    </a:lnTo>
                    <a:cubicBezTo>
                      <a:pt x="113225" y="99000"/>
                      <a:pt x="107419" y="117000"/>
                      <a:pt x="103548" y="117000"/>
                    </a:cubicBezTo>
                    <a:lnTo>
                      <a:pt x="103548" y="117000"/>
                    </a:lnTo>
                    <a:cubicBezTo>
                      <a:pt x="75483" y="105000"/>
                      <a:pt x="48387" y="87000"/>
                      <a:pt x="22258" y="69000"/>
                    </a:cubicBezTo>
                    <a:lnTo>
                      <a:pt x="22258" y="69000"/>
                    </a:lnTo>
                    <a:cubicBezTo>
                      <a:pt x="14516" y="66000"/>
                      <a:pt x="6774" y="45000"/>
                      <a:pt x="0" y="33000"/>
                    </a:cubicBezTo>
                    <a:lnTo>
                      <a:pt x="0" y="33000"/>
                    </a:lnTo>
                    <a:cubicBezTo>
                      <a:pt x="967" y="21000"/>
                      <a:pt x="1935" y="9000"/>
                      <a:pt x="2903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1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Slide">
  <p:cSld name="General Slide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831" marR="0" lvl="1" indent="-1263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663" marR="0" lvl="2" indent="-1256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494" marR="0" lvl="3" indent="-124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326" marR="0" lvl="4" indent="-124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157" marR="0" lvl="5" indent="-1235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6989" marR="0" lvl="6" indent="-1228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399820" marR="0" lvl="7" indent="-122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651" marR="0" lvl="8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831" marR="0" lvl="1" indent="-1263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663" marR="0" lvl="2" indent="-1256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494" marR="0" lvl="3" indent="-124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326" marR="0" lvl="4" indent="-124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157" marR="0" lvl="5" indent="-1235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6989" marR="0" lvl="6" indent="-1228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399820" marR="0" lvl="7" indent="-122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651" marR="0" lvl="8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CACAC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/>
        </p:nvSpPr>
        <p:spPr>
          <a:xfrm>
            <a:off x="3496501" y="4167325"/>
            <a:ext cx="2151000" cy="63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3496500" y="4188817"/>
            <a:ext cx="21510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 txBox="1"/>
          <p:nvPr/>
        </p:nvSpPr>
        <p:spPr>
          <a:xfrm>
            <a:off x="3554503" y="4188121"/>
            <a:ext cx="20349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Shape 404"/>
          <p:cNvSpPr txBox="1"/>
          <p:nvPr/>
        </p:nvSpPr>
        <p:spPr>
          <a:xfrm>
            <a:off x="1872600" y="1621950"/>
            <a:ext cx="5398800" cy="18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>
                <a:solidFill>
                  <a:schemeClr val="dk2"/>
                </a:solidFill>
                <a:latin typeface="Nunito Black"/>
                <a:ea typeface="Nunito Black"/>
                <a:cs typeface="Nunito Black"/>
                <a:sym typeface="Nunito Black"/>
              </a:rPr>
              <a:t>Математичне сподівання</a:t>
            </a:r>
            <a:endParaRPr sz="5500" b="1" i="0" u="none" strike="noStrike" cap="none">
              <a:solidFill>
                <a:schemeClr val="dk2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4145090" y="127765"/>
            <a:ext cx="853800" cy="848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6500" y="59027"/>
                </a:moveTo>
                <a:lnTo>
                  <a:pt x="66500" y="59027"/>
                </a:lnTo>
                <a:cubicBezTo>
                  <a:pt x="66500" y="63888"/>
                  <a:pt x="62547" y="67776"/>
                  <a:pt x="57715" y="67776"/>
                </a:cubicBezTo>
                <a:lnTo>
                  <a:pt x="57715" y="67776"/>
                </a:lnTo>
                <a:cubicBezTo>
                  <a:pt x="52972" y="67776"/>
                  <a:pt x="49019" y="63888"/>
                  <a:pt x="49019" y="59027"/>
                </a:cubicBezTo>
                <a:lnTo>
                  <a:pt x="49019" y="59027"/>
                </a:lnTo>
                <a:cubicBezTo>
                  <a:pt x="49019" y="54167"/>
                  <a:pt x="52972" y="50368"/>
                  <a:pt x="57715" y="50368"/>
                </a:cubicBezTo>
                <a:lnTo>
                  <a:pt x="57715" y="50368"/>
                </a:lnTo>
                <a:cubicBezTo>
                  <a:pt x="62547" y="50368"/>
                  <a:pt x="66500" y="54167"/>
                  <a:pt x="66500" y="59027"/>
                </a:cubicBezTo>
                <a:close/>
                <a:moveTo>
                  <a:pt x="102606" y="78998"/>
                </a:moveTo>
                <a:lnTo>
                  <a:pt x="102606" y="78998"/>
                </a:lnTo>
                <a:cubicBezTo>
                  <a:pt x="101991" y="73961"/>
                  <a:pt x="100761" y="68924"/>
                  <a:pt x="99004" y="63711"/>
                </a:cubicBezTo>
                <a:lnTo>
                  <a:pt x="99004" y="63711"/>
                </a:lnTo>
                <a:cubicBezTo>
                  <a:pt x="102079" y="56995"/>
                  <a:pt x="104363" y="50368"/>
                  <a:pt x="105680" y="44094"/>
                </a:cubicBezTo>
                <a:lnTo>
                  <a:pt x="105680" y="44094"/>
                </a:lnTo>
                <a:cubicBezTo>
                  <a:pt x="111918" y="48689"/>
                  <a:pt x="115519" y="54344"/>
                  <a:pt x="115519" y="60353"/>
                </a:cubicBezTo>
                <a:lnTo>
                  <a:pt x="115519" y="60353"/>
                </a:lnTo>
                <a:cubicBezTo>
                  <a:pt x="115519" y="67422"/>
                  <a:pt x="110600" y="73961"/>
                  <a:pt x="102606" y="78998"/>
                </a:cubicBezTo>
                <a:close/>
                <a:moveTo>
                  <a:pt x="96720" y="57614"/>
                </a:moveTo>
                <a:lnTo>
                  <a:pt x="96720" y="57614"/>
                </a:lnTo>
                <a:cubicBezTo>
                  <a:pt x="94348" y="52047"/>
                  <a:pt x="91361" y="46303"/>
                  <a:pt x="87847" y="40736"/>
                </a:cubicBezTo>
                <a:lnTo>
                  <a:pt x="87847" y="40736"/>
                </a:lnTo>
                <a:cubicBezTo>
                  <a:pt x="86266" y="38438"/>
                  <a:pt x="86442" y="38438"/>
                  <a:pt x="84860" y="36318"/>
                </a:cubicBezTo>
                <a:lnTo>
                  <a:pt x="84860" y="36318"/>
                </a:lnTo>
                <a:cubicBezTo>
                  <a:pt x="82576" y="35787"/>
                  <a:pt x="80380" y="35346"/>
                  <a:pt x="78008" y="34904"/>
                </a:cubicBezTo>
                <a:lnTo>
                  <a:pt x="78008" y="34904"/>
                </a:lnTo>
                <a:cubicBezTo>
                  <a:pt x="80732" y="38173"/>
                  <a:pt x="81698" y="39587"/>
                  <a:pt x="84070" y="43298"/>
                </a:cubicBezTo>
                <a:lnTo>
                  <a:pt x="84070" y="43298"/>
                </a:lnTo>
                <a:cubicBezTo>
                  <a:pt x="88374" y="49837"/>
                  <a:pt x="91800" y="56553"/>
                  <a:pt x="94172" y="63269"/>
                </a:cubicBezTo>
                <a:lnTo>
                  <a:pt x="94172" y="63269"/>
                </a:lnTo>
                <a:cubicBezTo>
                  <a:pt x="92327" y="67334"/>
                  <a:pt x="90043" y="71487"/>
                  <a:pt x="87496" y="75552"/>
                </a:cubicBezTo>
                <a:lnTo>
                  <a:pt x="87496" y="75552"/>
                </a:lnTo>
                <a:cubicBezTo>
                  <a:pt x="84773" y="79882"/>
                  <a:pt x="81874" y="83946"/>
                  <a:pt x="78711" y="87746"/>
                </a:cubicBezTo>
                <a:lnTo>
                  <a:pt x="78711" y="87746"/>
                </a:lnTo>
                <a:cubicBezTo>
                  <a:pt x="72913" y="88718"/>
                  <a:pt x="66588" y="89337"/>
                  <a:pt x="59999" y="89337"/>
                </a:cubicBezTo>
                <a:lnTo>
                  <a:pt x="59999" y="89337"/>
                </a:lnTo>
                <a:cubicBezTo>
                  <a:pt x="55344" y="89337"/>
                  <a:pt x="50688" y="88983"/>
                  <a:pt x="46383" y="88541"/>
                </a:cubicBezTo>
                <a:lnTo>
                  <a:pt x="46383" y="88541"/>
                </a:lnTo>
                <a:cubicBezTo>
                  <a:pt x="44011" y="88188"/>
                  <a:pt x="39531" y="87393"/>
                  <a:pt x="39531" y="87393"/>
                </a:cubicBezTo>
                <a:lnTo>
                  <a:pt x="39531" y="87393"/>
                </a:lnTo>
                <a:cubicBezTo>
                  <a:pt x="33645" y="86156"/>
                  <a:pt x="28286" y="84388"/>
                  <a:pt x="23631" y="82268"/>
                </a:cubicBezTo>
                <a:lnTo>
                  <a:pt x="23631" y="82268"/>
                </a:lnTo>
                <a:cubicBezTo>
                  <a:pt x="24333" y="78026"/>
                  <a:pt x="25300" y="73519"/>
                  <a:pt x="26881" y="68659"/>
                </a:cubicBezTo>
                <a:lnTo>
                  <a:pt x="26881" y="68659"/>
                </a:lnTo>
                <a:cubicBezTo>
                  <a:pt x="28374" y="71487"/>
                  <a:pt x="30131" y="74403"/>
                  <a:pt x="32152" y="77319"/>
                </a:cubicBezTo>
                <a:lnTo>
                  <a:pt x="32152" y="77319"/>
                </a:lnTo>
                <a:cubicBezTo>
                  <a:pt x="35139" y="81561"/>
                  <a:pt x="35490" y="82179"/>
                  <a:pt x="38125" y="85272"/>
                </a:cubicBezTo>
                <a:lnTo>
                  <a:pt x="38125" y="85272"/>
                </a:lnTo>
                <a:cubicBezTo>
                  <a:pt x="40409" y="85802"/>
                  <a:pt x="42606" y="86244"/>
                  <a:pt x="44978" y="86509"/>
                </a:cubicBezTo>
                <a:lnTo>
                  <a:pt x="44978" y="86509"/>
                </a:lnTo>
                <a:cubicBezTo>
                  <a:pt x="41288" y="82444"/>
                  <a:pt x="39531" y="80765"/>
                  <a:pt x="35841" y="74845"/>
                </a:cubicBezTo>
                <a:lnTo>
                  <a:pt x="35841" y="74845"/>
                </a:lnTo>
                <a:cubicBezTo>
                  <a:pt x="33294" y="70515"/>
                  <a:pt x="31010" y="66539"/>
                  <a:pt x="29077" y="62562"/>
                </a:cubicBezTo>
                <a:lnTo>
                  <a:pt x="29077" y="62562"/>
                </a:lnTo>
                <a:cubicBezTo>
                  <a:pt x="31625" y="56642"/>
                  <a:pt x="34612" y="50456"/>
                  <a:pt x="38389" y="44359"/>
                </a:cubicBezTo>
                <a:lnTo>
                  <a:pt x="38389" y="44359"/>
                </a:lnTo>
                <a:cubicBezTo>
                  <a:pt x="41112" y="40117"/>
                  <a:pt x="44011" y="36229"/>
                  <a:pt x="46822" y="32606"/>
                </a:cubicBezTo>
                <a:lnTo>
                  <a:pt x="46822" y="32606"/>
                </a:lnTo>
                <a:cubicBezTo>
                  <a:pt x="46998" y="32518"/>
                  <a:pt x="47086" y="32341"/>
                  <a:pt x="47086" y="32253"/>
                </a:cubicBezTo>
                <a:lnTo>
                  <a:pt x="47086" y="32253"/>
                </a:lnTo>
                <a:cubicBezTo>
                  <a:pt x="51303" y="31723"/>
                  <a:pt x="55519" y="31369"/>
                  <a:pt x="59999" y="31369"/>
                </a:cubicBezTo>
                <a:lnTo>
                  <a:pt x="59999" y="31369"/>
                </a:lnTo>
                <a:cubicBezTo>
                  <a:pt x="65622" y="31369"/>
                  <a:pt x="71244" y="31988"/>
                  <a:pt x="76427" y="32783"/>
                </a:cubicBezTo>
                <a:lnTo>
                  <a:pt x="76427" y="32783"/>
                </a:lnTo>
                <a:cubicBezTo>
                  <a:pt x="78623" y="33048"/>
                  <a:pt x="80907" y="33578"/>
                  <a:pt x="83103" y="34108"/>
                </a:cubicBezTo>
                <a:lnTo>
                  <a:pt x="83103" y="34108"/>
                </a:lnTo>
                <a:cubicBezTo>
                  <a:pt x="90219" y="35787"/>
                  <a:pt x="96632" y="38262"/>
                  <a:pt x="101639" y="41354"/>
                </a:cubicBezTo>
                <a:lnTo>
                  <a:pt x="101639" y="41354"/>
                </a:lnTo>
                <a:cubicBezTo>
                  <a:pt x="100673" y="46480"/>
                  <a:pt x="99004" y="52047"/>
                  <a:pt x="96720" y="57614"/>
                </a:cubicBezTo>
                <a:close/>
                <a:moveTo>
                  <a:pt x="85651" y="86067"/>
                </a:moveTo>
                <a:lnTo>
                  <a:pt x="85651" y="86067"/>
                </a:lnTo>
                <a:cubicBezTo>
                  <a:pt x="87584" y="83505"/>
                  <a:pt x="89516" y="80765"/>
                  <a:pt x="91185" y="77938"/>
                </a:cubicBezTo>
                <a:lnTo>
                  <a:pt x="91185" y="77938"/>
                </a:lnTo>
                <a:cubicBezTo>
                  <a:pt x="93118" y="75110"/>
                  <a:pt x="94612" y="72282"/>
                  <a:pt x="96105" y="69455"/>
                </a:cubicBezTo>
                <a:lnTo>
                  <a:pt x="96105" y="69455"/>
                </a:lnTo>
                <a:cubicBezTo>
                  <a:pt x="97247" y="73519"/>
                  <a:pt x="98038" y="77496"/>
                  <a:pt x="98389" y="81384"/>
                </a:cubicBezTo>
                <a:lnTo>
                  <a:pt x="98389" y="81384"/>
                </a:lnTo>
                <a:cubicBezTo>
                  <a:pt x="94612" y="83240"/>
                  <a:pt x="90307" y="84742"/>
                  <a:pt x="85651" y="86067"/>
                </a:cubicBezTo>
                <a:close/>
                <a:moveTo>
                  <a:pt x="72122" y="95081"/>
                </a:moveTo>
                <a:lnTo>
                  <a:pt x="72122" y="95081"/>
                </a:lnTo>
                <a:cubicBezTo>
                  <a:pt x="68784" y="98527"/>
                  <a:pt x="65270" y="101354"/>
                  <a:pt x="61844" y="103917"/>
                </a:cubicBezTo>
                <a:lnTo>
                  <a:pt x="61844" y="103917"/>
                </a:lnTo>
                <a:cubicBezTo>
                  <a:pt x="58330" y="101708"/>
                  <a:pt x="54816" y="98880"/>
                  <a:pt x="51390" y="95787"/>
                </a:cubicBezTo>
                <a:lnTo>
                  <a:pt x="51390" y="95787"/>
                </a:lnTo>
                <a:cubicBezTo>
                  <a:pt x="48931" y="95611"/>
                  <a:pt x="46559" y="95257"/>
                  <a:pt x="44275" y="94992"/>
                </a:cubicBezTo>
                <a:lnTo>
                  <a:pt x="44275" y="94992"/>
                </a:lnTo>
                <a:cubicBezTo>
                  <a:pt x="48579" y="99499"/>
                  <a:pt x="53235" y="103475"/>
                  <a:pt x="57891" y="106568"/>
                </a:cubicBezTo>
                <a:lnTo>
                  <a:pt x="57891" y="106568"/>
                </a:lnTo>
                <a:cubicBezTo>
                  <a:pt x="47789" y="112842"/>
                  <a:pt x="38125" y="114609"/>
                  <a:pt x="31449" y="110279"/>
                </a:cubicBezTo>
                <a:lnTo>
                  <a:pt x="31449" y="110279"/>
                </a:lnTo>
                <a:cubicBezTo>
                  <a:pt x="25387" y="106480"/>
                  <a:pt x="22752" y="98615"/>
                  <a:pt x="23016" y="88630"/>
                </a:cubicBezTo>
                <a:lnTo>
                  <a:pt x="23103" y="86951"/>
                </a:lnTo>
                <a:lnTo>
                  <a:pt x="23103" y="86951"/>
                </a:lnTo>
                <a:cubicBezTo>
                  <a:pt x="29341" y="89690"/>
                  <a:pt x="36456" y="91634"/>
                  <a:pt x="44275" y="92783"/>
                </a:cubicBezTo>
                <a:lnTo>
                  <a:pt x="44275" y="92783"/>
                </a:lnTo>
                <a:cubicBezTo>
                  <a:pt x="46559" y="93136"/>
                  <a:pt x="48931" y="93313"/>
                  <a:pt x="51390" y="93490"/>
                </a:cubicBezTo>
                <a:lnTo>
                  <a:pt x="51390" y="93490"/>
                </a:lnTo>
                <a:cubicBezTo>
                  <a:pt x="54202" y="93667"/>
                  <a:pt x="57101" y="93843"/>
                  <a:pt x="59999" y="93843"/>
                </a:cubicBezTo>
                <a:lnTo>
                  <a:pt x="59999" y="93843"/>
                </a:lnTo>
                <a:cubicBezTo>
                  <a:pt x="64919" y="93843"/>
                  <a:pt x="69663" y="93490"/>
                  <a:pt x="74231" y="92871"/>
                </a:cubicBezTo>
                <a:lnTo>
                  <a:pt x="74231" y="92871"/>
                </a:lnTo>
                <a:cubicBezTo>
                  <a:pt x="73440" y="93578"/>
                  <a:pt x="72737" y="94285"/>
                  <a:pt x="72122" y="95081"/>
                </a:cubicBezTo>
                <a:close/>
                <a:moveTo>
                  <a:pt x="4480" y="60353"/>
                </a:moveTo>
                <a:lnTo>
                  <a:pt x="4480" y="60353"/>
                </a:lnTo>
                <a:cubicBezTo>
                  <a:pt x="4480" y="53195"/>
                  <a:pt x="9399" y="46745"/>
                  <a:pt x="17657" y="41708"/>
                </a:cubicBezTo>
                <a:lnTo>
                  <a:pt x="17657" y="41708"/>
                </a:lnTo>
                <a:cubicBezTo>
                  <a:pt x="19062" y="40913"/>
                  <a:pt x="20468" y="40029"/>
                  <a:pt x="21874" y="39322"/>
                </a:cubicBezTo>
                <a:lnTo>
                  <a:pt x="21874" y="39322"/>
                </a:lnTo>
                <a:cubicBezTo>
                  <a:pt x="27232" y="36671"/>
                  <a:pt x="33557" y="34639"/>
                  <a:pt x="40585" y="33313"/>
                </a:cubicBezTo>
                <a:lnTo>
                  <a:pt x="40585" y="33313"/>
                </a:lnTo>
                <a:cubicBezTo>
                  <a:pt x="40409" y="33755"/>
                  <a:pt x="40058" y="34020"/>
                  <a:pt x="39882" y="34374"/>
                </a:cubicBezTo>
                <a:lnTo>
                  <a:pt x="39882" y="34374"/>
                </a:lnTo>
                <a:cubicBezTo>
                  <a:pt x="37950" y="36848"/>
                  <a:pt x="36368" y="39322"/>
                  <a:pt x="34612" y="41973"/>
                </a:cubicBezTo>
                <a:lnTo>
                  <a:pt x="34612" y="41973"/>
                </a:lnTo>
                <a:cubicBezTo>
                  <a:pt x="31537" y="46921"/>
                  <a:pt x="28901" y="51870"/>
                  <a:pt x="26617" y="56730"/>
                </a:cubicBezTo>
                <a:lnTo>
                  <a:pt x="26617" y="56730"/>
                </a:lnTo>
                <a:cubicBezTo>
                  <a:pt x="24773" y="51782"/>
                  <a:pt x="23455" y="46833"/>
                  <a:pt x="22840" y="41620"/>
                </a:cubicBezTo>
                <a:lnTo>
                  <a:pt x="22840" y="41620"/>
                </a:lnTo>
                <a:cubicBezTo>
                  <a:pt x="21259" y="42326"/>
                  <a:pt x="19941" y="43033"/>
                  <a:pt x="18623" y="43829"/>
                </a:cubicBezTo>
                <a:lnTo>
                  <a:pt x="18623" y="43829"/>
                </a:lnTo>
                <a:cubicBezTo>
                  <a:pt x="19590" y="50544"/>
                  <a:pt x="21346" y="56730"/>
                  <a:pt x="24070" y="63004"/>
                </a:cubicBezTo>
                <a:lnTo>
                  <a:pt x="24070" y="63004"/>
                </a:lnTo>
                <a:cubicBezTo>
                  <a:pt x="21874" y="68924"/>
                  <a:pt x="20204" y="74668"/>
                  <a:pt x="19414" y="80058"/>
                </a:cubicBezTo>
                <a:lnTo>
                  <a:pt x="19414" y="80058"/>
                </a:lnTo>
                <a:cubicBezTo>
                  <a:pt x="10190" y="75022"/>
                  <a:pt x="4480" y="68129"/>
                  <a:pt x="4480" y="60353"/>
                </a:cubicBezTo>
                <a:close/>
                <a:moveTo>
                  <a:pt x="51830" y="26951"/>
                </a:moveTo>
                <a:lnTo>
                  <a:pt x="51830" y="26951"/>
                </a:lnTo>
                <a:cubicBezTo>
                  <a:pt x="55344" y="23151"/>
                  <a:pt x="59033" y="19793"/>
                  <a:pt x="62723" y="16966"/>
                </a:cubicBezTo>
                <a:lnTo>
                  <a:pt x="62723" y="16966"/>
                </a:lnTo>
                <a:cubicBezTo>
                  <a:pt x="65797" y="19528"/>
                  <a:pt x="68784" y="22356"/>
                  <a:pt x="71595" y="25449"/>
                </a:cubicBezTo>
                <a:lnTo>
                  <a:pt x="71595" y="25449"/>
                </a:lnTo>
                <a:cubicBezTo>
                  <a:pt x="74055" y="25625"/>
                  <a:pt x="76427" y="25891"/>
                  <a:pt x="78623" y="26332"/>
                </a:cubicBezTo>
                <a:lnTo>
                  <a:pt x="78623" y="26332"/>
                </a:lnTo>
                <a:cubicBezTo>
                  <a:pt x="74758" y="22002"/>
                  <a:pt x="70717" y="17849"/>
                  <a:pt x="66588" y="14315"/>
                </a:cubicBezTo>
                <a:lnTo>
                  <a:pt x="66588" y="14315"/>
                </a:lnTo>
                <a:cubicBezTo>
                  <a:pt x="77218" y="7245"/>
                  <a:pt x="87408" y="5213"/>
                  <a:pt x="94524" y="9631"/>
                </a:cubicBezTo>
                <a:lnTo>
                  <a:pt x="94524" y="9631"/>
                </a:lnTo>
                <a:cubicBezTo>
                  <a:pt x="100497" y="13431"/>
                  <a:pt x="103308" y="21561"/>
                  <a:pt x="102957" y="31723"/>
                </a:cubicBezTo>
                <a:lnTo>
                  <a:pt x="102957" y="31723"/>
                </a:lnTo>
                <a:cubicBezTo>
                  <a:pt x="102781" y="33313"/>
                  <a:pt x="102693" y="34904"/>
                  <a:pt x="102518" y="36583"/>
                </a:cubicBezTo>
                <a:lnTo>
                  <a:pt x="102518" y="36583"/>
                </a:lnTo>
                <a:cubicBezTo>
                  <a:pt x="95929" y="32960"/>
                  <a:pt x="87759" y="30220"/>
                  <a:pt x="78623" y="28630"/>
                </a:cubicBezTo>
                <a:lnTo>
                  <a:pt x="78623" y="28630"/>
                </a:lnTo>
                <a:cubicBezTo>
                  <a:pt x="76427" y="28188"/>
                  <a:pt x="74055" y="27835"/>
                  <a:pt x="71771" y="27569"/>
                </a:cubicBezTo>
                <a:lnTo>
                  <a:pt x="71771" y="27569"/>
                </a:lnTo>
                <a:cubicBezTo>
                  <a:pt x="67906" y="27216"/>
                  <a:pt x="64040" y="26951"/>
                  <a:pt x="59999" y="26951"/>
                </a:cubicBezTo>
                <a:lnTo>
                  <a:pt x="59999" y="26951"/>
                </a:lnTo>
                <a:cubicBezTo>
                  <a:pt x="57101" y="26951"/>
                  <a:pt x="54202" y="27128"/>
                  <a:pt x="51390" y="27393"/>
                </a:cubicBezTo>
                <a:lnTo>
                  <a:pt x="51390" y="27393"/>
                </a:lnTo>
                <a:cubicBezTo>
                  <a:pt x="51654" y="27128"/>
                  <a:pt x="51830" y="26951"/>
                  <a:pt x="51830" y="26951"/>
                </a:cubicBezTo>
                <a:close/>
                <a:moveTo>
                  <a:pt x="106647" y="39234"/>
                </a:moveTo>
                <a:lnTo>
                  <a:pt x="106647" y="39234"/>
                </a:lnTo>
                <a:cubicBezTo>
                  <a:pt x="106647" y="39145"/>
                  <a:pt x="106734" y="38969"/>
                  <a:pt x="106734" y="38880"/>
                </a:cubicBezTo>
                <a:lnTo>
                  <a:pt x="106734" y="38880"/>
                </a:lnTo>
                <a:cubicBezTo>
                  <a:pt x="106910" y="37113"/>
                  <a:pt x="107086" y="35434"/>
                  <a:pt x="107349" y="33843"/>
                </a:cubicBezTo>
                <a:lnTo>
                  <a:pt x="107349" y="33843"/>
                </a:lnTo>
                <a:cubicBezTo>
                  <a:pt x="108316" y="20942"/>
                  <a:pt x="104890" y="10603"/>
                  <a:pt x="97071" y="5567"/>
                </a:cubicBezTo>
                <a:lnTo>
                  <a:pt x="97071" y="5567"/>
                </a:lnTo>
                <a:cubicBezTo>
                  <a:pt x="88199" y="0"/>
                  <a:pt x="75549" y="2562"/>
                  <a:pt x="62811" y="11310"/>
                </a:cubicBezTo>
                <a:lnTo>
                  <a:pt x="62811" y="11310"/>
                </a:lnTo>
                <a:cubicBezTo>
                  <a:pt x="54641" y="4860"/>
                  <a:pt x="46295" y="706"/>
                  <a:pt x="38828" y="706"/>
                </a:cubicBezTo>
                <a:lnTo>
                  <a:pt x="38828" y="706"/>
                </a:lnTo>
                <a:cubicBezTo>
                  <a:pt x="34524" y="706"/>
                  <a:pt x="30571" y="1855"/>
                  <a:pt x="27232" y="4064"/>
                </a:cubicBezTo>
                <a:lnTo>
                  <a:pt x="27232" y="4064"/>
                </a:lnTo>
                <a:cubicBezTo>
                  <a:pt x="19590" y="9013"/>
                  <a:pt x="15988" y="21296"/>
                  <a:pt x="17218" y="34550"/>
                </a:cubicBezTo>
                <a:lnTo>
                  <a:pt x="17218" y="34550"/>
                </a:lnTo>
                <a:lnTo>
                  <a:pt x="17218" y="34550"/>
                </a:lnTo>
                <a:cubicBezTo>
                  <a:pt x="18448" y="33843"/>
                  <a:pt x="19941" y="33048"/>
                  <a:pt x="21522" y="32341"/>
                </a:cubicBezTo>
                <a:lnTo>
                  <a:pt x="21522" y="32341"/>
                </a:lnTo>
                <a:cubicBezTo>
                  <a:pt x="20995" y="21826"/>
                  <a:pt x="23718" y="11575"/>
                  <a:pt x="29692" y="7776"/>
                </a:cubicBezTo>
                <a:lnTo>
                  <a:pt x="29692" y="7776"/>
                </a:lnTo>
                <a:cubicBezTo>
                  <a:pt x="32240" y="6008"/>
                  <a:pt x="35314" y="5213"/>
                  <a:pt x="38828" y="5213"/>
                </a:cubicBezTo>
                <a:lnTo>
                  <a:pt x="38828" y="5213"/>
                </a:lnTo>
                <a:cubicBezTo>
                  <a:pt x="44978" y="5213"/>
                  <a:pt x="52005" y="8659"/>
                  <a:pt x="59121" y="14138"/>
                </a:cubicBezTo>
                <a:lnTo>
                  <a:pt x="59121" y="14138"/>
                </a:lnTo>
                <a:cubicBezTo>
                  <a:pt x="54202" y="17849"/>
                  <a:pt x="49458" y="22621"/>
                  <a:pt x="44802" y="28011"/>
                </a:cubicBezTo>
                <a:lnTo>
                  <a:pt x="44802" y="28011"/>
                </a:lnTo>
                <a:cubicBezTo>
                  <a:pt x="36017" y="29248"/>
                  <a:pt x="28111" y="31546"/>
                  <a:pt x="21522" y="34639"/>
                </a:cubicBezTo>
                <a:lnTo>
                  <a:pt x="21522" y="34639"/>
                </a:lnTo>
                <a:cubicBezTo>
                  <a:pt x="19941" y="35257"/>
                  <a:pt x="18448" y="36053"/>
                  <a:pt x="17218" y="36848"/>
                </a:cubicBezTo>
                <a:lnTo>
                  <a:pt x="17218" y="36848"/>
                </a:lnTo>
                <a:cubicBezTo>
                  <a:pt x="6412" y="42857"/>
                  <a:pt x="0" y="51163"/>
                  <a:pt x="0" y="60353"/>
                </a:cubicBezTo>
                <a:lnTo>
                  <a:pt x="0" y="60353"/>
                </a:lnTo>
                <a:cubicBezTo>
                  <a:pt x="0" y="70162"/>
                  <a:pt x="7115" y="78910"/>
                  <a:pt x="18799" y="84918"/>
                </a:cubicBezTo>
                <a:lnTo>
                  <a:pt x="18799" y="84918"/>
                </a:lnTo>
                <a:cubicBezTo>
                  <a:pt x="18711" y="85360"/>
                  <a:pt x="18623" y="85802"/>
                  <a:pt x="18623" y="86244"/>
                </a:cubicBezTo>
                <a:lnTo>
                  <a:pt x="18623" y="86244"/>
                </a:lnTo>
                <a:cubicBezTo>
                  <a:pt x="17657" y="99145"/>
                  <a:pt x="21083" y="109396"/>
                  <a:pt x="28901" y="114344"/>
                </a:cubicBezTo>
                <a:lnTo>
                  <a:pt x="28901" y="114344"/>
                </a:lnTo>
                <a:cubicBezTo>
                  <a:pt x="37598" y="119911"/>
                  <a:pt x="49721" y="117437"/>
                  <a:pt x="62108" y="109307"/>
                </a:cubicBezTo>
                <a:lnTo>
                  <a:pt x="62108" y="109307"/>
                </a:lnTo>
                <a:cubicBezTo>
                  <a:pt x="68784" y="113019"/>
                  <a:pt x="75197" y="115051"/>
                  <a:pt x="81171" y="115051"/>
                </a:cubicBezTo>
                <a:lnTo>
                  <a:pt x="81171" y="115051"/>
                </a:lnTo>
                <a:cubicBezTo>
                  <a:pt x="85475" y="115051"/>
                  <a:pt x="89341" y="114079"/>
                  <a:pt x="92679" y="111870"/>
                </a:cubicBezTo>
                <a:lnTo>
                  <a:pt x="92679" y="111870"/>
                </a:lnTo>
                <a:cubicBezTo>
                  <a:pt x="99795" y="107187"/>
                  <a:pt x="103396" y="98085"/>
                  <a:pt x="103045" y="86156"/>
                </a:cubicBezTo>
                <a:lnTo>
                  <a:pt x="103045" y="86156"/>
                </a:lnTo>
                <a:cubicBezTo>
                  <a:pt x="101551" y="86951"/>
                  <a:pt x="100058" y="87746"/>
                  <a:pt x="98565" y="88453"/>
                </a:cubicBezTo>
                <a:lnTo>
                  <a:pt x="98565" y="88453"/>
                </a:lnTo>
                <a:cubicBezTo>
                  <a:pt x="98477" y="97643"/>
                  <a:pt x="95666" y="104624"/>
                  <a:pt x="90307" y="108159"/>
                </a:cubicBezTo>
                <a:lnTo>
                  <a:pt x="90307" y="108159"/>
                </a:lnTo>
                <a:cubicBezTo>
                  <a:pt x="87759" y="109837"/>
                  <a:pt x="84685" y="110633"/>
                  <a:pt x="81171" y="110633"/>
                </a:cubicBezTo>
                <a:lnTo>
                  <a:pt x="81171" y="110633"/>
                </a:lnTo>
                <a:cubicBezTo>
                  <a:pt x="76515" y="110633"/>
                  <a:pt x="71332" y="109219"/>
                  <a:pt x="66149" y="106391"/>
                </a:cubicBezTo>
                <a:lnTo>
                  <a:pt x="66149" y="106391"/>
                </a:lnTo>
                <a:cubicBezTo>
                  <a:pt x="70629" y="102945"/>
                  <a:pt x="75021" y="98792"/>
                  <a:pt x="79414" y="93932"/>
                </a:cubicBezTo>
                <a:lnTo>
                  <a:pt x="79414" y="93932"/>
                </a:lnTo>
                <a:cubicBezTo>
                  <a:pt x="80029" y="93313"/>
                  <a:pt x="80644" y="92430"/>
                  <a:pt x="81259" y="91723"/>
                </a:cubicBezTo>
                <a:lnTo>
                  <a:pt x="81259" y="91723"/>
                </a:lnTo>
                <a:cubicBezTo>
                  <a:pt x="87584" y="90486"/>
                  <a:pt x="93557" y="88541"/>
                  <a:pt x="98565" y="86244"/>
                </a:cubicBezTo>
                <a:lnTo>
                  <a:pt x="98565" y="86244"/>
                </a:lnTo>
                <a:cubicBezTo>
                  <a:pt x="100058" y="85537"/>
                  <a:pt x="101551" y="84742"/>
                  <a:pt x="103045" y="83946"/>
                </a:cubicBezTo>
                <a:lnTo>
                  <a:pt x="103045" y="83946"/>
                </a:lnTo>
                <a:cubicBezTo>
                  <a:pt x="113587" y="77938"/>
                  <a:pt x="119912" y="69720"/>
                  <a:pt x="119912" y="60353"/>
                </a:cubicBezTo>
                <a:lnTo>
                  <a:pt x="119912" y="60353"/>
                </a:lnTo>
                <a:cubicBezTo>
                  <a:pt x="119912" y="52312"/>
                  <a:pt x="114992" y="44977"/>
                  <a:pt x="106647" y="392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Shape 406"/>
          <p:cNvSpPr/>
          <p:nvPr/>
        </p:nvSpPr>
        <p:spPr>
          <a:xfrm rot="-7121790">
            <a:off x="6227666" y="5834980"/>
            <a:ext cx="6559780" cy="210594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608" y="44104"/>
                </a:moveTo>
                <a:cubicBezTo>
                  <a:pt x="113840" y="42447"/>
                  <a:pt x="114464" y="41696"/>
                  <a:pt x="114992" y="42413"/>
                </a:cubicBezTo>
                <a:cubicBezTo>
                  <a:pt x="115528" y="43142"/>
                  <a:pt x="115771" y="45073"/>
                  <a:pt x="115539" y="46730"/>
                </a:cubicBezTo>
                <a:lnTo>
                  <a:pt x="115489" y="46882"/>
                </a:lnTo>
                <a:lnTo>
                  <a:pt x="117203" y="51117"/>
                </a:lnTo>
                <a:lnTo>
                  <a:pt x="117257" y="50875"/>
                </a:lnTo>
                <a:cubicBezTo>
                  <a:pt x="117639" y="49738"/>
                  <a:pt x="118212" y="49355"/>
                  <a:pt x="118721" y="50048"/>
                </a:cubicBezTo>
                <a:cubicBezTo>
                  <a:pt x="119405" y="50976"/>
                  <a:pt x="119715" y="53465"/>
                  <a:pt x="119415" y="55605"/>
                </a:cubicBezTo>
                <a:cubicBezTo>
                  <a:pt x="119117" y="57732"/>
                  <a:pt x="118320" y="58715"/>
                  <a:pt x="117637" y="57786"/>
                </a:cubicBezTo>
                <a:cubicBezTo>
                  <a:pt x="117467" y="57555"/>
                  <a:pt x="117321" y="57227"/>
                  <a:pt x="117201" y="56831"/>
                </a:cubicBezTo>
                <a:lnTo>
                  <a:pt x="117024" y="55953"/>
                </a:lnTo>
                <a:lnTo>
                  <a:pt x="115214" y="57135"/>
                </a:lnTo>
                <a:lnTo>
                  <a:pt x="115218" y="57965"/>
                </a:lnTo>
                <a:cubicBezTo>
                  <a:pt x="115091" y="59009"/>
                  <a:pt x="114722" y="59505"/>
                  <a:pt x="114399" y="59112"/>
                </a:cubicBezTo>
                <a:cubicBezTo>
                  <a:pt x="114066" y="58707"/>
                  <a:pt x="113908" y="57557"/>
                  <a:pt x="114035" y="56544"/>
                </a:cubicBezTo>
                <a:cubicBezTo>
                  <a:pt x="114162" y="55500"/>
                  <a:pt x="114530" y="55004"/>
                  <a:pt x="114857" y="55416"/>
                </a:cubicBezTo>
                <a:lnTo>
                  <a:pt x="115165" y="56324"/>
                </a:lnTo>
                <a:lnTo>
                  <a:pt x="116929" y="55160"/>
                </a:lnTo>
                <a:lnTo>
                  <a:pt x="116950" y="52252"/>
                </a:lnTo>
                <a:lnTo>
                  <a:pt x="116975" y="52139"/>
                </a:lnTo>
                <a:lnTo>
                  <a:pt x="115199" y="47754"/>
                </a:lnTo>
                <a:lnTo>
                  <a:pt x="114957" y="48480"/>
                </a:lnTo>
                <a:cubicBezTo>
                  <a:pt x="114706" y="48787"/>
                  <a:pt x="114417" y="48794"/>
                  <a:pt x="114149" y="48429"/>
                </a:cubicBezTo>
                <a:cubicBezTo>
                  <a:pt x="113621" y="47711"/>
                  <a:pt x="113374" y="45775"/>
                  <a:pt x="113608" y="44104"/>
                </a:cubicBezTo>
                <a:close/>
                <a:moveTo>
                  <a:pt x="110624" y="69202"/>
                </a:moveTo>
                <a:cubicBezTo>
                  <a:pt x="110621" y="68634"/>
                  <a:pt x="110689" y="68064"/>
                  <a:pt x="110826" y="67624"/>
                </a:cubicBezTo>
                <a:cubicBezTo>
                  <a:pt x="111101" y="66744"/>
                  <a:pt x="111551" y="66727"/>
                  <a:pt x="111834" y="67586"/>
                </a:cubicBezTo>
                <a:cubicBezTo>
                  <a:pt x="111976" y="68016"/>
                  <a:pt x="112048" y="68578"/>
                  <a:pt x="112050" y="69143"/>
                </a:cubicBezTo>
                <a:lnTo>
                  <a:pt x="111944" y="69963"/>
                </a:lnTo>
                <a:lnTo>
                  <a:pt x="113805" y="74360"/>
                </a:lnTo>
                <a:lnTo>
                  <a:pt x="113865" y="73887"/>
                </a:lnTo>
                <a:cubicBezTo>
                  <a:pt x="114123" y="73060"/>
                  <a:pt x="114466" y="72642"/>
                  <a:pt x="114811" y="72633"/>
                </a:cubicBezTo>
                <a:lnTo>
                  <a:pt x="114922" y="72698"/>
                </a:lnTo>
                <a:lnTo>
                  <a:pt x="115202" y="67078"/>
                </a:lnTo>
                <a:lnTo>
                  <a:pt x="114951" y="66795"/>
                </a:lnTo>
                <a:cubicBezTo>
                  <a:pt x="114816" y="66427"/>
                  <a:pt x="114744" y="65930"/>
                  <a:pt x="114735" y="65425"/>
                </a:cubicBezTo>
                <a:cubicBezTo>
                  <a:pt x="114726" y="64919"/>
                  <a:pt x="114779" y="64406"/>
                  <a:pt x="114895" y="64003"/>
                </a:cubicBezTo>
                <a:cubicBezTo>
                  <a:pt x="115134" y="63177"/>
                  <a:pt x="115535" y="63122"/>
                  <a:pt x="115795" y="63849"/>
                </a:cubicBezTo>
                <a:cubicBezTo>
                  <a:pt x="116064" y="64585"/>
                  <a:pt x="116083" y="65835"/>
                  <a:pt x="115844" y="66641"/>
                </a:cubicBezTo>
                <a:lnTo>
                  <a:pt x="115463" y="67220"/>
                </a:lnTo>
                <a:lnTo>
                  <a:pt x="115187" y="72850"/>
                </a:lnTo>
                <a:lnTo>
                  <a:pt x="115319" y="72926"/>
                </a:lnTo>
                <a:cubicBezTo>
                  <a:pt x="115483" y="73126"/>
                  <a:pt x="115636" y="73429"/>
                  <a:pt x="115770" y="73833"/>
                </a:cubicBezTo>
                <a:lnTo>
                  <a:pt x="115882" y="74344"/>
                </a:lnTo>
                <a:lnTo>
                  <a:pt x="118025" y="70338"/>
                </a:lnTo>
                <a:lnTo>
                  <a:pt x="117893" y="69380"/>
                </a:lnTo>
                <a:cubicBezTo>
                  <a:pt x="117889" y="68539"/>
                  <a:pt x="117989" y="67694"/>
                  <a:pt x="118193" y="67041"/>
                </a:cubicBezTo>
                <a:cubicBezTo>
                  <a:pt x="118594" y="65755"/>
                  <a:pt x="119263" y="65717"/>
                  <a:pt x="119683" y="66988"/>
                </a:cubicBezTo>
                <a:cubicBezTo>
                  <a:pt x="120099" y="68249"/>
                  <a:pt x="120105" y="70333"/>
                  <a:pt x="119703" y="71619"/>
                </a:cubicBezTo>
                <a:cubicBezTo>
                  <a:pt x="119295" y="72925"/>
                  <a:pt x="118629" y="72953"/>
                  <a:pt x="118213" y="71692"/>
                </a:cubicBezTo>
                <a:lnTo>
                  <a:pt x="118185" y="71492"/>
                </a:lnTo>
                <a:lnTo>
                  <a:pt x="116088" y="75408"/>
                </a:lnTo>
                <a:lnTo>
                  <a:pt x="116184" y="76795"/>
                </a:lnTo>
                <a:cubicBezTo>
                  <a:pt x="116191" y="77870"/>
                  <a:pt x="116066" y="78949"/>
                  <a:pt x="115807" y="79776"/>
                </a:cubicBezTo>
                <a:cubicBezTo>
                  <a:pt x="115288" y="81439"/>
                  <a:pt x="114430" y="81468"/>
                  <a:pt x="113893" y="79840"/>
                </a:cubicBezTo>
                <a:cubicBezTo>
                  <a:pt x="113626" y="79030"/>
                  <a:pt x="113489" y="77958"/>
                  <a:pt x="113484" y="76880"/>
                </a:cubicBezTo>
                <a:lnTo>
                  <a:pt x="113695" y="75224"/>
                </a:lnTo>
                <a:lnTo>
                  <a:pt x="111809" y="70766"/>
                </a:lnTo>
                <a:lnTo>
                  <a:pt x="111347" y="71393"/>
                </a:lnTo>
                <a:cubicBezTo>
                  <a:pt x="111166" y="71402"/>
                  <a:pt x="110983" y="71194"/>
                  <a:pt x="110841" y="70764"/>
                </a:cubicBezTo>
                <a:cubicBezTo>
                  <a:pt x="110700" y="70334"/>
                  <a:pt x="110627" y="69769"/>
                  <a:pt x="110624" y="69202"/>
                </a:cubicBezTo>
                <a:close/>
                <a:moveTo>
                  <a:pt x="109255" y="83062"/>
                </a:moveTo>
                <a:cubicBezTo>
                  <a:pt x="109488" y="81404"/>
                  <a:pt x="110112" y="80653"/>
                  <a:pt x="110640" y="81370"/>
                </a:cubicBezTo>
                <a:cubicBezTo>
                  <a:pt x="111176" y="82100"/>
                  <a:pt x="111419" y="84030"/>
                  <a:pt x="111187" y="85688"/>
                </a:cubicBezTo>
                <a:lnTo>
                  <a:pt x="111136" y="85839"/>
                </a:lnTo>
                <a:lnTo>
                  <a:pt x="112851" y="90074"/>
                </a:lnTo>
                <a:lnTo>
                  <a:pt x="112905" y="89832"/>
                </a:lnTo>
                <a:cubicBezTo>
                  <a:pt x="113286" y="88695"/>
                  <a:pt x="113860" y="88312"/>
                  <a:pt x="114369" y="89005"/>
                </a:cubicBezTo>
                <a:cubicBezTo>
                  <a:pt x="115052" y="89934"/>
                  <a:pt x="115363" y="92422"/>
                  <a:pt x="115063" y="94562"/>
                </a:cubicBezTo>
                <a:cubicBezTo>
                  <a:pt x="114765" y="96690"/>
                  <a:pt x="113967" y="97672"/>
                  <a:pt x="113284" y="96743"/>
                </a:cubicBezTo>
                <a:cubicBezTo>
                  <a:pt x="113115" y="96512"/>
                  <a:pt x="112968" y="96184"/>
                  <a:pt x="112849" y="95788"/>
                </a:cubicBezTo>
                <a:lnTo>
                  <a:pt x="112672" y="94910"/>
                </a:lnTo>
                <a:lnTo>
                  <a:pt x="110862" y="96092"/>
                </a:lnTo>
                <a:lnTo>
                  <a:pt x="110865" y="96922"/>
                </a:lnTo>
                <a:cubicBezTo>
                  <a:pt x="110739" y="97966"/>
                  <a:pt x="110370" y="98463"/>
                  <a:pt x="110046" y="98069"/>
                </a:cubicBezTo>
                <a:cubicBezTo>
                  <a:pt x="109714" y="97664"/>
                  <a:pt x="109556" y="96514"/>
                  <a:pt x="109683" y="95501"/>
                </a:cubicBezTo>
                <a:cubicBezTo>
                  <a:pt x="109809" y="94457"/>
                  <a:pt x="110178" y="93961"/>
                  <a:pt x="110504" y="94373"/>
                </a:cubicBezTo>
                <a:lnTo>
                  <a:pt x="110813" y="95281"/>
                </a:lnTo>
                <a:lnTo>
                  <a:pt x="112576" y="94117"/>
                </a:lnTo>
                <a:lnTo>
                  <a:pt x="112597" y="91210"/>
                </a:lnTo>
                <a:lnTo>
                  <a:pt x="112622" y="91096"/>
                </a:lnTo>
                <a:lnTo>
                  <a:pt x="110846" y="86711"/>
                </a:lnTo>
                <a:lnTo>
                  <a:pt x="110605" y="87437"/>
                </a:lnTo>
                <a:cubicBezTo>
                  <a:pt x="110354" y="87744"/>
                  <a:pt x="110065" y="87751"/>
                  <a:pt x="109796" y="87386"/>
                </a:cubicBezTo>
                <a:cubicBezTo>
                  <a:pt x="109269" y="86668"/>
                  <a:pt x="109021" y="84732"/>
                  <a:pt x="109255" y="83062"/>
                </a:cubicBezTo>
                <a:close/>
                <a:moveTo>
                  <a:pt x="106272" y="108159"/>
                </a:moveTo>
                <a:cubicBezTo>
                  <a:pt x="106269" y="107591"/>
                  <a:pt x="106336" y="107021"/>
                  <a:pt x="106473" y="106581"/>
                </a:cubicBezTo>
                <a:cubicBezTo>
                  <a:pt x="106749" y="105701"/>
                  <a:pt x="107198" y="105684"/>
                  <a:pt x="107482" y="106543"/>
                </a:cubicBezTo>
                <a:cubicBezTo>
                  <a:pt x="107623" y="106973"/>
                  <a:pt x="107695" y="107536"/>
                  <a:pt x="107697" y="108101"/>
                </a:cubicBezTo>
                <a:lnTo>
                  <a:pt x="107591" y="108920"/>
                </a:lnTo>
                <a:lnTo>
                  <a:pt x="109452" y="113318"/>
                </a:lnTo>
                <a:lnTo>
                  <a:pt x="109512" y="112844"/>
                </a:lnTo>
                <a:cubicBezTo>
                  <a:pt x="109771" y="112017"/>
                  <a:pt x="110113" y="111599"/>
                  <a:pt x="110458" y="111590"/>
                </a:cubicBezTo>
                <a:lnTo>
                  <a:pt x="110570" y="111655"/>
                </a:lnTo>
                <a:lnTo>
                  <a:pt x="110849" y="106035"/>
                </a:lnTo>
                <a:lnTo>
                  <a:pt x="110598" y="105752"/>
                </a:lnTo>
                <a:cubicBezTo>
                  <a:pt x="110464" y="105384"/>
                  <a:pt x="110392" y="104887"/>
                  <a:pt x="110382" y="104382"/>
                </a:cubicBezTo>
                <a:cubicBezTo>
                  <a:pt x="110373" y="103877"/>
                  <a:pt x="110426" y="103363"/>
                  <a:pt x="110543" y="102960"/>
                </a:cubicBezTo>
                <a:cubicBezTo>
                  <a:pt x="110781" y="102134"/>
                  <a:pt x="111183" y="102079"/>
                  <a:pt x="111442" y="102806"/>
                </a:cubicBezTo>
                <a:cubicBezTo>
                  <a:pt x="111711" y="103542"/>
                  <a:pt x="111730" y="104792"/>
                  <a:pt x="111491" y="105598"/>
                </a:cubicBezTo>
                <a:lnTo>
                  <a:pt x="111110" y="106178"/>
                </a:lnTo>
                <a:lnTo>
                  <a:pt x="110834" y="111807"/>
                </a:lnTo>
                <a:lnTo>
                  <a:pt x="110967" y="111883"/>
                </a:lnTo>
                <a:cubicBezTo>
                  <a:pt x="111130" y="112083"/>
                  <a:pt x="111283" y="112386"/>
                  <a:pt x="111417" y="112790"/>
                </a:cubicBezTo>
                <a:lnTo>
                  <a:pt x="111530" y="113301"/>
                </a:lnTo>
                <a:lnTo>
                  <a:pt x="113673" y="109296"/>
                </a:lnTo>
                <a:lnTo>
                  <a:pt x="113540" y="108337"/>
                </a:lnTo>
                <a:cubicBezTo>
                  <a:pt x="113536" y="107496"/>
                  <a:pt x="113636" y="106651"/>
                  <a:pt x="113840" y="105998"/>
                </a:cubicBezTo>
                <a:cubicBezTo>
                  <a:pt x="114242" y="104712"/>
                  <a:pt x="114911" y="104674"/>
                  <a:pt x="115330" y="105945"/>
                </a:cubicBezTo>
                <a:cubicBezTo>
                  <a:pt x="115746" y="107206"/>
                  <a:pt x="115752" y="109290"/>
                  <a:pt x="115350" y="110576"/>
                </a:cubicBezTo>
                <a:cubicBezTo>
                  <a:pt x="114942" y="111882"/>
                  <a:pt x="114276" y="111910"/>
                  <a:pt x="113860" y="110649"/>
                </a:cubicBezTo>
                <a:lnTo>
                  <a:pt x="113833" y="110449"/>
                </a:lnTo>
                <a:lnTo>
                  <a:pt x="111735" y="114365"/>
                </a:lnTo>
                <a:lnTo>
                  <a:pt x="111831" y="115752"/>
                </a:lnTo>
                <a:cubicBezTo>
                  <a:pt x="111838" y="116827"/>
                  <a:pt x="111713" y="117906"/>
                  <a:pt x="111455" y="118733"/>
                </a:cubicBezTo>
                <a:cubicBezTo>
                  <a:pt x="110935" y="120396"/>
                  <a:pt x="110078" y="120425"/>
                  <a:pt x="109540" y="118797"/>
                </a:cubicBezTo>
                <a:cubicBezTo>
                  <a:pt x="109274" y="117987"/>
                  <a:pt x="109136" y="116915"/>
                  <a:pt x="109131" y="115837"/>
                </a:cubicBezTo>
                <a:lnTo>
                  <a:pt x="109342" y="114181"/>
                </a:lnTo>
                <a:lnTo>
                  <a:pt x="107457" y="109723"/>
                </a:lnTo>
                <a:lnTo>
                  <a:pt x="106994" y="110350"/>
                </a:lnTo>
                <a:cubicBezTo>
                  <a:pt x="106813" y="110359"/>
                  <a:pt x="106631" y="110151"/>
                  <a:pt x="106489" y="109721"/>
                </a:cubicBezTo>
                <a:cubicBezTo>
                  <a:pt x="106347" y="109291"/>
                  <a:pt x="106274" y="108726"/>
                  <a:pt x="106272" y="108159"/>
                </a:cubicBezTo>
                <a:close/>
                <a:moveTo>
                  <a:pt x="106030" y="55482"/>
                </a:moveTo>
                <a:cubicBezTo>
                  <a:pt x="106030" y="54254"/>
                  <a:pt x="106349" y="53265"/>
                  <a:pt x="106744" y="53265"/>
                </a:cubicBezTo>
                <a:cubicBezTo>
                  <a:pt x="106942" y="53265"/>
                  <a:pt x="107119" y="53512"/>
                  <a:pt x="107247" y="53913"/>
                </a:cubicBezTo>
                <a:lnTo>
                  <a:pt x="107355" y="54731"/>
                </a:lnTo>
                <a:lnTo>
                  <a:pt x="109642" y="53851"/>
                </a:lnTo>
                <a:lnTo>
                  <a:pt x="109610" y="53369"/>
                </a:lnTo>
                <a:cubicBezTo>
                  <a:pt x="109610" y="52215"/>
                  <a:pt x="109762" y="51171"/>
                  <a:pt x="110007" y="50416"/>
                </a:cubicBezTo>
                <a:lnTo>
                  <a:pt x="110102" y="50219"/>
                </a:lnTo>
                <a:lnTo>
                  <a:pt x="109044" y="45585"/>
                </a:lnTo>
                <a:lnTo>
                  <a:pt x="108801" y="45927"/>
                </a:lnTo>
                <a:cubicBezTo>
                  <a:pt x="108443" y="45984"/>
                  <a:pt x="108150" y="45129"/>
                  <a:pt x="108136" y="44047"/>
                </a:cubicBezTo>
                <a:cubicBezTo>
                  <a:pt x="108122" y="42937"/>
                  <a:pt x="108397" y="42025"/>
                  <a:pt x="108746" y="41983"/>
                </a:cubicBezTo>
                <a:cubicBezTo>
                  <a:pt x="109104" y="41926"/>
                  <a:pt x="109397" y="42780"/>
                  <a:pt x="109406" y="43876"/>
                </a:cubicBezTo>
                <a:lnTo>
                  <a:pt x="109263" y="45120"/>
                </a:lnTo>
                <a:lnTo>
                  <a:pt x="110326" y="49754"/>
                </a:lnTo>
                <a:lnTo>
                  <a:pt x="110438" y="49521"/>
                </a:lnTo>
                <a:cubicBezTo>
                  <a:pt x="110599" y="49310"/>
                  <a:pt x="110777" y="49193"/>
                  <a:pt x="110963" y="49193"/>
                </a:cubicBezTo>
                <a:lnTo>
                  <a:pt x="111158" y="49314"/>
                </a:lnTo>
                <a:lnTo>
                  <a:pt x="111798" y="41788"/>
                </a:lnTo>
                <a:lnTo>
                  <a:pt x="111488" y="41389"/>
                </a:lnTo>
                <a:cubicBezTo>
                  <a:pt x="111297" y="40794"/>
                  <a:pt x="111179" y="39972"/>
                  <a:pt x="111179" y="39061"/>
                </a:cubicBezTo>
                <a:cubicBezTo>
                  <a:pt x="111179" y="37267"/>
                  <a:pt x="111650" y="35786"/>
                  <a:pt x="112235" y="35786"/>
                </a:cubicBezTo>
                <a:cubicBezTo>
                  <a:pt x="112816" y="35786"/>
                  <a:pt x="113286" y="37267"/>
                  <a:pt x="113286" y="39061"/>
                </a:cubicBezTo>
                <a:cubicBezTo>
                  <a:pt x="113286" y="40883"/>
                  <a:pt x="112816" y="42350"/>
                  <a:pt x="112235" y="42350"/>
                </a:cubicBezTo>
                <a:lnTo>
                  <a:pt x="112170" y="42267"/>
                </a:lnTo>
                <a:lnTo>
                  <a:pt x="111544" y="49630"/>
                </a:lnTo>
                <a:lnTo>
                  <a:pt x="111923" y="50416"/>
                </a:lnTo>
                <a:cubicBezTo>
                  <a:pt x="112169" y="51171"/>
                  <a:pt x="112321" y="52215"/>
                  <a:pt x="112321" y="53369"/>
                </a:cubicBezTo>
                <a:cubicBezTo>
                  <a:pt x="112321" y="54530"/>
                  <a:pt x="112169" y="55581"/>
                  <a:pt x="111923" y="56342"/>
                </a:cubicBezTo>
                <a:lnTo>
                  <a:pt x="111644" y="56926"/>
                </a:lnTo>
                <a:lnTo>
                  <a:pt x="112672" y="63703"/>
                </a:lnTo>
                <a:lnTo>
                  <a:pt x="112874" y="63543"/>
                </a:lnTo>
                <a:cubicBezTo>
                  <a:pt x="113181" y="63686"/>
                  <a:pt x="113387" y="64560"/>
                  <a:pt x="113346" y="65491"/>
                </a:cubicBezTo>
                <a:cubicBezTo>
                  <a:pt x="113300" y="66437"/>
                  <a:pt x="113020" y="67096"/>
                  <a:pt x="112723" y="66953"/>
                </a:cubicBezTo>
                <a:cubicBezTo>
                  <a:pt x="112416" y="66824"/>
                  <a:pt x="112205" y="65950"/>
                  <a:pt x="112246" y="65004"/>
                </a:cubicBezTo>
                <a:lnTo>
                  <a:pt x="112428" y="64041"/>
                </a:lnTo>
                <a:lnTo>
                  <a:pt x="111407" y="57296"/>
                </a:lnTo>
                <a:lnTo>
                  <a:pt x="110963" y="57574"/>
                </a:lnTo>
                <a:cubicBezTo>
                  <a:pt x="110405" y="57574"/>
                  <a:pt x="109923" y="56515"/>
                  <a:pt x="109717" y="55006"/>
                </a:cubicBezTo>
                <a:lnTo>
                  <a:pt x="109699" y="54731"/>
                </a:lnTo>
                <a:lnTo>
                  <a:pt x="107438" y="55598"/>
                </a:lnTo>
                <a:lnTo>
                  <a:pt x="107247" y="57051"/>
                </a:lnTo>
                <a:cubicBezTo>
                  <a:pt x="107119" y="57452"/>
                  <a:pt x="106942" y="57699"/>
                  <a:pt x="106744" y="57699"/>
                </a:cubicBezTo>
                <a:cubicBezTo>
                  <a:pt x="106349" y="57699"/>
                  <a:pt x="106030" y="56711"/>
                  <a:pt x="106030" y="55482"/>
                </a:cubicBezTo>
                <a:close/>
                <a:moveTo>
                  <a:pt x="101678" y="94439"/>
                </a:moveTo>
                <a:cubicBezTo>
                  <a:pt x="101678" y="93211"/>
                  <a:pt x="101996" y="92222"/>
                  <a:pt x="102392" y="92222"/>
                </a:cubicBezTo>
                <a:cubicBezTo>
                  <a:pt x="102590" y="92222"/>
                  <a:pt x="102767" y="92469"/>
                  <a:pt x="102895" y="92870"/>
                </a:cubicBezTo>
                <a:lnTo>
                  <a:pt x="103002" y="93688"/>
                </a:lnTo>
                <a:lnTo>
                  <a:pt x="105289" y="92809"/>
                </a:lnTo>
                <a:lnTo>
                  <a:pt x="105258" y="92326"/>
                </a:lnTo>
                <a:cubicBezTo>
                  <a:pt x="105258" y="91173"/>
                  <a:pt x="105410" y="90128"/>
                  <a:pt x="105655" y="89373"/>
                </a:cubicBezTo>
                <a:lnTo>
                  <a:pt x="105749" y="89176"/>
                </a:lnTo>
                <a:lnTo>
                  <a:pt x="104691" y="84542"/>
                </a:lnTo>
                <a:lnTo>
                  <a:pt x="104448" y="84884"/>
                </a:lnTo>
                <a:cubicBezTo>
                  <a:pt x="104090" y="84941"/>
                  <a:pt x="103797" y="84086"/>
                  <a:pt x="103783" y="83004"/>
                </a:cubicBezTo>
                <a:cubicBezTo>
                  <a:pt x="103769" y="81894"/>
                  <a:pt x="104045" y="80982"/>
                  <a:pt x="104393" y="80940"/>
                </a:cubicBezTo>
                <a:cubicBezTo>
                  <a:pt x="104751" y="80883"/>
                  <a:pt x="105045" y="81737"/>
                  <a:pt x="105054" y="82833"/>
                </a:cubicBezTo>
                <a:lnTo>
                  <a:pt x="104910" y="84077"/>
                </a:lnTo>
                <a:lnTo>
                  <a:pt x="105973" y="88711"/>
                </a:lnTo>
                <a:lnTo>
                  <a:pt x="106085" y="88478"/>
                </a:lnTo>
                <a:cubicBezTo>
                  <a:pt x="106247" y="88267"/>
                  <a:pt x="106425" y="88150"/>
                  <a:pt x="106611" y="88150"/>
                </a:cubicBezTo>
                <a:lnTo>
                  <a:pt x="106806" y="88271"/>
                </a:lnTo>
                <a:lnTo>
                  <a:pt x="107427" y="80958"/>
                </a:lnTo>
                <a:lnTo>
                  <a:pt x="107135" y="80346"/>
                </a:lnTo>
                <a:cubicBezTo>
                  <a:pt x="106944" y="79752"/>
                  <a:pt x="106827" y="78929"/>
                  <a:pt x="106827" y="78018"/>
                </a:cubicBezTo>
                <a:cubicBezTo>
                  <a:pt x="106827" y="76224"/>
                  <a:pt x="107297" y="74743"/>
                  <a:pt x="107882" y="74743"/>
                </a:cubicBezTo>
                <a:cubicBezTo>
                  <a:pt x="108463" y="74743"/>
                  <a:pt x="108934" y="76224"/>
                  <a:pt x="108934" y="78018"/>
                </a:cubicBezTo>
                <a:cubicBezTo>
                  <a:pt x="108934" y="79841"/>
                  <a:pt x="108463" y="81307"/>
                  <a:pt x="107882" y="81307"/>
                </a:cubicBezTo>
                <a:lnTo>
                  <a:pt x="107814" y="81264"/>
                </a:lnTo>
                <a:lnTo>
                  <a:pt x="107192" y="88587"/>
                </a:lnTo>
                <a:lnTo>
                  <a:pt x="107571" y="89373"/>
                </a:lnTo>
                <a:cubicBezTo>
                  <a:pt x="107816" y="90128"/>
                  <a:pt x="107968" y="91173"/>
                  <a:pt x="107968" y="92326"/>
                </a:cubicBezTo>
                <a:cubicBezTo>
                  <a:pt x="107968" y="93487"/>
                  <a:pt x="107816" y="94538"/>
                  <a:pt x="107571" y="95299"/>
                </a:cubicBezTo>
                <a:lnTo>
                  <a:pt x="107291" y="95883"/>
                </a:lnTo>
                <a:lnTo>
                  <a:pt x="108319" y="102660"/>
                </a:lnTo>
                <a:lnTo>
                  <a:pt x="108521" y="102500"/>
                </a:lnTo>
                <a:cubicBezTo>
                  <a:pt x="108828" y="102643"/>
                  <a:pt x="109034" y="103517"/>
                  <a:pt x="108993" y="104449"/>
                </a:cubicBezTo>
                <a:cubicBezTo>
                  <a:pt x="108947" y="105394"/>
                  <a:pt x="108668" y="106053"/>
                  <a:pt x="108370" y="105910"/>
                </a:cubicBezTo>
                <a:cubicBezTo>
                  <a:pt x="108063" y="105781"/>
                  <a:pt x="107852" y="104907"/>
                  <a:pt x="107894" y="103961"/>
                </a:cubicBezTo>
                <a:lnTo>
                  <a:pt x="108076" y="102998"/>
                </a:lnTo>
                <a:lnTo>
                  <a:pt x="107054" y="96253"/>
                </a:lnTo>
                <a:lnTo>
                  <a:pt x="106611" y="96531"/>
                </a:lnTo>
                <a:cubicBezTo>
                  <a:pt x="106052" y="96531"/>
                  <a:pt x="105570" y="95472"/>
                  <a:pt x="105364" y="93963"/>
                </a:cubicBezTo>
                <a:lnTo>
                  <a:pt x="105347" y="93688"/>
                </a:lnTo>
                <a:lnTo>
                  <a:pt x="103086" y="94555"/>
                </a:lnTo>
                <a:lnTo>
                  <a:pt x="102895" y="96008"/>
                </a:lnTo>
                <a:cubicBezTo>
                  <a:pt x="102767" y="96409"/>
                  <a:pt x="102590" y="96656"/>
                  <a:pt x="102392" y="96656"/>
                </a:cubicBezTo>
                <a:cubicBezTo>
                  <a:pt x="101996" y="96656"/>
                  <a:pt x="101678" y="95668"/>
                  <a:pt x="101678" y="94439"/>
                </a:cubicBezTo>
                <a:close/>
                <a:moveTo>
                  <a:pt x="101374" y="59802"/>
                </a:moveTo>
                <a:cubicBezTo>
                  <a:pt x="101374" y="58569"/>
                  <a:pt x="101691" y="57592"/>
                  <a:pt x="102085" y="57592"/>
                </a:cubicBezTo>
                <a:cubicBezTo>
                  <a:pt x="102480" y="57592"/>
                  <a:pt x="102797" y="58569"/>
                  <a:pt x="102797" y="59802"/>
                </a:cubicBezTo>
                <a:lnTo>
                  <a:pt x="102723" y="60364"/>
                </a:lnTo>
                <a:lnTo>
                  <a:pt x="105489" y="65107"/>
                </a:lnTo>
                <a:lnTo>
                  <a:pt x="105517" y="64895"/>
                </a:lnTo>
                <a:cubicBezTo>
                  <a:pt x="105645" y="64497"/>
                  <a:pt x="105823" y="64252"/>
                  <a:pt x="106020" y="64253"/>
                </a:cubicBezTo>
                <a:cubicBezTo>
                  <a:pt x="106415" y="64253"/>
                  <a:pt x="106732" y="65230"/>
                  <a:pt x="106732" y="66462"/>
                </a:cubicBezTo>
                <a:cubicBezTo>
                  <a:pt x="106732" y="67695"/>
                  <a:pt x="106415" y="68686"/>
                  <a:pt x="106020" y="68686"/>
                </a:cubicBezTo>
                <a:lnTo>
                  <a:pt x="105852" y="68469"/>
                </a:lnTo>
                <a:lnTo>
                  <a:pt x="103202" y="72971"/>
                </a:lnTo>
                <a:lnTo>
                  <a:pt x="103251" y="73344"/>
                </a:lnTo>
                <a:cubicBezTo>
                  <a:pt x="103251" y="74576"/>
                  <a:pt x="102934" y="75568"/>
                  <a:pt x="102540" y="75568"/>
                </a:cubicBezTo>
                <a:cubicBezTo>
                  <a:pt x="102145" y="75568"/>
                  <a:pt x="101828" y="74576"/>
                  <a:pt x="101828" y="73344"/>
                </a:cubicBezTo>
                <a:cubicBezTo>
                  <a:pt x="101828" y="72111"/>
                  <a:pt x="102145" y="71134"/>
                  <a:pt x="102540" y="71134"/>
                </a:cubicBezTo>
                <a:cubicBezTo>
                  <a:pt x="102737" y="71134"/>
                  <a:pt x="102915" y="71378"/>
                  <a:pt x="103043" y="71777"/>
                </a:cubicBezTo>
                <a:lnTo>
                  <a:pt x="103063" y="71922"/>
                </a:lnTo>
                <a:lnTo>
                  <a:pt x="105486" y="67808"/>
                </a:lnTo>
                <a:lnTo>
                  <a:pt x="105309" y="66462"/>
                </a:lnTo>
                <a:lnTo>
                  <a:pt x="105350" y="66154"/>
                </a:lnTo>
                <a:lnTo>
                  <a:pt x="102573" y="61397"/>
                </a:lnTo>
                <a:lnTo>
                  <a:pt x="102336" y="61702"/>
                </a:lnTo>
                <a:lnTo>
                  <a:pt x="102684" y="70489"/>
                </a:lnTo>
                <a:cubicBezTo>
                  <a:pt x="102693" y="70716"/>
                  <a:pt x="102638" y="70943"/>
                  <a:pt x="102559" y="70986"/>
                </a:cubicBezTo>
                <a:cubicBezTo>
                  <a:pt x="102477" y="71000"/>
                  <a:pt x="102403" y="70830"/>
                  <a:pt x="102398" y="70574"/>
                </a:cubicBezTo>
                <a:lnTo>
                  <a:pt x="102058" y="61991"/>
                </a:lnTo>
                <a:lnTo>
                  <a:pt x="101582" y="61376"/>
                </a:lnTo>
                <a:cubicBezTo>
                  <a:pt x="101453" y="60974"/>
                  <a:pt x="101374" y="60418"/>
                  <a:pt x="101374" y="59802"/>
                </a:cubicBezTo>
                <a:close/>
                <a:moveTo>
                  <a:pt x="99629" y="39352"/>
                </a:moveTo>
                <a:cubicBezTo>
                  <a:pt x="99644" y="38805"/>
                  <a:pt x="99694" y="38258"/>
                  <a:pt x="99781" y="37742"/>
                </a:cubicBezTo>
                <a:cubicBezTo>
                  <a:pt x="100129" y="35689"/>
                  <a:pt x="100947" y="34891"/>
                  <a:pt x="101606" y="35974"/>
                </a:cubicBezTo>
                <a:cubicBezTo>
                  <a:pt x="101770" y="36243"/>
                  <a:pt x="101908" y="36604"/>
                  <a:pt x="102018" y="37026"/>
                </a:cubicBezTo>
                <a:lnTo>
                  <a:pt x="102174" y="37942"/>
                </a:lnTo>
                <a:lnTo>
                  <a:pt x="104007" y="37177"/>
                </a:lnTo>
                <a:lnTo>
                  <a:pt x="104023" y="36349"/>
                </a:lnTo>
                <a:cubicBezTo>
                  <a:pt x="104174" y="35336"/>
                  <a:pt x="104553" y="34926"/>
                  <a:pt x="104867" y="35392"/>
                </a:cubicBezTo>
                <a:cubicBezTo>
                  <a:pt x="105189" y="35872"/>
                  <a:pt x="105319" y="37056"/>
                  <a:pt x="105169" y="38036"/>
                </a:cubicBezTo>
                <a:cubicBezTo>
                  <a:pt x="105018" y="39048"/>
                  <a:pt x="104639" y="39459"/>
                  <a:pt x="104323" y="38973"/>
                </a:cubicBezTo>
                <a:lnTo>
                  <a:pt x="104037" y="37997"/>
                </a:lnTo>
                <a:lnTo>
                  <a:pt x="102270" y="38747"/>
                </a:lnTo>
                <a:lnTo>
                  <a:pt x="102313" y="40048"/>
                </a:lnTo>
                <a:cubicBezTo>
                  <a:pt x="102298" y="40592"/>
                  <a:pt x="102248" y="41136"/>
                  <a:pt x="102161" y="41650"/>
                </a:cubicBezTo>
                <a:lnTo>
                  <a:pt x="102133" y="41757"/>
                </a:lnTo>
                <a:lnTo>
                  <a:pt x="103801" y="46536"/>
                </a:lnTo>
                <a:lnTo>
                  <a:pt x="104059" y="45868"/>
                </a:lnTo>
                <a:cubicBezTo>
                  <a:pt x="104317" y="45619"/>
                  <a:pt x="104605" y="45678"/>
                  <a:pt x="104864" y="46103"/>
                </a:cubicBezTo>
                <a:cubicBezTo>
                  <a:pt x="105374" y="46940"/>
                  <a:pt x="105575" y="48928"/>
                  <a:pt x="105302" y="50540"/>
                </a:cubicBezTo>
                <a:cubicBezTo>
                  <a:pt x="105031" y="52140"/>
                  <a:pt x="104391" y="52747"/>
                  <a:pt x="103881" y="51910"/>
                </a:cubicBezTo>
                <a:cubicBezTo>
                  <a:pt x="103493" y="51273"/>
                  <a:pt x="103285" y="49999"/>
                  <a:pt x="103320" y="48727"/>
                </a:cubicBezTo>
                <a:cubicBezTo>
                  <a:pt x="103331" y="48303"/>
                  <a:pt x="103370" y="47879"/>
                  <a:pt x="103438" y="47479"/>
                </a:cubicBezTo>
                <a:lnTo>
                  <a:pt x="103491" y="47340"/>
                </a:lnTo>
                <a:lnTo>
                  <a:pt x="101881" y="42724"/>
                </a:lnTo>
                <a:lnTo>
                  <a:pt x="101822" y="42953"/>
                </a:lnTo>
                <a:cubicBezTo>
                  <a:pt x="101415" y="44000"/>
                  <a:pt x="100834" y="44250"/>
                  <a:pt x="100342" y="43443"/>
                </a:cubicBezTo>
                <a:cubicBezTo>
                  <a:pt x="99848" y="42631"/>
                  <a:pt x="99583" y="40992"/>
                  <a:pt x="99629" y="39352"/>
                </a:cubicBezTo>
                <a:close/>
                <a:moveTo>
                  <a:pt x="97021" y="98759"/>
                </a:moveTo>
                <a:cubicBezTo>
                  <a:pt x="97021" y="97526"/>
                  <a:pt x="97338" y="96549"/>
                  <a:pt x="97733" y="96549"/>
                </a:cubicBezTo>
                <a:cubicBezTo>
                  <a:pt x="98127" y="96549"/>
                  <a:pt x="98444" y="97526"/>
                  <a:pt x="98444" y="98759"/>
                </a:cubicBezTo>
                <a:lnTo>
                  <a:pt x="98370" y="99321"/>
                </a:lnTo>
                <a:lnTo>
                  <a:pt x="101136" y="104064"/>
                </a:lnTo>
                <a:lnTo>
                  <a:pt x="101164" y="103852"/>
                </a:lnTo>
                <a:cubicBezTo>
                  <a:pt x="101293" y="103454"/>
                  <a:pt x="101471" y="103210"/>
                  <a:pt x="101668" y="103210"/>
                </a:cubicBezTo>
                <a:cubicBezTo>
                  <a:pt x="102062" y="103210"/>
                  <a:pt x="102380" y="104187"/>
                  <a:pt x="102380" y="105419"/>
                </a:cubicBezTo>
                <a:cubicBezTo>
                  <a:pt x="102380" y="106652"/>
                  <a:pt x="102062" y="107644"/>
                  <a:pt x="101668" y="107644"/>
                </a:cubicBezTo>
                <a:lnTo>
                  <a:pt x="101499" y="107426"/>
                </a:lnTo>
                <a:lnTo>
                  <a:pt x="98849" y="111928"/>
                </a:lnTo>
                <a:lnTo>
                  <a:pt x="98899" y="112301"/>
                </a:lnTo>
                <a:cubicBezTo>
                  <a:pt x="98899" y="113533"/>
                  <a:pt x="98582" y="114525"/>
                  <a:pt x="98187" y="114525"/>
                </a:cubicBezTo>
                <a:cubicBezTo>
                  <a:pt x="97793" y="114525"/>
                  <a:pt x="97475" y="113533"/>
                  <a:pt x="97475" y="112301"/>
                </a:cubicBezTo>
                <a:cubicBezTo>
                  <a:pt x="97475" y="111068"/>
                  <a:pt x="97793" y="110091"/>
                  <a:pt x="98187" y="110091"/>
                </a:cubicBezTo>
                <a:cubicBezTo>
                  <a:pt x="98384" y="110091"/>
                  <a:pt x="98562" y="110335"/>
                  <a:pt x="98691" y="110734"/>
                </a:cubicBezTo>
                <a:lnTo>
                  <a:pt x="98710" y="110879"/>
                </a:lnTo>
                <a:lnTo>
                  <a:pt x="101134" y="106765"/>
                </a:lnTo>
                <a:lnTo>
                  <a:pt x="100956" y="105419"/>
                </a:lnTo>
                <a:lnTo>
                  <a:pt x="100997" y="105111"/>
                </a:lnTo>
                <a:lnTo>
                  <a:pt x="98220" y="100354"/>
                </a:lnTo>
                <a:lnTo>
                  <a:pt x="97984" y="100659"/>
                </a:lnTo>
                <a:lnTo>
                  <a:pt x="98331" y="109446"/>
                </a:lnTo>
                <a:cubicBezTo>
                  <a:pt x="98340" y="109673"/>
                  <a:pt x="98285" y="109900"/>
                  <a:pt x="98207" y="109943"/>
                </a:cubicBezTo>
                <a:cubicBezTo>
                  <a:pt x="98124" y="109957"/>
                  <a:pt x="98050" y="109787"/>
                  <a:pt x="98046" y="109531"/>
                </a:cubicBezTo>
                <a:lnTo>
                  <a:pt x="97706" y="100948"/>
                </a:lnTo>
                <a:lnTo>
                  <a:pt x="97229" y="100333"/>
                </a:lnTo>
                <a:cubicBezTo>
                  <a:pt x="97100" y="99931"/>
                  <a:pt x="97021" y="99375"/>
                  <a:pt x="97021" y="98759"/>
                </a:cubicBezTo>
                <a:close/>
                <a:moveTo>
                  <a:pt x="95429" y="76699"/>
                </a:moveTo>
                <a:cubicBezTo>
                  <a:pt x="95776" y="74646"/>
                  <a:pt x="96594" y="73848"/>
                  <a:pt x="97254" y="74931"/>
                </a:cubicBezTo>
                <a:cubicBezTo>
                  <a:pt x="97417" y="75200"/>
                  <a:pt x="97556" y="75561"/>
                  <a:pt x="97666" y="75983"/>
                </a:cubicBezTo>
                <a:lnTo>
                  <a:pt x="97821" y="76899"/>
                </a:lnTo>
                <a:lnTo>
                  <a:pt x="99654" y="76134"/>
                </a:lnTo>
                <a:lnTo>
                  <a:pt x="99671" y="75306"/>
                </a:lnTo>
                <a:cubicBezTo>
                  <a:pt x="99821" y="74293"/>
                  <a:pt x="100201" y="73883"/>
                  <a:pt x="100514" y="74349"/>
                </a:cubicBezTo>
                <a:cubicBezTo>
                  <a:pt x="100836" y="74829"/>
                  <a:pt x="100967" y="76013"/>
                  <a:pt x="100816" y="76993"/>
                </a:cubicBezTo>
                <a:cubicBezTo>
                  <a:pt x="100666" y="78006"/>
                  <a:pt x="100286" y="78416"/>
                  <a:pt x="99971" y="77930"/>
                </a:cubicBezTo>
                <a:lnTo>
                  <a:pt x="99684" y="76955"/>
                </a:lnTo>
                <a:lnTo>
                  <a:pt x="97898" y="77712"/>
                </a:lnTo>
                <a:lnTo>
                  <a:pt x="97809" y="80607"/>
                </a:lnTo>
                <a:lnTo>
                  <a:pt x="97781" y="80714"/>
                </a:lnTo>
                <a:lnTo>
                  <a:pt x="99449" y="85493"/>
                </a:lnTo>
                <a:lnTo>
                  <a:pt x="99706" y="84825"/>
                </a:lnTo>
                <a:cubicBezTo>
                  <a:pt x="99964" y="84576"/>
                  <a:pt x="100253" y="84636"/>
                  <a:pt x="100511" y="85060"/>
                </a:cubicBezTo>
                <a:cubicBezTo>
                  <a:pt x="101021" y="85897"/>
                  <a:pt x="101222" y="87885"/>
                  <a:pt x="100949" y="89497"/>
                </a:cubicBezTo>
                <a:cubicBezTo>
                  <a:pt x="100678" y="91097"/>
                  <a:pt x="100038" y="91704"/>
                  <a:pt x="99529" y="90867"/>
                </a:cubicBezTo>
                <a:cubicBezTo>
                  <a:pt x="99011" y="90017"/>
                  <a:pt x="98814" y="88036"/>
                  <a:pt x="99085" y="86436"/>
                </a:cubicBezTo>
                <a:lnTo>
                  <a:pt x="99139" y="86297"/>
                </a:lnTo>
                <a:lnTo>
                  <a:pt x="97529" y="81681"/>
                </a:lnTo>
                <a:lnTo>
                  <a:pt x="97469" y="81910"/>
                </a:lnTo>
                <a:cubicBezTo>
                  <a:pt x="97062" y="82957"/>
                  <a:pt x="96481" y="83207"/>
                  <a:pt x="95990" y="82400"/>
                </a:cubicBezTo>
                <a:cubicBezTo>
                  <a:pt x="95330" y="81318"/>
                  <a:pt x="95079" y="78764"/>
                  <a:pt x="95429" y="76699"/>
                </a:cubicBezTo>
                <a:close/>
                <a:moveTo>
                  <a:pt x="92717" y="38870"/>
                </a:moveTo>
                <a:cubicBezTo>
                  <a:pt x="92692" y="37640"/>
                  <a:pt x="92988" y="36587"/>
                  <a:pt x="93382" y="36508"/>
                </a:cubicBezTo>
                <a:lnTo>
                  <a:pt x="93554" y="36691"/>
                </a:lnTo>
                <a:lnTo>
                  <a:pt x="96106" y="31670"/>
                </a:lnTo>
                <a:lnTo>
                  <a:pt x="96049" y="31308"/>
                </a:lnTo>
                <a:cubicBezTo>
                  <a:pt x="96024" y="30078"/>
                  <a:pt x="96320" y="29025"/>
                  <a:pt x="96714" y="28947"/>
                </a:cubicBezTo>
                <a:cubicBezTo>
                  <a:pt x="97107" y="28868"/>
                  <a:pt x="97444" y="29794"/>
                  <a:pt x="97470" y="31024"/>
                </a:cubicBezTo>
                <a:cubicBezTo>
                  <a:pt x="97495" y="32254"/>
                  <a:pt x="97199" y="33293"/>
                  <a:pt x="96805" y="33372"/>
                </a:cubicBezTo>
                <a:cubicBezTo>
                  <a:pt x="96608" y="33411"/>
                  <a:pt x="96426" y="33202"/>
                  <a:pt x="96289" y="32831"/>
                </a:cubicBezTo>
                <a:lnTo>
                  <a:pt x="96267" y="32689"/>
                </a:lnTo>
                <a:lnTo>
                  <a:pt x="93933" y="37278"/>
                </a:lnTo>
                <a:lnTo>
                  <a:pt x="94138" y="38586"/>
                </a:lnTo>
                <a:lnTo>
                  <a:pt x="94103" y="38902"/>
                </a:lnTo>
                <a:lnTo>
                  <a:pt x="96972" y="43095"/>
                </a:lnTo>
                <a:lnTo>
                  <a:pt x="97202" y="42744"/>
                </a:lnTo>
                <a:lnTo>
                  <a:pt x="96675" y="34043"/>
                </a:lnTo>
                <a:cubicBezTo>
                  <a:pt x="96661" y="33819"/>
                  <a:pt x="96711" y="33581"/>
                  <a:pt x="96788" y="33523"/>
                </a:cubicBezTo>
                <a:cubicBezTo>
                  <a:pt x="96871" y="33493"/>
                  <a:pt x="96948" y="33648"/>
                  <a:pt x="96958" y="33902"/>
                </a:cubicBezTo>
                <a:lnTo>
                  <a:pt x="97474" y="42400"/>
                </a:lnTo>
                <a:lnTo>
                  <a:pt x="97962" y="42918"/>
                </a:lnTo>
                <a:cubicBezTo>
                  <a:pt x="98098" y="43294"/>
                  <a:pt x="98189" y="43833"/>
                  <a:pt x="98202" y="44448"/>
                </a:cubicBezTo>
                <a:cubicBezTo>
                  <a:pt x="98227" y="45678"/>
                  <a:pt x="97930" y="46716"/>
                  <a:pt x="97537" y="46795"/>
                </a:cubicBezTo>
                <a:cubicBezTo>
                  <a:pt x="97143" y="46874"/>
                  <a:pt x="96807" y="45962"/>
                  <a:pt x="96781" y="44732"/>
                </a:cubicBezTo>
                <a:lnTo>
                  <a:pt x="96844" y="44156"/>
                </a:lnTo>
                <a:lnTo>
                  <a:pt x="93986" y="39974"/>
                </a:lnTo>
                <a:lnTo>
                  <a:pt x="93962" y="40191"/>
                </a:lnTo>
                <a:cubicBezTo>
                  <a:pt x="93842" y="40614"/>
                  <a:pt x="93670" y="40894"/>
                  <a:pt x="93473" y="40933"/>
                </a:cubicBezTo>
                <a:cubicBezTo>
                  <a:pt x="93079" y="41012"/>
                  <a:pt x="92743" y="40100"/>
                  <a:pt x="92717" y="38870"/>
                </a:cubicBezTo>
                <a:close/>
                <a:moveTo>
                  <a:pt x="91001" y="51354"/>
                </a:moveTo>
                <a:cubicBezTo>
                  <a:pt x="91001" y="49546"/>
                  <a:pt x="91477" y="48079"/>
                  <a:pt x="92053" y="48079"/>
                </a:cubicBezTo>
                <a:cubicBezTo>
                  <a:pt x="92638" y="48079"/>
                  <a:pt x="93109" y="49546"/>
                  <a:pt x="93109" y="51354"/>
                </a:cubicBezTo>
                <a:lnTo>
                  <a:pt x="93082" y="51556"/>
                </a:lnTo>
                <a:lnTo>
                  <a:pt x="95533" y="53578"/>
                </a:lnTo>
                <a:lnTo>
                  <a:pt x="95698" y="52325"/>
                </a:lnTo>
                <a:cubicBezTo>
                  <a:pt x="95941" y="51560"/>
                  <a:pt x="96276" y="51087"/>
                  <a:pt x="96646" y="51087"/>
                </a:cubicBezTo>
                <a:cubicBezTo>
                  <a:pt x="97019" y="51087"/>
                  <a:pt x="97356" y="51560"/>
                  <a:pt x="97601" y="52325"/>
                </a:cubicBezTo>
                <a:lnTo>
                  <a:pt x="97788" y="53196"/>
                </a:lnTo>
                <a:lnTo>
                  <a:pt x="99964" y="49994"/>
                </a:lnTo>
                <a:lnTo>
                  <a:pt x="99912" y="49365"/>
                </a:lnTo>
                <a:cubicBezTo>
                  <a:pt x="99958" y="48408"/>
                  <a:pt x="100239" y="47766"/>
                  <a:pt x="100538" y="47895"/>
                </a:cubicBezTo>
                <a:cubicBezTo>
                  <a:pt x="100841" y="48037"/>
                  <a:pt x="101053" y="48908"/>
                  <a:pt x="101007" y="49836"/>
                </a:cubicBezTo>
                <a:cubicBezTo>
                  <a:pt x="100966" y="50792"/>
                  <a:pt x="100685" y="51448"/>
                  <a:pt x="100381" y="51320"/>
                </a:cubicBezTo>
                <a:lnTo>
                  <a:pt x="100072" y="50752"/>
                </a:lnTo>
                <a:lnTo>
                  <a:pt x="97907" y="53934"/>
                </a:lnTo>
                <a:lnTo>
                  <a:pt x="97996" y="55315"/>
                </a:lnTo>
                <a:cubicBezTo>
                  <a:pt x="97996" y="57056"/>
                  <a:pt x="97656" y="58556"/>
                  <a:pt x="97171" y="59198"/>
                </a:cubicBezTo>
                <a:lnTo>
                  <a:pt x="97083" y="59253"/>
                </a:lnTo>
                <a:lnTo>
                  <a:pt x="97362" y="66295"/>
                </a:lnTo>
                <a:lnTo>
                  <a:pt x="97828" y="66890"/>
                </a:lnTo>
                <a:cubicBezTo>
                  <a:pt x="97957" y="67289"/>
                  <a:pt x="98036" y="67841"/>
                  <a:pt x="98036" y="68457"/>
                </a:cubicBezTo>
                <a:cubicBezTo>
                  <a:pt x="98036" y="69690"/>
                  <a:pt x="97719" y="70681"/>
                  <a:pt x="97324" y="70681"/>
                </a:cubicBezTo>
                <a:cubicBezTo>
                  <a:pt x="96930" y="70681"/>
                  <a:pt x="96613" y="69690"/>
                  <a:pt x="96613" y="68457"/>
                </a:cubicBezTo>
                <a:cubicBezTo>
                  <a:pt x="96613" y="67841"/>
                  <a:pt x="96692" y="67289"/>
                  <a:pt x="96821" y="66890"/>
                </a:cubicBezTo>
                <a:lnTo>
                  <a:pt x="97083" y="66555"/>
                </a:lnTo>
                <a:lnTo>
                  <a:pt x="96801" y="59432"/>
                </a:lnTo>
                <a:lnTo>
                  <a:pt x="96646" y="59530"/>
                </a:lnTo>
                <a:cubicBezTo>
                  <a:pt x="96276" y="59530"/>
                  <a:pt x="95941" y="59056"/>
                  <a:pt x="95698" y="58293"/>
                </a:cubicBezTo>
                <a:lnTo>
                  <a:pt x="95635" y="57998"/>
                </a:lnTo>
                <a:lnTo>
                  <a:pt x="94147" y="61295"/>
                </a:lnTo>
                <a:lnTo>
                  <a:pt x="94257" y="62051"/>
                </a:lnTo>
                <a:cubicBezTo>
                  <a:pt x="94275" y="63166"/>
                  <a:pt x="94001" y="64080"/>
                  <a:pt x="93653" y="64123"/>
                </a:cubicBezTo>
                <a:cubicBezTo>
                  <a:pt x="93297" y="64166"/>
                  <a:pt x="93004" y="63309"/>
                  <a:pt x="92991" y="62223"/>
                </a:cubicBezTo>
                <a:cubicBezTo>
                  <a:pt x="92972" y="61108"/>
                  <a:pt x="93247" y="60194"/>
                  <a:pt x="93599" y="60165"/>
                </a:cubicBezTo>
                <a:lnTo>
                  <a:pt x="93998" y="60612"/>
                </a:lnTo>
                <a:lnTo>
                  <a:pt x="95485" y="57302"/>
                </a:lnTo>
                <a:lnTo>
                  <a:pt x="95411" y="56953"/>
                </a:lnTo>
                <a:cubicBezTo>
                  <a:pt x="95343" y="56449"/>
                  <a:pt x="95305" y="55896"/>
                  <a:pt x="95305" y="55315"/>
                </a:cubicBezTo>
                <a:lnTo>
                  <a:pt x="95381" y="54738"/>
                </a:lnTo>
                <a:lnTo>
                  <a:pt x="92928" y="52717"/>
                </a:lnTo>
                <a:lnTo>
                  <a:pt x="92800" y="53682"/>
                </a:lnTo>
                <a:cubicBezTo>
                  <a:pt x="92609" y="54277"/>
                  <a:pt x="92345" y="54643"/>
                  <a:pt x="92053" y="54643"/>
                </a:cubicBezTo>
                <a:cubicBezTo>
                  <a:pt x="91477" y="54643"/>
                  <a:pt x="91001" y="53177"/>
                  <a:pt x="91001" y="51354"/>
                </a:cubicBezTo>
                <a:close/>
                <a:moveTo>
                  <a:pt x="88365" y="77827"/>
                </a:moveTo>
                <a:cubicBezTo>
                  <a:pt x="88339" y="76597"/>
                  <a:pt x="88636" y="75544"/>
                  <a:pt x="89029" y="75465"/>
                </a:cubicBezTo>
                <a:lnTo>
                  <a:pt x="89202" y="75648"/>
                </a:lnTo>
                <a:lnTo>
                  <a:pt x="91754" y="70627"/>
                </a:lnTo>
                <a:lnTo>
                  <a:pt x="91697" y="70265"/>
                </a:lnTo>
                <a:cubicBezTo>
                  <a:pt x="91671" y="69035"/>
                  <a:pt x="91968" y="67982"/>
                  <a:pt x="92361" y="67904"/>
                </a:cubicBezTo>
                <a:cubicBezTo>
                  <a:pt x="92755" y="67825"/>
                  <a:pt x="93092" y="68752"/>
                  <a:pt x="93117" y="69981"/>
                </a:cubicBezTo>
                <a:cubicBezTo>
                  <a:pt x="93143" y="71211"/>
                  <a:pt x="92846" y="72250"/>
                  <a:pt x="92452" y="72329"/>
                </a:cubicBezTo>
                <a:cubicBezTo>
                  <a:pt x="92256" y="72368"/>
                  <a:pt x="92073" y="72160"/>
                  <a:pt x="91936" y="71788"/>
                </a:cubicBezTo>
                <a:lnTo>
                  <a:pt x="91914" y="71646"/>
                </a:lnTo>
                <a:lnTo>
                  <a:pt x="89580" y="76235"/>
                </a:lnTo>
                <a:lnTo>
                  <a:pt x="89785" y="77543"/>
                </a:lnTo>
                <a:lnTo>
                  <a:pt x="89751" y="77859"/>
                </a:lnTo>
                <a:lnTo>
                  <a:pt x="92619" y="82052"/>
                </a:lnTo>
                <a:lnTo>
                  <a:pt x="92849" y="81701"/>
                </a:lnTo>
                <a:lnTo>
                  <a:pt x="92322" y="73001"/>
                </a:lnTo>
                <a:cubicBezTo>
                  <a:pt x="92308" y="72776"/>
                  <a:pt x="92359" y="72538"/>
                  <a:pt x="92436" y="72480"/>
                </a:cubicBezTo>
                <a:cubicBezTo>
                  <a:pt x="92518" y="72450"/>
                  <a:pt x="92595" y="72605"/>
                  <a:pt x="92605" y="72859"/>
                </a:cubicBezTo>
                <a:lnTo>
                  <a:pt x="93121" y="81357"/>
                </a:lnTo>
                <a:lnTo>
                  <a:pt x="93609" y="81875"/>
                </a:lnTo>
                <a:cubicBezTo>
                  <a:pt x="93746" y="82251"/>
                  <a:pt x="93836" y="82790"/>
                  <a:pt x="93849" y="83405"/>
                </a:cubicBezTo>
                <a:cubicBezTo>
                  <a:pt x="93874" y="84635"/>
                  <a:pt x="93578" y="85673"/>
                  <a:pt x="93184" y="85752"/>
                </a:cubicBezTo>
                <a:cubicBezTo>
                  <a:pt x="92791" y="85831"/>
                  <a:pt x="92454" y="84919"/>
                  <a:pt x="92429" y="83689"/>
                </a:cubicBezTo>
                <a:lnTo>
                  <a:pt x="92491" y="83113"/>
                </a:lnTo>
                <a:lnTo>
                  <a:pt x="89633" y="78932"/>
                </a:lnTo>
                <a:lnTo>
                  <a:pt x="89610" y="79148"/>
                </a:lnTo>
                <a:cubicBezTo>
                  <a:pt x="89490" y="79571"/>
                  <a:pt x="89317" y="79851"/>
                  <a:pt x="89120" y="79890"/>
                </a:cubicBezTo>
                <a:cubicBezTo>
                  <a:pt x="88727" y="79969"/>
                  <a:pt x="88390" y="79057"/>
                  <a:pt x="88365" y="77827"/>
                </a:cubicBezTo>
                <a:close/>
                <a:moveTo>
                  <a:pt x="86649" y="90311"/>
                </a:moveTo>
                <a:cubicBezTo>
                  <a:pt x="86649" y="88503"/>
                  <a:pt x="87124" y="87037"/>
                  <a:pt x="87700" y="87037"/>
                </a:cubicBezTo>
                <a:cubicBezTo>
                  <a:pt x="88285" y="87037"/>
                  <a:pt x="88756" y="88503"/>
                  <a:pt x="88756" y="90311"/>
                </a:cubicBezTo>
                <a:lnTo>
                  <a:pt x="88729" y="90513"/>
                </a:lnTo>
                <a:lnTo>
                  <a:pt x="91181" y="92535"/>
                </a:lnTo>
                <a:lnTo>
                  <a:pt x="91345" y="91282"/>
                </a:lnTo>
                <a:cubicBezTo>
                  <a:pt x="91588" y="90517"/>
                  <a:pt x="91923" y="90044"/>
                  <a:pt x="92294" y="90044"/>
                </a:cubicBezTo>
                <a:cubicBezTo>
                  <a:pt x="92666" y="90044"/>
                  <a:pt x="93004" y="90517"/>
                  <a:pt x="93248" y="91282"/>
                </a:cubicBezTo>
                <a:lnTo>
                  <a:pt x="93435" y="92153"/>
                </a:lnTo>
                <a:lnTo>
                  <a:pt x="95611" y="88951"/>
                </a:lnTo>
                <a:lnTo>
                  <a:pt x="95560" y="88322"/>
                </a:lnTo>
                <a:cubicBezTo>
                  <a:pt x="95606" y="87366"/>
                  <a:pt x="95886" y="86723"/>
                  <a:pt x="96185" y="86852"/>
                </a:cubicBezTo>
                <a:cubicBezTo>
                  <a:pt x="96489" y="86995"/>
                  <a:pt x="96700" y="87865"/>
                  <a:pt x="96654" y="88793"/>
                </a:cubicBezTo>
                <a:cubicBezTo>
                  <a:pt x="96613" y="89749"/>
                  <a:pt x="96332" y="90405"/>
                  <a:pt x="96029" y="90277"/>
                </a:cubicBezTo>
                <a:lnTo>
                  <a:pt x="95719" y="89710"/>
                </a:lnTo>
                <a:lnTo>
                  <a:pt x="93554" y="92891"/>
                </a:lnTo>
                <a:lnTo>
                  <a:pt x="93643" y="94272"/>
                </a:lnTo>
                <a:cubicBezTo>
                  <a:pt x="93643" y="96013"/>
                  <a:pt x="93303" y="97513"/>
                  <a:pt x="92819" y="98155"/>
                </a:cubicBezTo>
                <a:lnTo>
                  <a:pt x="92731" y="98210"/>
                </a:lnTo>
                <a:lnTo>
                  <a:pt x="93009" y="105252"/>
                </a:lnTo>
                <a:lnTo>
                  <a:pt x="93476" y="105847"/>
                </a:lnTo>
                <a:cubicBezTo>
                  <a:pt x="93604" y="106246"/>
                  <a:pt x="93684" y="106798"/>
                  <a:pt x="93684" y="107414"/>
                </a:cubicBezTo>
                <a:cubicBezTo>
                  <a:pt x="93684" y="108647"/>
                  <a:pt x="93366" y="109638"/>
                  <a:pt x="92972" y="109638"/>
                </a:cubicBezTo>
                <a:cubicBezTo>
                  <a:pt x="92577" y="109638"/>
                  <a:pt x="92260" y="108647"/>
                  <a:pt x="92260" y="107414"/>
                </a:cubicBezTo>
                <a:cubicBezTo>
                  <a:pt x="92260" y="106798"/>
                  <a:pt x="92339" y="106246"/>
                  <a:pt x="92468" y="105847"/>
                </a:cubicBezTo>
                <a:lnTo>
                  <a:pt x="92731" y="105512"/>
                </a:lnTo>
                <a:lnTo>
                  <a:pt x="92448" y="98389"/>
                </a:lnTo>
                <a:lnTo>
                  <a:pt x="92294" y="98487"/>
                </a:lnTo>
                <a:cubicBezTo>
                  <a:pt x="91923" y="98487"/>
                  <a:pt x="91588" y="98014"/>
                  <a:pt x="91345" y="97250"/>
                </a:cubicBezTo>
                <a:lnTo>
                  <a:pt x="91282" y="96955"/>
                </a:lnTo>
                <a:lnTo>
                  <a:pt x="89794" y="100252"/>
                </a:lnTo>
                <a:lnTo>
                  <a:pt x="89904" y="101008"/>
                </a:lnTo>
                <a:cubicBezTo>
                  <a:pt x="89922" y="102123"/>
                  <a:pt x="89648" y="103037"/>
                  <a:pt x="89301" y="103080"/>
                </a:cubicBezTo>
                <a:cubicBezTo>
                  <a:pt x="88944" y="103123"/>
                  <a:pt x="88652" y="102266"/>
                  <a:pt x="88638" y="101180"/>
                </a:cubicBezTo>
                <a:cubicBezTo>
                  <a:pt x="88620" y="100065"/>
                  <a:pt x="88894" y="99151"/>
                  <a:pt x="89246" y="99122"/>
                </a:cubicBezTo>
                <a:lnTo>
                  <a:pt x="89645" y="99569"/>
                </a:lnTo>
                <a:lnTo>
                  <a:pt x="91133" y="96259"/>
                </a:lnTo>
                <a:lnTo>
                  <a:pt x="91058" y="95910"/>
                </a:lnTo>
                <a:cubicBezTo>
                  <a:pt x="90990" y="95406"/>
                  <a:pt x="90953" y="94853"/>
                  <a:pt x="90953" y="94272"/>
                </a:cubicBezTo>
                <a:lnTo>
                  <a:pt x="91029" y="93695"/>
                </a:lnTo>
                <a:lnTo>
                  <a:pt x="88575" y="91674"/>
                </a:lnTo>
                <a:lnTo>
                  <a:pt x="88447" y="92639"/>
                </a:lnTo>
                <a:cubicBezTo>
                  <a:pt x="88257" y="93234"/>
                  <a:pt x="87993" y="93600"/>
                  <a:pt x="87700" y="93600"/>
                </a:cubicBezTo>
                <a:cubicBezTo>
                  <a:pt x="87124" y="93600"/>
                  <a:pt x="86649" y="92134"/>
                  <a:pt x="86649" y="90311"/>
                </a:cubicBezTo>
                <a:close/>
                <a:moveTo>
                  <a:pt x="84572" y="35198"/>
                </a:moveTo>
                <a:cubicBezTo>
                  <a:pt x="84804" y="33540"/>
                  <a:pt x="85428" y="32789"/>
                  <a:pt x="85956" y="33506"/>
                </a:cubicBezTo>
                <a:cubicBezTo>
                  <a:pt x="86492" y="34236"/>
                  <a:pt x="86736" y="36166"/>
                  <a:pt x="86503" y="37824"/>
                </a:cubicBezTo>
                <a:lnTo>
                  <a:pt x="86453" y="37975"/>
                </a:lnTo>
                <a:lnTo>
                  <a:pt x="88167" y="42210"/>
                </a:lnTo>
                <a:lnTo>
                  <a:pt x="88222" y="41968"/>
                </a:lnTo>
                <a:cubicBezTo>
                  <a:pt x="88603" y="40831"/>
                  <a:pt x="89176" y="40448"/>
                  <a:pt x="89686" y="41141"/>
                </a:cubicBezTo>
                <a:cubicBezTo>
                  <a:pt x="90369" y="42070"/>
                  <a:pt x="90679" y="44558"/>
                  <a:pt x="90379" y="46699"/>
                </a:cubicBezTo>
                <a:cubicBezTo>
                  <a:pt x="90081" y="48826"/>
                  <a:pt x="89284" y="49808"/>
                  <a:pt x="88601" y="48879"/>
                </a:cubicBezTo>
                <a:cubicBezTo>
                  <a:pt x="88431" y="48648"/>
                  <a:pt x="88285" y="48320"/>
                  <a:pt x="88165" y="47924"/>
                </a:cubicBezTo>
                <a:lnTo>
                  <a:pt x="87988" y="47046"/>
                </a:lnTo>
                <a:lnTo>
                  <a:pt x="86178" y="48228"/>
                </a:lnTo>
                <a:lnTo>
                  <a:pt x="86182" y="49058"/>
                </a:lnTo>
                <a:cubicBezTo>
                  <a:pt x="86055" y="50102"/>
                  <a:pt x="85687" y="50599"/>
                  <a:pt x="85363" y="50205"/>
                </a:cubicBezTo>
                <a:cubicBezTo>
                  <a:pt x="85030" y="49800"/>
                  <a:pt x="84872" y="48650"/>
                  <a:pt x="84999" y="47637"/>
                </a:cubicBezTo>
                <a:cubicBezTo>
                  <a:pt x="85126" y="46593"/>
                  <a:pt x="85494" y="46097"/>
                  <a:pt x="85821" y="46509"/>
                </a:cubicBezTo>
                <a:lnTo>
                  <a:pt x="86129" y="47417"/>
                </a:lnTo>
                <a:lnTo>
                  <a:pt x="87893" y="46253"/>
                </a:lnTo>
                <a:lnTo>
                  <a:pt x="87914" y="43346"/>
                </a:lnTo>
                <a:lnTo>
                  <a:pt x="87939" y="43233"/>
                </a:lnTo>
                <a:lnTo>
                  <a:pt x="86163" y="38847"/>
                </a:lnTo>
                <a:lnTo>
                  <a:pt x="85922" y="39573"/>
                </a:lnTo>
                <a:cubicBezTo>
                  <a:pt x="85670" y="39880"/>
                  <a:pt x="85381" y="39887"/>
                  <a:pt x="85113" y="39522"/>
                </a:cubicBezTo>
                <a:cubicBezTo>
                  <a:pt x="84585" y="38804"/>
                  <a:pt x="84338" y="36868"/>
                  <a:pt x="84572" y="35198"/>
                </a:cubicBezTo>
                <a:close/>
                <a:moveTo>
                  <a:pt x="81588" y="60295"/>
                </a:moveTo>
                <a:cubicBezTo>
                  <a:pt x="81586" y="59727"/>
                  <a:pt x="81653" y="59157"/>
                  <a:pt x="81790" y="58717"/>
                </a:cubicBezTo>
                <a:cubicBezTo>
                  <a:pt x="82065" y="57837"/>
                  <a:pt x="82515" y="57820"/>
                  <a:pt x="82798" y="58679"/>
                </a:cubicBezTo>
                <a:cubicBezTo>
                  <a:pt x="82940" y="59109"/>
                  <a:pt x="83012" y="59672"/>
                  <a:pt x="83014" y="60237"/>
                </a:cubicBezTo>
                <a:lnTo>
                  <a:pt x="82908" y="61056"/>
                </a:lnTo>
                <a:lnTo>
                  <a:pt x="84769" y="65454"/>
                </a:lnTo>
                <a:lnTo>
                  <a:pt x="84829" y="64980"/>
                </a:lnTo>
                <a:cubicBezTo>
                  <a:pt x="85087" y="64153"/>
                  <a:pt x="85430" y="63735"/>
                  <a:pt x="85775" y="63726"/>
                </a:cubicBezTo>
                <a:lnTo>
                  <a:pt x="85887" y="63791"/>
                </a:lnTo>
                <a:lnTo>
                  <a:pt x="86166" y="58171"/>
                </a:lnTo>
                <a:lnTo>
                  <a:pt x="85915" y="57888"/>
                </a:lnTo>
                <a:cubicBezTo>
                  <a:pt x="85781" y="57520"/>
                  <a:pt x="85709" y="57023"/>
                  <a:pt x="85699" y="56518"/>
                </a:cubicBezTo>
                <a:cubicBezTo>
                  <a:pt x="85690" y="56013"/>
                  <a:pt x="85743" y="55499"/>
                  <a:pt x="85859" y="55096"/>
                </a:cubicBezTo>
                <a:cubicBezTo>
                  <a:pt x="86098" y="54270"/>
                  <a:pt x="86499" y="54215"/>
                  <a:pt x="86759" y="54942"/>
                </a:cubicBezTo>
                <a:cubicBezTo>
                  <a:pt x="87028" y="55678"/>
                  <a:pt x="87047" y="56928"/>
                  <a:pt x="86808" y="57734"/>
                </a:cubicBezTo>
                <a:lnTo>
                  <a:pt x="86427" y="58314"/>
                </a:lnTo>
                <a:lnTo>
                  <a:pt x="86151" y="63943"/>
                </a:lnTo>
                <a:lnTo>
                  <a:pt x="86283" y="64019"/>
                </a:lnTo>
                <a:cubicBezTo>
                  <a:pt x="86447" y="64220"/>
                  <a:pt x="86600" y="64522"/>
                  <a:pt x="86734" y="64926"/>
                </a:cubicBezTo>
                <a:lnTo>
                  <a:pt x="86846" y="65437"/>
                </a:lnTo>
                <a:lnTo>
                  <a:pt x="88990" y="61432"/>
                </a:lnTo>
                <a:lnTo>
                  <a:pt x="88857" y="60473"/>
                </a:lnTo>
                <a:cubicBezTo>
                  <a:pt x="88853" y="59632"/>
                  <a:pt x="88953" y="58787"/>
                  <a:pt x="89157" y="58134"/>
                </a:cubicBezTo>
                <a:cubicBezTo>
                  <a:pt x="89558" y="56848"/>
                  <a:pt x="90227" y="56810"/>
                  <a:pt x="90647" y="58081"/>
                </a:cubicBezTo>
                <a:cubicBezTo>
                  <a:pt x="91063" y="59342"/>
                  <a:pt x="91069" y="61426"/>
                  <a:pt x="90667" y="62712"/>
                </a:cubicBezTo>
                <a:cubicBezTo>
                  <a:pt x="90259" y="64018"/>
                  <a:pt x="89593" y="64046"/>
                  <a:pt x="89177" y="62785"/>
                </a:cubicBezTo>
                <a:lnTo>
                  <a:pt x="89149" y="62585"/>
                </a:lnTo>
                <a:lnTo>
                  <a:pt x="87052" y="66501"/>
                </a:lnTo>
                <a:lnTo>
                  <a:pt x="87148" y="67888"/>
                </a:lnTo>
                <a:cubicBezTo>
                  <a:pt x="87155" y="68963"/>
                  <a:pt x="87030" y="70042"/>
                  <a:pt x="86772" y="70869"/>
                </a:cubicBezTo>
                <a:cubicBezTo>
                  <a:pt x="86252" y="72533"/>
                  <a:pt x="85394" y="72561"/>
                  <a:pt x="84857" y="70933"/>
                </a:cubicBezTo>
                <a:cubicBezTo>
                  <a:pt x="84590" y="70123"/>
                  <a:pt x="84453" y="69051"/>
                  <a:pt x="84448" y="67973"/>
                </a:cubicBezTo>
                <a:lnTo>
                  <a:pt x="84659" y="66317"/>
                </a:lnTo>
                <a:lnTo>
                  <a:pt x="82773" y="61859"/>
                </a:lnTo>
                <a:lnTo>
                  <a:pt x="82311" y="62486"/>
                </a:lnTo>
                <a:cubicBezTo>
                  <a:pt x="82130" y="62495"/>
                  <a:pt x="81947" y="62287"/>
                  <a:pt x="81805" y="61857"/>
                </a:cubicBezTo>
                <a:cubicBezTo>
                  <a:pt x="81664" y="61427"/>
                  <a:pt x="81591" y="60862"/>
                  <a:pt x="81588" y="60295"/>
                </a:cubicBezTo>
                <a:close/>
                <a:moveTo>
                  <a:pt x="80219" y="74155"/>
                </a:moveTo>
                <a:cubicBezTo>
                  <a:pt x="80452" y="72497"/>
                  <a:pt x="81076" y="71746"/>
                  <a:pt x="81604" y="72464"/>
                </a:cubicBezTo>
                <a:cubicBezTo>
                  <a:pt x="82140" y="73193"/>
                  <a:pt x="82383" y="75123"/>
                  <a:pt x="82151" y="76781"/>
                </a:cubicBezTo>
                <a:lnTo>
                  <a:pt x="82100" y="76932"/>
                </a:lnTo>
                <a:lnTo>
                  <a:pt x="83815" y="81168"/>
                </a:lnTo>
                <a:lnTo>
                  <a:pt x="83869" y="80926"/>
                </a:lnTo>
                <a:cubicBezTo>
                  <a:pt x="84250" y="79788"/>
                  <a:pt x="84824" y="79406"/>
                  <a:pt x="85333" y="80098"/>
                </a:cubicBezTo>
                <a:cubicBezTo>
                  <a:pt x="86016" y="81027"/>
                  <a:pt x="86327" y="83516"/>
                  <a:pt x="86027" y="85656"/>
                </a:cubicBezTo>
                <a:cubicBezTo>
                  <a:pt x="85729" y="87783"/>
                  <a:pt x="84932" y="88765"/>
                  <a:pt x="84248" y="87836"/>
                </a:cubicBezTo>
                <a:cubicBezTo>
                  <a:pt x="84079" y="87605"/>
                  <a:pt x="83932" y="87277"/>
                  <a:pt x="83813" y="86881"/>
                </a:cubicBezTo>
                <a:lnTo>
                  <a:pt x="83636" y="86003"/>
                </a:lnTo>
                <a:lnTo>
                  <a:pt x="81826" y="87185"/>
                </a:lnTo>
                <a:lnTo>
                  <a:pt x="81829" y="88015"/>
                </a:lnTo>
                <a:cubicBezTo>
                  <a:pt x="81703" y="89059"/>
                  <a:pt x="81334" y="89556"/>
                  <a:pt x="81010" y="89162"/>
                </a:cubicBezTo>
                <a:cubicBezTo>
                  <a:pt x="80678" y="88757"/>
                  <a:pt x="80520" y="87607"/>
                  <a:pt x="80647" y="86594"/>
                </a:cubicBezTo>
                <a:cubicBezTo>
                  <a:pt x="80773" y="85550"/>
                  <a:pt x="81142" y="85054"/>
                  <a:pt x="81468" y="85466"/>
                </a:cubicBezTo>
                <a:lnTo>
                  <a:pt x="81777" y="86374"/>
                </a:lnTo>
                <a:lnTo>
                  <a:pt x="83541" y="85210"/>
                </a:lnTo>
                <a:lnTo>
                  <a:pt x="83561" y="82303"/>
                </a:lnTo>
                <a:lnTo>
                  <a:pt x="83586" y="82190"/>
                </a:lnTo>
                <a:lnTo>
                  <a:pt x="81810" y="77804"/>
                </a:lnTo>
                <a:lnTo>
                  <a:pt x="81569" y="78530"/>
                </a:lnTo>
                <a:cubicBezTo>
                  <a:pt x="81318" y="78837"/>
                  <a:pt x="81029" y="78844"/>
                  <a:pt x="80761" y="78479"/>
                </a:cubicBezTo>
                <a:cubicBezTo>
                  <a:pt x="80233" y="77761"/>
                  <a:pt x="79985" y="75825"/>
                  <a:pt x="80219" y="74155"/>
                </a:cubicBezTo>
                <a:close/>
                <a:moveTo>
                  <a:pt x="77236" y="99252"/>
                </a:moveTo>
                <a:cubicBezTo>
                  <a:pt x="77233" y="98685"/>
                  <a:pt x="77300" y="98114"/>
                  <a:pt x="77438" y="97674"/>
                </a:cubicBezTo>
                <a:cubicBezTo>
                  <a:pt x="77713" y="96794"/>
                  <a:pt x="78162" y="96777"/>
                  <a:pt x="78446" y="97637"/>
                </a:cubicBezTo>
                <a:cubicBezTo>
                  <a:pt x="78587" y="98066"/>
                  <a:pt x="78659" y="98629"/>
                  <a:pt x="78661" y="99194"/>
                </a:cubicBezTo>
                <a:lnTo>
                  <a:pt x="78555" y="100013"/>
                </a:lnTo>
                <a:lnTo>
                  <a:pt x="80416" y="104411"/>
                </a:lnTo>
                <a:lnTo>
                  <a:pt x="80476" y="103937"/>
                </a:lnTo>
                <a:cubicBezTo>
                  <a:pt x="80735" y="103110"/>
                  <a:pt x="81077" y="102692"/>
                  <a:pt x="81422" y="102683"/>
                </a:cubicBezTo>
                <a:lnTo>
                  <a:pt x="81534" y="102748"/>
                </a:lnTo>
                <a:lnTo>
                  <a:pt x="81813" y="97128"/>
                </a:lnTo>
                <a:lnTo>
                  <a:pt x="81563" y="96845"/>
                </a:lnTo>
                <a:cubicBezTo>
                  <a:pt x="81428" y="96477"/>
                  <a:pt x="81356" y="95980"/>
                  <a:pt x="81347" y="95475"/>
                </a:cubicBezTo>
                <a:cubicBezTo>
                  <a:pt x="81337" y="94970"/>
                  <a:pt x="81391" y="94456"/>
                  <a:pt x="81507" y="94053"/>
                </a:cubicBezTo>
                <a:cubicBezTo>
                  <a:pt x="81746" y="93227"/>
                  <a:pt x="82147" y="93172"/>
                  <a:pt x="82406" y="93899"/>
                </a:cubicBezTo>
                <a:cubicBezTo>
                  <a:pt x="82675" y="94635"/>
                  <a:pt x="82694" y="95885"/>
                  <a:pt x="82456" y="96691"/>
                </a:cubicBezTo>
                <a:lnTo>
                  <a:pt x="82074" y="97271"/>
                </a:lnTo>
                <a:lnTo>
                  <a:pt x="81798" y="102900"/>
                </a:lnTo>
                <a:lnTo>
                  <a:pt x="81931" y="102977"/>
                </a:lnTo>
                <a:cubicBezTo>
                  <a:pt x="82094" y="103177"/>
                  <a:pt x="82248" y="103479"/>
                  <a:pt x="82381" y="103884"/>
                </a:cubicBezTo>
                <a:lnTo>
                  <a:pt x="82494" y="104394"/>
                </a:lnTo>
                <a:lnTo>
                  <a:pt x="84637" y="100389"/>
                </a:lnTo>
                <a:lnTo>
                  <a:pt x="84504" y="99430"/>
                </a:lnTo>
                <a:cubicBezTo>
                  <a:pt x="84500" y="98589"/>
                  <a:pt x="84600" y="97744"/>
                  <a:pt x="84804" y="97091"/>
                </a:cubicBezTo>
                <a:cubicBezTo>
                  <a:pt x="85206" y="95805"/>
                  <a:pt x="85875" y="95767"/>
                  <a:pt x="86294" y="97038"/>
                </a:cubicBezTo>
                <a:cubicBezTo>
                  <a:pt x="86710" y="98299"/>
                  <a:pt x="86716" y="100383"/>
                  <a:pt x="86314" y="101669"/>
                </a:cubicBezTo>
                <a:cubicBezTo>
                  <a:pt x="85906" y="102975"/>
                  <a:pt x="85241" y="103003"/>
                  <a:pt x="84825" y="101742"/>
                </a:cubicBezTo>
                <a:lnTo>
                  <a:pt x="84797" y="101542"/>
                </a:lnTo>
                <a:lnTo>
                  <a:pt x="82700" y="105459"/>
                </a:lnTo>
                <a:lnTo>
                  <a:pt x="82795" y="106845"/>
                </a:lnTo>
                <a:cubicBezTo>
                  <a:pt x="82802" y="107920"/>
                  <a:pt x="82677" y="108999"/>
                  <a:pt x="82419" y="109826"/>
                </a:cubicBezTo>
                <a:cubicBezTo>
                  <a:pt x="81899" y="111490"/>
                  <a:pt x="81042" y="111518"/>
                  <a:pt x="80505" y="109890"/>
                </a:cubicBezTo>
                <a:cubicBezTo>
                  <a:pt x="80238" y="109080"/>
                  <a:pt x="80101" y="108008"/>
                  <a:pt x="80095" y="106930"/>
                </a:cubicBezTo>
                <a:lnTo>
                  <a:pt x="80306" y="105274"/>
                </a:lnTo>
                <a:lnTo>
                  <a:pt x="78421" y="100817"/>
                </a:lnTo>
                <a:lnTo>
                  <a:pt x="77958" y="101443"/>
                </a:lnTo>
                <a:cubicBezTo>
                  <a:pt x="77777" y="101452"/>
                  <a:pt x="77595" y="101244"/>
                  <a:pt x="77453" y="100814"/>
                </a:cubicBezTo>
                <a:cubicBezTo>
                  <a:pt x="77311" y="100384"/>
                  <a:pt x="77239" y="99819"/>
                  <a:pt x="77236" y="99252"/>
                </a:cubicBezTo>
                <a:close/>
                <a:moveTo>
                  <a:pt x="76994" y="46575"/>
                </a:moveTo>
                <a:cubicBezTo>
                  <a:pt x="76994" y="45347"/>
                  <a:pt x="77313" y="44358"/>
                  <a:pt x="77708" y="44358"/>
                </a:cubicBezTo>
                <a:cubicBezTo>
                  <a:pt x="77906" y="44358"/>
                  <a:pt x="78084" y="44605"/>
                  <a:pt x="78211" y="45006"/>
                </a:cubicBezTo>
                <a:lnTo>
                  <a:pt x="78319" y="45824"/>
                </a:lnTo>
                <a:lnTo>
                  <a:pt x="80606" y="44945"/>
                </a:lnTo>
                <a:lnTo>
                  <a:pt x="80574" y="44462"/>
                </a:lnTo>
                <a:cubicBezTo>
                  <a:pt x="80574" y="43309"/>
                  <a:pt x="80726" y="42264"/>
                  <a:pt x="80972" y="41509"/>
                </a:cubicBezTo>
                <a:lnTo>
                  <a:pt x="81066" y="41312"/>
                </a:lnTo>
                <a:lnTo>
                  <a:pt x="80008" y="36678"/>
                </a:lnTo>
                <a:lnTo>
                  <a:pt x="79765" y="37020"/>
                </a:lnTo>
                <a:cubicBezTo>
                  <a:pt x="79407" y="37077"/>
                  <a:pt x="79114" y="36222"/>
                  <a:pt x="79100" y="35140"/>
                </a:cubicBezTo>
                <a:cubicBezTo>
                  <a:pt x="79086" y="34030"/>
                  <a:pt x="79361" y="33118"/>
                  <a:pt x="79710" y="33076"/>
                </a:cubicBezTo>
                <a:cubicBezTo>
                  <a:pt x="80068" y="33019"/>
                  <a:pt x="80361" y="33873"/>
                  <a:pt x="80370" y="34969"/>
                </a:cubicBezTo>
                <a:lnTo>
                  <a:pt x="80227" y="36214"/>
                </a:lnTo>
                <a:lnTo>
                  <a:pt x="81290" y="40847"/>
                </a:lnTo>
                <a:lnTo>
                  <a:pt x="81402" y="40614"/>
                </a:lnTo>
                <a:cubicBezTo>
                  <a:pt x="81564" y="40403"/>
                  <a:pt x="81741" y="40286"/>
                  <a:pt x="81927" y="40286"/>
                </a:cubicBezTo>
                <a:lnTo>
                  <a:pt x="82122" y="40407"/>
                </a:lnTo>
                <a:lnTo>
                  <a:pt x="82744" y="33094"/>
                </a:lnTo>
                <a:lnTo>
                  <a:pt x="82452" y="32482"/>
                </a:lnTo>
                <a:cubicBezTo>
                  <a:pt x="82261" y="31888"/>
                  <a:pt x="82143" y="31065"/>
                  <a:pt x="82143" y="30154"/>
                </a:cubicBezTo>
                <a:cubicBezTo>
                  <a:pt x="82143" y="28360"/>
                  <a:pt x="82614" y="26879"/>
                  <a:pt x="83199" y="26879"/>
                </a:cubicBezTo>
                <a:cubicBezTo>
                  <a:pt x="83780" y="26879"/>
                  <a:pt x="84250" y="28360"/>
                  <a:pt x="84250" y="30154"/>
                </a:cubicBezTo>
                <a:cubicBezTo>
                  <a:pt x="84250" y="31977"/>
                  <a:pt x="83780" y="33443"/>
                  <a:pt x="83199" y="33443"/>
                </a:cubicBezTo>
                <a:lnTo>
                  <a:pt x="83131" y="33400"/>
                </a:lnTo>
                <a:lnTo>
                  <a:pt x="82508" y="40723"/>
                </a:lnTo>
                <a:lnTo>
                  <a:pt x="82887" y="41509"/>
                </a:lnTo>
                <a:cubicBezTo>
                  <a:pt x="83133" y="42264"/>
                  <a:pt x="83285" y="43309"/>
                  <a:pt x="83285" y="44462"/>
                </a:cubicBezTo>
                <a:cubicBezTo>
                  <a:pt x="83285" y="45623"/>
                  <a:pt x="83133" y="46674"/>
                  <a:pt x="82887" y="47435"/>
                </a:cubicBezTo>
                <a:lnTo>
                  <a:pt x="82608" y="48019"/>
                </a:lnTo>
                <a:lnTo>
                  <a:pt x="83636" y="54796"/>
                </a:lnTo>
                <a:lnTo>
                  <a:pt x="83838" y="54636"/>
                </a:lnTo>
                <a:cubicBezTo>
                  <a:pt x="84145" y="54780"/>
                  <a:pt x="84351" y="55653"/>
                  <a:pt x="84310" y="56585"/>
                </a:cubicBezTo>
                <a:cubicBezTo>
                  <a:pt x="84264" y="57530"/>
                  <a:pt x="83984" y="58189"/>
                  <a:pt x="83687" y="58046"/>
                </a:cubicBezTo>
                <a:cubicBezTo>
                  <a:pt x="83380" y="57917"/>
                  <a:pt x="83169" y="57043"/>
                  <a:pt x="83210" y="56097"/>
                </a:cubicBezTo>
                <a:lnTo>
                  <a:pt x="83392" y="55134"/>
                </a:lnTo>
                <a:lnTo>
                  <a:pt x="82371" y="48389"/>
                </a:lnTo>
                <a:lnTo>
                  <a:pt x="81927" y="48667"/>
                </a:lnTo>
                <a:cubicBezTo>
                  <a:pt x="81369" y="48667"/>
                  <a:pt x="80887" y="47608"/>
                  <a:pt x="80681" y="46099"/>
                </a:cubicBezTo>
                <a:lnTo>
                  <a:pt x="80663" y="45825"/>
                </a:lnTo>
                <a:lnTo>
                  <a:pt x="78403" y="46691"/>
                </a:lnTo>
                <a:lnTo>
                  <a:pt x="78211" y="48144"/>
                </a:lnTo>
                <a:cubicBezTo>
                  <a:pt x="78084" y="48545"/>
                  <a:pt x="77906" y="48792"/>
                  <a:pt x="77708" y="48792"/>
                </a:cubicBezTo>
                <a:cubicBezTo>
                  <a:pt x="77313" y="48792"/>
                  <a:pt x="76994" y="47804"/>
                  <a:pt x="76994" y="46575"/>
                </a:cubicBezTo>
                <a:close/>
                <a:moveTo>
                  <a:pt x="72642" y="85532"/>
                </a:moveTo>
                <a:cubicBezTo>
                  <a:pt x="72642" y="84304"/>
                  <a:pt x="72960" y="83315"/>
                  <a:pt x="73356" y="83315"/>
                </a:cubicBezTo>
                <a:cubicBezTo>
                  <a:pt x="73554" y="83315"/>
                  <a:pt x="73731" y="83562"/>
                  <a:pt x="73859" y="83963"/>
                </a:cubicBezTo>
                <a:lnTo>
                  <a:pt x="73966" y="84781"/>
                </a:lnTo>
                <a:lnTo>
                  <a:pt x="76253" y="83902"/>
                </a:lnTo>
                <a:lnTo>
                  <a:pt x="76222" y="83419"/>
                </a:lnTo>
                <a:cubicBezTo>
                  <a:pt x="76222" y="82266"/>
                  <a:pt x="76374" y="81222"/>
                  <a:pt x="76619" y="80466"/>
                </a:cubicBezTo>
                <a:lnTo>
                  <a:pt x="76714" y="80269"/>
                </a:lnTo>
                <a:lnTo>
                  <a:pt x="75655" y="75635"/>
                </a:lnTo>
                <a:lnTo>
                  <a:pt x="75412" y="75977"/>
                </a:lnTo>
                <a:cubicBezTo>
                  <a:pt x="75055" y="76034"/>
                  <a:pt x="74761" y="75180"/>
                  <a:pt x="74747" y="74097"/>
                </a:cubicBezTo>
                <a:cubicBezTo>
                  <a:pt x="74734" y="72987"/>
                  <a:pt x="75009" y="72076"/>
                  <a:pt x="75357" y="72033"/>
                </a:cubicBezTo>
                <a:cubicBezTo>
                  <a:pt x="75715" y="71976"/>
                  <a:pt x="76009" y="72830"/>
                  <a:pt x="76018" y="73927"/>
                </a:cubicBezTo>
                <a:lnTo>
                  <a:pt x="75874" y="75171"/>
                </a:lnTo>
                <a:lnTo>
                  <a:pt x="76937" y="79804"/>
                </a:lnTo>
                <a:lnTo>
                  <a:pt x="77049" y="79571"/>
                </a:lnTo>
                <a:cubicBezTo>
                  <a:pt x="77211" y="79360"/>
                  <a:pt x="77389" y="79243"/>
                  <a:pt x="77575" y="79243"/>
                </a:cubicBezTo>
                <a:lnTo>
                  <a:pt x="77770" y="79364"/>
                </a:lnTo>
                <a:lnTo>
                  <a:pt x="78391" y="72051"/>
                </a:lnTo>
                <a:lnTo>
                  <a:pt x="78099" y="71439"/>
                </a:lnTo>
                <a:cubicBezTo>
                  <a:pt x="77908" y="70845"/>
                  <a:pt x="77791" y="70022"/>
                  <a:pt x="77791" y="69111"/>
                </a:cubicBezTo>
                <a:cubicBezTo>
                  <a:pt x="77791" y="67317"/>
                  <a:pt x="78261" y="65836"/>
                  <a:pt x="78847" y="65836"/>
                </a:cubicBezTo>
                <a:cubicBezTo>
                  <a:pt x="79427" y="65836"/>
                  <a:pt x="79898" y="67317"/>
                  <a:pt x="79898" y="69111"/>
                </a:cubicBezTo>
                <a:cubicBezTo>
                  <a:pt x="79898" y="70934"/>
                  <a:pt x="79427" y="72400"/>
                  <a:pt x="78847" y="72400"/>
                </a:cubicBezTo>
                <a:lnTo>
                  <a:pt x="78778" y="72358"/>
                </a:lnTo>
                <a:lnTo>
                  <a:pt x="78156" y="79680"/>
                </a:lnTo>
                <a:lnTo>
                  <a:pt x="78535" y="80466"/>
                </a:lnTo>
                <a:cubicBezTo>
                  <a:pt x="78781" y="81222"/>
                  <a:pt x="78932" y="82266"/>
                  <a:pt x="78932" y="83419"/>
                </a:cubicBezTo>
                <a:cubicBezTo>
                  <a:pt x="78932" y="84580"/>
                  <a:pt x="78781" y="85631"/>
                  <a:pt x="78535" y="86392"/>
                </a:cubicBezTo>
                <a:lnTo>
                  <a:pt x="78255" y="86976"/>
                </a:lnTo>
                <a:lnTo>
                  <a:pt x="79283" y="93753"/>
                </a:lnTo>
                <a:lnTo>
                  <a:pt x="79485" y="93593"/>
                </a:lnTo>
                <a:cubicBezTo>
                  <a:pt x="79792" y="93737"/>
                  <a:pt x="79998" y="94610"/>
                  <a:pt x="79957" y="95542"/>
                </a:cubicBezTo>
                <a:cubicBezTo>
                  <a:pt x="79911" y="96487"/>
                  <a:pt x="79632" y="97146"/>
                  <a:pt x="79334" y="97003"/>
                </a:cubicBezTo>
                <a:cubicBezTo>
                  <a:pt x="79027" y="96874"/>
                  <a:pt x="78816" y="96000"/>
                  <a:pt x="78858" y="95055"/>
                </a:cubicBezTo>
                <a:lnTo>
                  <a:pt x="79040" y="94091"/>
                </a:lnTo>
                <a:lnTo>
                  <a:pt x="78018" y="87347"/>
                </a:lnTo>
                <a:lnTo>
                  <a:pt x="77575" y="87624"/>
                </a:lnTo>
                <a:cubicBezTo>
                  <a:pt x="77016" y="87624"/>
                  <a:pt x="76534" y="86565"/>
                  <a:pt x="76328" y="85056"/>
                </a:cubicBezTo>
                <a:lnTo>
                  <a:pt x="76311" y="84782"/>
                </a:lnTo>
                <a:lnTo>
                  <a:pt x="74050" y="85648"/>
                </a:lnTo>
                <a:lnTo>
                  <a:pt x="73859" y="87101"/>
                </a:lnTo>
                <a:cubicBezTo>
                  <a:pt x="73731" y="87502"/>
                  <a:pt x="73554" y="87749"/>
                  <a:pt x="73356" y="87749"/>
                </a:cubicBezTo>
                <a:cubicBezTo>
                  <a:pt x="72960" y="87749"/>
                  <a:pt x="72642" y="86761"/>
                  <a:pt x="72642" y="85532"/>
                </a:cubicBezTo>
                <a:close/>
                <a:moveTo>
                  <a:pt x="72338" y="50895"/>
                </a:moveTo>
                <a:cubicBezTo>
                  <a:pt x="72338" y="49662"/>
                  <a:pt x="72655" y="48685"/>
                  <a:pt x="73049" y="48685"/>
                </a:cubicBezTo>
                <a:cubicBezTo>
                  <a:pt x="73444" y="48685"/>
                  <a:pt x="73761" y="49662"/>
                  <a:pt x="73761" y="50895"/>
                </a:cubicBezTo>
                <a:lnTo>
                  <a:pt x="73687" y="51457"/>
                </a:lnTo>
                <a:lnTo>
                  <a:pt x="76453" y="56200"/>
                </a:lnTo>
                <a:lnTo>
                  <a:pt x="76481" y="55988"/>
                </a:lnTo>
                <a:cubicBezTo>
                  <a:pt x="76609" y="55590"/>
                  <a:pt x="76787" y="55346"/>
                  <a:pt x="76985" y="55346"/>
                </a:cubicBezTo>
                <a:cubicBezTo>
                  <a:pt x="77379" y="55346"/>
                  <a:pt x="77696" y="56323"/>
                  <a:pt x="77696" y="57556"/>
                </a:cubicBezTo>
                <a:cubicBezTo>
                  <a:pt x="77696" y="58788"/>
                  <a:pt x="77379" y="59780"/>
                  <a:pt x="76984" y="59780"/>
                </a:cubicBezTo>
                <a:lnTo>
                  <a:pt x="76816" y="59562"/>
                </a:lnTo>
                <a:lnTo>
                  <a:pt x="74166" y="64064"/>
                </a:lnTo>
                <a:lnTo>
                  <a:pt x="74216" y="64437"/>
                </a:lnTo>
                <a:cubicBezTo>
                  <a:pt x="74216" y="65669"/>
                  <a:pt x="73898" y="66661"/>
                  <a:pt x="73504" y="66661"/>
                </a:cubicBezTo>
                <a:cubicBezTo>
                  <a:pt x="73109" y="66661"/>
                  <a:pt x="72792" y="65669"/>
                  <a:pt x="72792" y="64437"/>
                </a:cubicBezTo>
                <a:cubicBezTo>
                  <a:pt x="72792" y="63204"/>
                  <a:pt x="73109" y="62227"/>
                  <a:pt x="73504" y="62227"/>
                </a:cubicBezTo>
                <a:cubicBezTo>
                  <a:pt x="73701" y="62227"/>
                  <a:pt x="73879" y="62471"/>
                  <a:pt x="74008" y="62870"/>
                </a:cubicBezTo>
                <a:lnTo>
                  <a:pt x="74027" y="63015"/>
                </a:lnTo>
                <a:lnTo>
                  <a:pt x="76451" y="58901"/>
                </a:lnTo>
                <a:lnTo>
                  <a:pt x="76273" y="57555"/>
                </a:lnTo>
                <a:lnTo>
                  <a:pt x="76314" y="57247"/>
                </a:lnTo>
                <a:lnTo>
                  <a:pt x="73537" y="52490"/>
                </a:lnTo>
                <a:lnTo>
                  <a:pt x="73300" y="52795"/>
                </a:lnTo>
                <a:lnTo>
                  <a:pt x="73648" y="61582"/>
                </a:lnTo>
                <a:cubicBezTo>
                  <a:pt x="73657" y="61809"/>
                  <a:pt x="73602" y="62036"/>
                  <a:pt x="73523" y="62079"/>
                </a:cubicBezTo>
                <a:cubicBezTo>
                  <a:pt x="73441" y="62093"/>
                  <a:pt x="73367" y="61923"/>
                  <a:pt x="73362" y="61667"/>
                </a:cubicBezTo>
                <a:lnTo>
                  <a:pt x="73022" y="53084"/>
                </a:lnTo>
                <a:lnTo>
                  <a:pt x="72546" y="52469"/>
                </a:lnTo>
                <a:cubicBezTo>
                  <a:pt x="72417" y="52067"/>
                  <a:pt x="72338" y="51511"/>
                  <a:pt x="72338" y="50895"/>
                </a:cubicBezTo>
                <a:close/>
                <a:moveTo>
                  <a:pt x="70745" y="28835"/>
                </a:moveTo>
                <a:cubicBezTo>
                  <a:pt x="71093" y="26782"/>
                  <a:pt x="71911" y="25984"/>
                  <a:pt x="72570" y="27067"/>
                </a:cubicBezTo>
                <a:cubicBezTo>
                  <a:pt x="72734" y="27336"/>
                  <a:pt x="72872" y="27697"/>
                  <a:pt x="72982" y="28119"/>
                </a:cubicBezTo>
                <a:lnTo>
                  <a:pt x="73138" y="29035"/>
                </a:lnTo>
                <a:lnTo>
                  <a:pt x="74971" y="28270"/>
                </a:lnTo>
                <a:lnTo>
                  <a:pt x="74987" y="27442"/>
                </a:lnTo>
                <a:cubicBezTo>
                  <a:pt x="75138" y="26429"/>
                  <a:pt x="75517" y="26019"/>
                  <a:pt x="75831" y="26485"/>
                </a:cubicBezTo>
                <a:cubicBezTo>
                  <a:pt x="76153" y="26965"/>
                  <a:pt x="76283" y="28149"/>
                  <a:pt x="76133" y="29129"/>
                </a:cubicBezTo>
                <a:cubicBezTo>
                  <a:pt x="75982" y="30142"/>
                  <a:pt x="75603" y="30552"/>
                  <a:pt x="75287" y="30066"/>
                </a:cubicBezTo>
                <a:lnTo>
                  <a:pt x="75001" y="29091"/>
                </a:lnTo>
                <a:lnTo>
                  <a:pt x="73214" y="29848"/>
                </a:lnTo>
                <a:lnTo>
                  <a:pt x="73125" y="32743"/>
                </a:lnTo>
                <a:lnTo>
                  <a:pt x="73097" y="32850"/>
                </a:lnTo>
                <a:lnTo>
                  <a:pt x="74765" y="37629"/>
                </a:lnTo>
                <a:lnTo>
                  <a:pt x="75023" y="36961"/>
                </a:lnTo>
                <a:cubicBezTo>
                  <a:pt x="75281" y="36713"/>
                  <a:pt x="75569" y="36772"/>
                  <a:pt x="75828" y="37196"/>
                </a:cubicBezTo>
                <a:cubicBezTo>
                  <a:pt x="76338" y="38033"/>
                  <a:pt x="76539" y="40021"/>
                  <a:pt x="76266" y="41633"/>
                </a:cubicBezTo>
                <a:cubicBezTo>
                  <a:pt x="75995" y="43233"/>
                  <a:pt x="75355" y="43840"/>
                  <a:pt x="74846" y="43003"/>
                </a:cubicBezTo>
                <a:cubicBezTo>
                  <a:pt x="74328" y="42153"/>
                  <a:pt x="74131" y="40172"/>
                  <a:pt x="74402" y="38572"/>
                </a:cubicBezTo>
                <a:lnTo>
                  <a:pt x="74456" y="38433"/>
                </a:lnTo>
                <a:lnTo>
                  <a:pt x="72845" y="33817"/>
                </a:lnTo>
                <a:lnTo>
                  <a:pt x="72786" y="34046"/>
                </a:lnTo>
                <a:cubicBezTo>
                  <a:pt x="72379" y="35093"/>
                  <a:pt x="71798" y="35343"/>
                  <a:pt x="71306" y="34536"/>
                </a:cubicBezTo>
                <a:cubicBezTo>
                  <a:pt x="70647" y="33454"/>
                  <a:pt x="70396" y="30900"/>
                  <a:pt x="70745" y="28835"/>
                </a:cubicBezTo>
                <a:close/>
                <a:moveTo>
                  <a:pt x="67985" y="89852"/>
                </a:moveTo>
                <a:cubicBezTo>
                  <a:pt x="67985" y="88620"/>
                  <a:pt x="68302" y="87642"/>
                  <a:pt x="68697" y="87642"/>
                </a:cubicBezTo>
                <a:cubicBezTo>
                  <a:pt x="69091" y="87642"/>
                  <a:pt x="69409" y="88620"/>
                  <a:pt x="69409" y="89852"/>
                </a:cubicBezTo>
                <a:lnTo>
                  <a:pt x="69334" y="90415"/>
                </a:lnTo>
                <a:lnTo>
                  <a:pt x="72100" y="95157"/>
                </a:lnTo>
                <a:lnTo>
                  <a:pt x="72128" y="94946"/>
                </a:lnTo>
                <a:cubicBezTo>
                  <a:pt x="72257" y="94547"/>
                  <a:pt x="72435" y="94303"/>
                  <a:pt x="72632" y="94303"/>
                </a:cubicBezTo>
                <a:cubicBezTo>
                  <a:pt x="73026" y="94303"/>
                  <a:pt x="73344" y="95280"/>
                  <a:pt x="73344" y="96513"/>
                </a:cubicBezTo>
                <a:cubicBezTo>
                  <a:pt x="73344" y="97745"/>
                  <a:pt x="73026" y="98737"/>
                  <a:pt x="72632" y="98737"/>
                </a:cubicBezTo>
                <a:lnTo>
                  <a:pt x="72464" y="98520"/>
                </a:lnTo>
                <a:lnTo>
                  <a:pt x="69814" y="103021"/>
                </a:lnTo>
                <a:lnTo>
                  <a:pt x="69863" y="103394"/>
                </a:lnTo>
                <a:cubicBezTo>
                  <a:pt x="69863" y="104626"/>
                  <a:pt x="69546" y="105618"/>
                  <a:pt x="69151" y="105618"/>
                </a:cubicBezTo>
                <a:cubicBezTo>
                  <a:pt x="68757" y="105618"/>
                  <a:pt x="68439" y="104626"/>
                  <a:pt x="68439" y="103394"/>
                </a:cubicBezTo>
                <a:cubicBezTo>
                  <a:pt x="68439" y="102161"/>
                  <a:pt x="68757" y="101184"/>
                  <a:pt x="69151" y="101184"/>
                </a:cubicBezTo>
                <a:cubicBezTo>
                  <a:pt x="69348" y="101184"/>
                  <a:pt x="69526" y="101428"/>
                  <a:pt x="69655" y="101827"/>
                </a:cubicBezTo>
                <a:lnTo>
                  <a:pt x="69674" y="101972"/>
                </a:lnTo>
                <a:lnTo>
                  <a:pt x="72098" y="97858"/>
                </a:lnTo>
                <a:lnTo>
                  <a:pt x="71920" y="96513"/>
                </a:lnTo>
                <a:lnTo>
                  <a:pt x="71961" y="96204"/>
                </a:lnTo>
                <a:lnTo>
                  <a:pt x="69184" y="91447"/>
                </a:lnTo>
                <a:lnTo>
                  <a:pt x="68948" y="91752"/>
                </a:lnTo>
                <a:lnTo>
                  <a:pt x="69295" y="100539"/>
                </a:lnTo>
                <a:cubicBezTo>
                  <a:pt x="69304" y="100766"/>
                  <a:pt x="69249" y="100993"/>
                  <a:pt x="69171" y="101036"/>
                </a:cubicBezTo>
                <a:cubicBezTo>
                  <a:pt x="69088" y="101050"/>
                  <a:pt x="69014" y="100880"/>
                  <a:pt x="69010" y="100625"/>
                </a:cubicBezTo>
                <a:lnTo>
                  <a:pt x="68670" y="92041"/>
                </a:lnTo>
                <a:lnTo>
                  <a:pt x="68193" y="91426"/>
                </a:lnTo>
                <a:cubicBezTo>
                  <a:pt x="68064" y="91024"/>
                  <a:pt x="67985" y="90468"/>
                  <a:pt x="67985" y="89852"/>
                </a:cubicBezTo>
                <a:close/>
                <a:moveTo>
                  <a:pt x="66393" y="67792"/>
                </a:moveTo>
                <a:cubicBezTo>
                  <a:pt x="66740" y="65739"/>
                  <a:pt x="67558" y="64942"/>
                  <a:pt x="68218" y="66024"/>
                </a:cubicBezTo>
                <a:cubicBezTo>
                  <a:pt x="68381" y="66293"/>
                  <a:pt x="68520" y="66654"/>
                  <a:pt x="68630" y="67076"/>
                </a:cubicBezTo>
                <a:lnTo>
                  <a:pt x="68786" y="67992"/>
                </a:lnTo>
                <a:lnTo>
                  <a:pt x="70618" y="67228"/>
                </a:lnTo>
                <a:lnTo>
                  <a:pt x="70635" y="66399"/>
                </a:lnTo>
                <a:cubicBezTo>
                  <a:pt x="70785" y="65386"/>
                  <a:pt x="71165" y="64976"/>
                  <a:pt x="71479" y="65442"/>
                </a:cubicBezTo>
                <a:cubicBezTo>
                  <a:pt x="71800" y="65922"/>
                  <a:pt x="71931" y="67106"/>
                  <a:pt x="71780" y="68086"/>
                </a:cubicBezTo>
                <a:cubicBezTo>
                  <a:pt x="71630" y="69099"/>
                  <a:pt x="71250" y="69509"/>
                  <a:pt x="70935" y="69023"/>
                </a:cubicBezTo>
                <a:lnTo>
                  <a:pt x="70648" y="68048"/>
                </a:lnTo>
                <a:lnTo>
                  <a:pt x="68862" y="68805"/>
                </a:lnTo>
                <a:lnTo>
                  <a:pt x="68773" y="71700"/>
                </a:lnTo>
                <a:lnTo>
                  <a:pt x="68745" y="71807"/>
                </a:lnTo>
                <a:lnTo>
                  <a:pt x="70413" y="76586"/>
                </a:lnTo>
                <a:lnTo>
                  <a:pt x="70671" y="75918"/>
                </a:lnTo>
                <a:cubicBezTo>
                  <a:pt x="70928" y="75670"/>
                  <a:pt x="71217" y="75729"/>
                  <a:pt x="71476" y="76154"/>
                </a:cubicBezTo>
                <a:cubicBezTo>
                  <a:pt x="71985" y="76990"/>
                  <a:pt x="72186" y="78978"/>
                  <a:pt x="71913" y="80590"/>
                </a:cubicBezTo>
                <a:cubicBezTo>
                  <a:pt x="71643" y="82190"/>
                  <a:pt x="71002" y="82797"/>
                  <a:pt x="70493" y="81960"/>
                </a:cubicBezTo>
                <a:cubicBezTo>
                  <a:pt x="69975" y="81110"/>
                  <a:pt x="69778" y="79129"/>
                  <a:pt x="70049" y="77530"/>
                </a:cubicBezTo>
                <a:lnTo>
                  <a:pt x="70103" y="77390"/>
                </a:lnTo>
                <a:lnTo>
                  <a:pt x="68493" y="72774"/>
                </a:lnTo>
                <a:lnTo>
                  <a:pt x="68433" y="73003"/>
                </a:lnTo>
                <a:cubicBezTo>
                  <a:pt x="68026" y="74050"/>
                  <a:pt x="67445" y="74300"/>
                  <a:pt x="66954" y="73493"/>
                </a:cubicBezTo>
                <a:cubicBezTo>
                  <a:pt x="66294" y="72411"/>
                  <a:pt x="66043" y="69858"/>
                  <a:pt x="66393" y="67792"/>
                </a:cubicBezTo>
                <a:close/>
                <a:moveTo>
                  <a:pt x="63681" y="29963"/>
                </a:moveTo>
                <a:cubicBezTo>
                  <a:pt x="63656" y="28733"/>
                  <a:pt x="63952" y="27680"/>
                  <a:pt x="64346" y="27601"/>
                </a:cubicBezTo>
                <a:lnTo>
                  <a:pt x="64518" y="27784"/>
                </a:lnTo>
                <a:lnTo>
                  <a:pt x="67070" y="22763"/>
                </a:lnTo>
                <a:lnTo>
                  <a:pt x="67013" y="22401"/>
                </a:lnTo>
                <a:cubicBezTo>
                  <a:pt x="66988" y="21171"/>
                  <a:pt x="67284" y="20119"/>
                  <a:pt x="67678" y="20040"/>
                </a:cubicBezTo>
                <a:cubicBezTo>
                  <a:pt x="68072" y="19961"/>
                  <a:pt x="68409" y="20888"/>
                  <a:pt x="68434" y="22117"/>
                </a:cubicBezTo>
                <a:cubicBezTo>
                  <a:pt x="68459" y="23347"/>
                  <a:pt x="68163" y="24386"/>
                  <a:pt x="67769" y="24465"/>
                </a:cubicBezTo>
                <a:cubicBezTo>
                  <a:pt x="67572" y="24504"/>
                  <a:pt x="67390" y="24296"/>
                  <a:pt x="67253" y="23924"/>
                </a:cubicBezTo>
                <a:lnTo>
                  <a:pt x="67231" y="23782"/>
                </a:lnTo>
                <a:lnTo>
                  <a:pt x="64897" y="28372"/>
                </a:lnTo>
                <a:lnTo>
                  <a:pt x="65102" y="29679"/>
                </a:lnTo>
                <a:lnTo>
                  <a:pt x="65067" y="29995"/>
                </a:lnTo>
                <a:lnTo>
                  <a:pt x="67936" y="34189"/>
                </a:lnTo>
                <a:lnTo>
                  <a:pt x="68166" y="33837"/>
                </a:lnTo>
                <a:lnTo>
                  <a:pt x="67639" y="25137"/>
                </a:lnTo>
                <a:cubicBezTo>
                  <a:pt x="67625" y="24912"/>
                  <a:pt x="67675" y="24674"/>
                  <a:pt x="67753" y="24616"/>
                </a:cubicBezTo>
                <a:cubicBezTo>
                  <a:pt x="67835" y="24586"/>
                  <a:pt x="67912" y="24741"/>
                  <a:pt x="67922" y="24995"/>
                </a:cubicBezTo>
                <a:lnTo>
                  <a:pt x="68438" y="33493"/>
                </a:lnTo>
                <a:lnTo>
                  <a:pt x="68926" y="34011"/>
                </a:lnTo>
                <a:cubicBezTo>
                  <a:pt x="69063" y="34387"/>
                  <a:pt x="69153" y="34926"/>
                  <a:pt x="69166" y="35541"/>
                </a:cubicBezTo>
                <a:cubicBezTo>
                  <a:pt x="69191" y="36771"/>
                  <a:pt x="68895" y="37810"/>
                  <a:pt x="68501" y="37888"/>
                </a:cubicBezTo>
                <a:cubicBezTo>
                  <a:pt x="68107" y="37967"/>
                  <a:pt x="67771" y="37055"/>
                  <a:pt x="67745" y="35825"/>
                </a:cubicBezTo>
                <a:lnTo>
                  <a:pt x="67808" y="35249"/>
                </a:lnTo>
                <a:lnTo>
                  <a:pt x="64950" y="31068"/>
                </a:lnTo>
                <a:lnTo>
                  <a:pt x="64927" y="31284"/>
                </a:lnTo>
                <a:cubicBezTo>
                  <a:pt x="64806" y="31707"/>
                  <a:pt x="64634" y="31987"/>
                  <a:pt x="64437" y="32026"/>
                </a:cubicBezTo>
                <a:cubicBezTo>
                  <a:pt x="64043" y="32105"/>
                  <a:pt x="63707" y="31193"/>
                  <a:pt x="63681" y="29963"/>
                </a:cubicBezTo>
                <a:close/>
                <a:moveTo>
                  <a:pt x="61965" y="42447"/>
                </a:moveTo>
                <a:cubicBezTo>
                  <a:pt x="61965" y="40639"/>
                  <a:pt x="62441" y="39173"/>
                  <a:pt x="63017" y="39173"/>
                </a:cubicBezTo>
                <a:cubicBezTo>
                  <a:pt x="63602" y="39173"/>
                  <a:pt x="64073" y="40639"/>
                  <a:pt x="64073" y="42447"/>
                </a:cubicBezTo>
                <a:lnTo>
                  <a:pt x="64046" y="42649"/>
                </a:lnTo>
                <a:lnTo>
                  <a:pt x="66498" y="44671"/>
                </a:lnTo>
                <a:lnTo>
                  <a:pt x="66662" y="43418"/>
                </a:lnTo>
                <a:cubicBezTo>
                  <a:pt x="66905" y="42653"/>
                  <a:pt x="67240" y="42180"/>
                  <a:pt x="67610" y="42180"/>
                </a:cubicBezTo>
                <a:cubicBezTo>
                  <a:pt x="67983" y="42180"/>
                  <a:pt x="68320" y="42653"/>
                  <a:pt x="68565" y="43418"/>
                </a:cubicBezTo>
                <a:lnTo>
                  <a:pt x="68752" y="44289"/>
                </a:lnTo>
                <a:lnTo>
                  <a:pt x="70928" y="41087"/>
                </a:lnTo>
                <a:lnTo>
                  <a:pt x="70876" y="40458"/>
                </a:lnTo>
                <a:cubicBezTo>
                  <a:pt x="70922" y="39502"/>
                  <a:pt x="71203" y="38859"/>
                  <a:pt x="71502" y="38988"/>
                </a:cubicBezTo>
                <a:cubicBezTo>
                  <a:pt x="71806" y="39131"/>
                  <a:pt x="72017" y="40001"/>
                  <a:pt x="71971" y="40929"/>
                </a:cubicBezTo>
                <a:cubicBezTo>
                  <a:pt x="71930" y="41885"/>
                  <a:pt x="71649" y="42541"/>
                  <a:pt x="71346" y="42413"/>
                </a:cubicBezTo>
                <a:lnTo>
                  <a:pt x="71036" y="41846"/>
                </a:lnTo>
                <a:lnTo>
                  <a:pt x="68871" y="45027"/>
                </a:lnTo>
                <a:lnTo>
                  <a:pt x="68960" y="46409"/>
                </a:lnTo>
                <a:cubicBezTo>
                  <a:pt x="68960" y="48149"/>
                  <a:pt x="68620" y="49650"/>
                  <a:pt x="68136" y="50291"/>
                </a:cubicBezTo>
                <a:lnTo>
                  <a:pt x="68048" y="50347"/>
                </a:lnTo>
                <a:lnTo>
                  <a:pt x="68326" y="57388"/>
                </a:lnTo>
                <a:lnTo>
                  <a:pt x="68792" y="57983"/>
                </a:lnTo>
                <a:cubicBezTo>
                  <a:pt x="68921" y="58382"/>
                  <a:pt x="69000" y="58934"/>
                  <a:pt x="69000" y="59550"/>
                </a:cubicBezTo>
                <a:cubicBezTo>
                  <a:pt x="69000" y="60783"/>
                  <a:pt x="68683" y="61774"/>
                  <a:pt x="68289" y="61774"/>
                </a:cubicBezTo>
                <a:cubicBezTo>
                  <a:pt x="67894" y="61774"/>
                  <a:pt x="67577" y="60783"/>
                  <a:pt x="67577" y="59550"/>
                </a:cubicBezTo>
                <a:cubicBezTo>
                  <a:pt x="67577" y="58934"/>
                  <a:pt x="67656" y="58382"/>
                  <a:pt x="67785" y="57983"/>
                </a:cubicBezTo>
                <a:lnTo>
                  <a:pt x="68047" y="57648"/>
                </a:lnTo>
                <a:lnTo>
                  <a:pt x="67765" y="50525"/>
                </a:lnTo>
                <a:lnTo>
                  <a:pt x="67610" y="50623"/>
                </a:lnTo>
                <a:cubicBezTo>
                  <a:pt x="67240" y="50623"/>
                  <a:pt x="66905" y="50150"/>
                  <a:pt x="66662" y="49386"/>
                </a:cubicBezTo>
                <a:lnTo>
                  <a:pt x="66599" y="49091"/>
                </a:lnTo>
                <a:lnTo>
                  <a:pt x="65111" y="52388"/>
                </a:lnTo>
                <a:lnTo>
                  <a:pt x="65221" y="53144"/>
                </a:lnTo>
                <a:cubicBezTo>
                  <a:pt x="65239" y="54259"/>
                  <a:pt x="64965" y="55173"/>
                  <a:pt x="64618" y="55216"/>
                </a:cubicBezTo>
                <a:cubicBezTo>
                  <a:pt x="64261" y="55259"/>
                  <a:pt x="63968" y="54402"/>
                  <a:pt x="63955" y="53316"/>
                </a:cubicBezTo>
                <a:cubicBezTo>
                  <a:pt x="63936" y="52201"/>
                  <a:pt x="64211" y="51287"/>
                  <a:pt x="64563" y="51258"/>
                </a:cubicBezTo>
                <a:lnTo>
                  <a:pt x="64962" y="51705"/>
                </a:lnTo>
                <a:lnTo>
                  <a:pt x="66450" y="48395"/>
                </a:lnTo>
                <a:lnTo>
                  <a:pt x="66375" y="48046"/>
                </a:lnTo>
                <a:cubicBezTo>
                  <a:pt x="66307" y="47542"/>
                  <a:pt x="66269" y="46989"/>
                  <a:pt x="66269" y="46409"/>
                </a:cubicBezTo>
                <a:lnTo>
                  <a:pt x="66345" y="45832"/>
                </a:lnTo>
                <a:lnTo>
                  <a:pt x="63892" y="43810"/>
                </a:lnTo>
                <a:lnTo>
                  <a:pt x="63764" y="44775"/>
                </a:lnTo>
                <a:cubicBezTo>
                  <a:pt x="63573" y="45370"/>
                  <a:pt x="63309" y="45736"/>
                  <a:pt x="63017" y="45736"/>
                </a:cubicBezTo>
                <a:cubicBezTo>
                  <a:pt x="62441" y="45736"/>
                  <a:pt x="61965" y="44270"/>
                  <a:pt x="61965" y="42447"/>
                </a:cubicBezTo>
                <a:close/>
                <a:moveTo>
                  <a:pt x="59329" y="68920"/>
                </a:moveTo>
                <a:cubicBezTo>
                  <a:pt x="59303" y="67690"/>
                  <a:pt x="59600" y="66637"/>
                  <a:pt x="59993" y="66558"/>
                </a:cubicBezTo>
                <a:lnTo>
                  <a:pt x="60166" y="66742"/>
                </a:lnTo>
                <a:lnTo>
                  <a:pt x="62718" y="61720"/>
                </a:lnTo>
                <a:lnTo>
                  <a:pt x="62661" y="61358"/>
                </a:lnTo>
                <a:cubicBezTo>
                  <a:pt x="62635" y="60129"/>
                  <a:pt x="62932" y="59076"/>
                  <a:pt x="63325" y="58997"/>
                </a:cubicBezTo>
                <a:cubicBezTo>
                  <a:pt x="63719" y="58918"/>
                  <a:pt x="64056" y="59845"/>
                  <a:pt x="64081" y="61075"/>
                </a:cubicBezTo>
                <a:cubicBezTo>
                  <a:pt x="64107" y="62304"/>
                  <a:pt x="63810" y="63343"/>
                  <a:pt x="63416" y="63422"/>
                </a:cubicBezTo>
                <a:cubicBezTo>
                  <a:pt x="63220" y="63461"/>
                  <a:pt x="63037" y="63253"/>
                  <a:pt x="62901" y="62881"/>
                </a:cubicBezTo>
                <a:lnTo>
                  <a:pt x="62878" y="62740"/>
                </a:lnTo>
                <a:lnTo>
                  <a:pt x="60544" y="67329"/>
                </a:lnTo>
                <a:lnTo>
                  <a:pt x="60749" y="68636"/>
                </a:lnTo>
                <a:lnTo>
                  <a:pt x="60715" y="68952"/>
                </a:lnTo>
                <a:lnTo>
                  <a:pt x="63583" y="73146"/>
                </a:lnTo>
                <a:lnTo>
                  <a:pt x="63813" y="72794"/>
                </a:lnTo>
                <a:lnTo>
                  <a:pt x="63286" y="64094"/>
                </a:lnTo>
                <a:cubicBezTo>
                  <a:pt x="63272" y="63869"/>
                  <a:pt x="63323" y="63632"/>
                  <a:pt x="63400" y="63574"/>
                </a:cubicBezTo>
                <a:cubicBezTo>
                  <a:pt x="63482" y="63543"/>
                  <a:pt x="63559" y="63698"/>
                  <a:pt x="63569" y="63952"/>
                </a:cubicBezTo>
                <a:lnTo>
                  <a:pt x="64085" y="72450"/>
                </a:lnTo>
                <a:lnTo>
                  <a:pt x="64573" y="72969"/>
                </a:lnTo>
                <a:cubicBezTo>
                  <a:pt x="64710" y="73344"/>
                  <a:pt x="64801" y="73883"/>
                  <a:pt x="64813" y="74498"/>
                </a:cubicBezTo>
                <a:cubicBezTo>
                  <a:pt x="64839" y="75728"/>
                  <a:pt x="64542" y="76767"/>
                  <a:pt x="64148" y="76845"/>
                </a:cubicBezTo>
                <a:cubicBezTo>
                  <a:pt x="63755" y="76924"/>
                  <a:pt x="63418" y="76012"/>
                  <a:pt x="63393" y="74782"/>
                </a:cubicBezTo>
                <a:lnTo>
                  <a:pt x="63455" y="74206"/>
                </a:lnTo>
                <a:lnTo>
                  <a:pt x="60598" y="70025"/>
                </a:lnTo>
                <a:lnTo>
                  <a:pt x="60574" y="70241"/>
                </a:lnTo>
                <a:cubicBezTo>
                  <a:pt x="60454" y="70665"/>
                  <a:pt x="60281" y="70944"/>
                  <a:pt x="60084" y="70983"/>
                </a:cubicBezTo>
                <a:cubicBezTo>
                  <a:pt x="59691" y="71062"/>
                  <a:pt x="59354" y="70150"/>
                  <a:pt x="59329" y="68920"/>
                </a:cubicBezTo>
                <a:close/>
                <a:moveTo>
                  <a:pt x="57613" y="81404"/>
                </a:moveTo>
                <a:cubicBezTo>
                  <a:pt x="57613" y="79596"/>
                  <a:pt x="58088" y="78130"/>
                  <a:pt x="58664" y="78130"/>
                </a:cubicBezTo>
                <a:cubicBezTo>
                  <a:pt x="59249" y="78130"/>
                  <a:pt x="59720" y="79596"/>
                  <a:pt x="59720" y="81404"/>
                </a:cubicBezTo>
                <a:lnTo>
                  <a:pt x="59693" y="81606"/>
                </a:lnTo>
                <a:lnTo>
                  <a:pt x="62145" y="83629"/>
                </a:lnTo>
                <a:lnTo>
                  <a:pt x="62309" y="82376"/>
                </a:lnTo>
                <a:cubicBezTo>
                  <a:pt x="62552" y="81610"/>
                  <a:pt x="62887" y="81137"/>
                  <a:pt x="63258" y="81137"/>
                </a:cubicBezTo>
                <a:cubicBezTo>
                  <a:pt x="63630" y="81137"/>
                  <a:pt x="63968" y="81610"/>
                  <a:pt x="64212" y="82376"/>
                </a:cubicBezTo>
                <a:lnTo>
                  <a:pt x="64399" y="83246"/>
                </a:lnTo>
                <a:lnTo>
                  <a:pt x="66575" y="80044"/>
                </a:lnTo>
                <a:lnTo>
                  <a:pt x="66524" y="79415"/>
                </a:lnTo>
                <a:cubicBezTo>
                  <a:pt x="66570" y="78459"/>
                  <a:pt x="66850" y="77817"/>
                  <a:pt x="67149" y="77945"/>
                </a:cubicBezTo>
                <a:cubicBezTo>
                  <a:pt x="67453" y="78088"/>
                  <a:pt x="67664" y="78958"/>
                  <a:pt x="67618" y="79886"/>
                </a:cubicBezTo>
                <a:cubicBezTo>
                  <a:pt x="67577" y="80842"/>
                  <a:pt x="67297" y="81498"/>
                  <a:pt x="66993" y="81370"/>
                </a:cubicBezTo>
                <a:lnTo>
                  <a:pt x="66684" y="80803"/>
                </a:lnTo>
                <a:lnTo>
                  <a:pt x="64518" y="83984"/>
                </a:lnTo>
                <a:lnTo>
                  <a:pt x="64607" y="85366"/>
                </a:lnTo>
                <a:cubicBezTo>
                  <a:pt x="64607" y="87106"/>
                  <a:pt x="64267" y="88607"/>
                  <a:pt x="63783" y="89248"/>
                </a:cubicBezTo>
                <a:lnTo>
                  <a:pt x="63695" y="89304"/>
                </a:lnTo>
                <a:lnTo>
                  <a:pt x="63973" y="96345"/>
                </a:lnTo>
                <a:lnTo>
                  <a:pt x="64440" y="96940"/>
                </a:lnTo>
                <a:cubicBezTo>
                  <a:pt x="64568" y="97339"/>
                  <a:pt x="64648" y="97891"/>
                  <a:pt x="64648" y="98507"/>
                </a:cubicBezTo>
                <a:cubicBezTo>
                  <a:pt x="64648" y="99740"/>
                  <a:pt x="64330" y="100732"/>
                  <a:pt x="63936" y="100732"/>
                </a:cubicBezTo>
                <a:cubicBezTo>
                  <a:pt x="63542" y="100732"/>
                  <a:pt x="63224" y="99740"/>
                  <a:pt x="63224" y="98507"/>
                </a:cubicBezTo>
                <a:cubicBezTo>
                  <a:pt x="63224" y="97891"/>
                  <a:pt x="63304" y="97339"/>
                  <a:pt x="63432" y="96940"/>
                </a:cubicBezTo>
                <a:lnTo>
                  <a:pt x="63695" y="96605"/>
                </a:lnTo>
                <a:lnTo>
                  <a:pt x="63412" y="89482"/>
                </a:lnTo>
                <a:lnTo>
                  <a:pt x="63258" y="89580"/>
                </a:lnTo>
                <a:cubicBezTo>
                  <a:pt x="62887" y="89580"/>
                  <a:pt x="62552" y="89107"/>
                  <a:pt x="62309" y="88343"/>
                </a:cubicBezTo>
                <a:lnTo>
                  <a:pt x="62246" y="88049"/>
                </a:lnTo>
                <a:lnTo>
                  <a:pt x="60759" y="91345"/>
                </a:lnTo>
                <a:lnTo>
                  <a:pt x="60868" y="92101"/>
                </a:lnTo>
                <a:cubicBezTo>
                  <a:pt x="60887" y="93216"/>
                  <a:pt x="60612" y="94130"/>
                  <a:pt x="60265" y="94173"/>
                </a:cubicBezTo>
                <a:cubicBezTo>
                  <a:pt x="59908" y="94216"/>
                  <a:pt x="59616" y="93359"/>
                  <a:pt x="59602" y="92273"/>
                </a:cubicBezTo>
                <a:cubicBezTo>
                  <a:pt x="59584" y="91158"/>
                  <a:pt x="59858" y="90244"/>
                  <a:pt x="60210" y="90215"/>
                </a:cubicBezTo>
                <a:lnTo>
                  <a:pt x="60609" y="90663"/>
                </a:lnTo>
                <a:lnTo>
                  <a:pt x="62097" y="87352"/>
                </a:lnTo>
                <a:lnTo>
                  <a:pt x="62022" y="87003"/>
                </a:lnTo>
                <a:cubicBezTo>
                  <a:pt x="61954" y="86499"/>
                  <a:pt x="61917" y="85946"/>
                  <a:pt x="61917" y="85366"/>
                </a:cubicBezTo>
                <a:lnTo>
                  <a:pt x="61993" y="84789"/>
                </a:lnTo>
                <a:lnTo>
                  <a:pt x="59539" y="82767"/>
                </a:lnTo>
                <a:lnTo>
                  <a:pt x="59412" y="83732"/>
                </a:lnTo>
                <a:cubicBezTo>
                  <a:pt x="59221" y="84327"/>
                  <a:pt x="58957" y="84694"/>
                  <a:pt x="58664" y="84694"/>
                </a:cubicBezTo>
                <a:cubicBezTo>
                  <a:pt x="58088" y="84694"/>
                  <a:pt x="57613" y="83227"/>
                  <a:pt x="57613" y="81404"/>
                </a:cubicBezTo>
                <a:close/>
                <a:moveTo>
                  <a:pt x="56092" y="25132"/>
                </a:moveTo>
                <a:cubicBezTo>
                  <a:pt x="56325" y="23475"/>
                  <a:pt x="56949" y="22724"/>
                  <a:pt x="57477" y="23441"/>
                </a:cubicBezTo>
                <a:cubicBezTo>
                  <a:pt x="58013" y="24170"/>
                  <a:pt x="58256" y="26101"/>
                  <a:pt x="58024" y="27758"/>
                </a:cubicBezTo>
                <a:lnTo>
                  <a:pt x="57973" y="27910"/>
                </a:lnTo>
                <a:lnTo>
                  <a:pt x="59688" y="32145"/>
                </a:lnTo>
                <a:lnTo>
                  <a:pt x="59742" y="31903"/>
                </a:lnTo>
                <a:cubicBezTo>
                  <a:pt x="60123" y="30766"/>
                  <a:pt x="60697" y="30383"/>
                  <a:pt x="61206" y="31076"/>
                </a:cubicBezTo>
                <a:cubicBezTo>
                  <a:pt x="61889" y="32004"/>
                  <a:pt x="62200" y="34493"/>
                  <a:pt x="61900" y="36633"/>
                </a:cubicBezTo>
                <a:cubicBezTo>
                  <a:pt x="61602" y="38760"/>
                  <a:pt x="60805" y="39743"/>
                  <a:pt x="60121" y="38814"/>
                </a:cubicBezTo>
                <a:cubicBezTo>
                  <a:pt x="59952" y="38583"/>
                  <a:pt x="59805" y="38255"/>
                  <a:pt x="59686" y="37859"/>
                </a:cubicBezTo>
                <a:lnTo>
                  <a:pt x="59509" y="36981"/>
                </a:lnTo>
                <a:lnTo>
                  <a:pt x="57699" y="38163"/>
                </a:lnTo>
                <a:lnTo>
                  <a:pt x="57702" y="38993"/>
                </a:lnTo>
                <a:cubicBezTo>
                  <a:pt x="57576" y="40037"/>
                  <a:pt x="57207" y="40534"/>
                  <a:pt x="56883" y="40140"/>
                </a:cubicBezTo>
                <a:cubicBezTo>
                  <a:pt x="56551" y="39735"/>
                  <a:pt x="56393" y="38585"/>
                  <a:pt x="56520" y="37572"/>
                </a:cubicBezTo>
                <a:cubicBezTo>
                  <a:pt x="56646" y="36528"/>
                  <a:pt x="57015" y="36032"/>
                  <a:pt x="57341" y="36444"/>
                </a:cubicBezTo>
                <a:lnTo>
                  <a:pt x="57650" y="37352"/>
                </a:lnTo>
                <a:lnTo>
                  <a:pt x="59414" y="36188"/>
                </a:lnTo>
                <a:lnTo>
                  <a:pt x="59434" y="33281"/>
                </a:lnTo>
                <a:lnTo>
                  <a:pt x="59459" y="33167"/>
                </a:lnTo>
                <a:lnTo>
                  <a:pt x="57683" y="28782"/>
                </a:lnTo>
                <a:lnTo>
                  <a:pt x="57442" y="29508"/>
                </a:lnTo>
                <a:cubicBezTo>
                  <a:pt x="57191" y="29815"/>
                  <a:pt x="56902" y="29822"/>
                  <a:pt x="56634" y="29457"/>
                </a:cubicBezTo>
                <a:cubicBezTo>
                  <a:pt x="56106" y="28739"/>
                  <a:pt x="55858" y="26803"/>
                  <a:pt x="56092" y="25132"/>
                </a:cubicBezTo>
                <a:close/>
                <a:moveTo>
                  <a:pt x="53109" y="50230"/>
                </a:moveTo>
                <a:cubicBezTo>
                  <a:pt x="53106" y="49662"/>
                  <a:pt x="53173" y="49092"/>
                  <a:pt x="53311" y="48652"/>
                </a:cubicBezTo>
                <a:cubicBezTo>
                  <a:pt x="53586" y="47772"/>
                  <a:pt x="54035" y="47755"/>
                  <a:pt x="54319" y="48614"/>
                </a:cubicBezTo>
                <a:cubicBezTo>
                  <a:pt x="54460" y="49044"/>
                  <a:pt x="54532" y="49606"/>
                  <a:pt x="54534" y="50171"/>
                </a:cubicBezTo>
                <a:lnTo>
                  <a:pt x="54428" y="50991"/>
                </a:lnTo>
                <a:lnTo>
                  <a:pt x="56289" y="55388"/>
                </a:lnTo>
                <a:lnTo>
                  <a:pt x="56349" y="54915"/>
                </a:lnTo>
                <a:cubicBezTo>
                  <a:pt x="56608" y="54088"/>
                  <a:pt x="56950" y="53670"/>
                  <a:pt x="57295" y="53661"/>
                </a:cubicBezTo>
                <a:lnTo>
                  <a:pt x="57407" y="53726"/>
                </a:lnTo>
                <a:lnTo>
                  <a:pt x="57686" y="48106"/>
                </a:lnTo>
                <a:lnTo>
                  <a:pt x="57436" y="47823"/>
                </a:lnTo>
                <a:cubicBezTo>
                  <a:pt x="57301" y="47455"/>
                  <a:pt x="57229" y="46958"/>
                  <a:pt x="57220" y="46453"/>
                </a:cubicBezTo>
                <a:cubicBezTo>
                  <a:pt x="57210" y="45947"/>
                  <a:pt x="57263" y="45434"/>
                  <a:pt x="57380" y="45031"/>
                </a:cubicBezTo>
                <a:cubicBezTo>
                  <a:pt x="57618" y="44205"/>
                  <a:pt x="58020" y="44150"/>
                  <a:pt x="58279" y="44877"/>
                </a:cubicBezTo>
                <a:cubicBezTo>
                  <a:pt x="58548" y="45613"/>
                  <a:pt x="58567" y="46863"/>
                  <a:pt x="58329" y="47669"/>
                </a:cubicBezTo>
                <a:lnTo>
                  <a:pt x="57947" y="48248"/>
                </a:lnTo>
                <a:lnTo>
                  <a:pt x="57671" y="53878"/>
                </a:lnTo>
                <a:lnTo>
                  <a:pt x="57804" y="53954"/>
                </a:lnTo>
                <a:cubicBezTo>
                  <a:pt x="57967" y="54154"/>
                  <a:pt x="58121" y="54457"/>
                  <a:pt x="58254" y="54861"/>
                </a:cubicBezTo>
                <a:lnTo>
                  <a:pt x="58367" y="55372"/>
                </a:lnTo>
                <a:lnTo>
                  <a:pt x="60510" y="51366"/>
                </a:lnTo>
                <a:lnTo>
                  <a:pt x="60377" y="50408"/>
                </a:lnTo>
                <a:cubicBezTo>
                  <a:pt x="60373" y="49567"/>
                  <a:pt x="60473" y="48722"/>
                  <a:pt x="60677" y="48069"/>
                </a:cubicBezTo>
                <a:cubicBezTo>
                  <a:pt x="61079" y="46783"/>
                  <a:pt x="61748" y="46745"/>
                  <a:pt x="62167" y="48016"/>
                </a:cubicBezTo>
                <a:cubicBezTo>
                  <a:pt x="62583" y="49277"/>
                  <a:pt x="62589" y="51361"/>
                  <a:pt x="62187" y="52647"/>
                </a:cubicBezTo>
                <a:cubicBezTo>
                  <a:pt x="61779" y="53953"/>
                  <a:pt x="61113" y="53981"/>
                  <a:pt x="60697" y="52720"/>
                </a:cubicBezTo>
                <a:lnTo>
                  <a:pt x="60670" y="52520"/>
                </a:lnTo>
                <a:lnTo>
                  <a:pt x="58573" y="56436"/>
                </a:lnTo>
                <a:lnTo>
                  <a:pt x="58668" y="57823"/>
                </a:lnTo>
                <a:cubicBezTo>
                  <a:pt x="58675" y="58898"/>
                  <a:pt x="58550" y="59977"/>
                  <a:pt x="58292" y="60804"/>
                </a:cubicBezTo>
                <a:cubicBezTo>
                  <a:pt x="57772" y="62467"/>
                  <a:pt x="56915" y="62496"/>
                  <a:pt x="56378" y="60868"/>
                </a:cubicBezTo>
                <a:cubicBezTo>
                  <a:pt x="56111" y="60058"/>
                  <a:pt x="55974" y="58986"/>
                  <a:pt x="55968" y="57908"/>
                </a:cubicBezTo>
                <a:lnTo>
                  <a:pt x="56179" y="56252"/>
                </a:lnTo>
                <a:lnTo>
                  <a:pt x="54294" y="51794"/>
                </a:lnTo>
                <a:lnTo>
                  <a:pt x="53831" y="52421"/>
                </a:lnTo>
                <a:cubicBezTo>
                  <a:pt x="53650" y="52430"/>
                  <a:pt x="53468" y="52222"/>
                  <a:pt x="53326" y="51792"/>
                </a:cubicBezTo>
                <a:cubicBezTo>
                  <a:pt x="53184" y="51362"/>
                  <a:pt x="53112" y="50797"/>
                  <a:pt x="53109" y="50230"/>
                </a:cubicBezTo>
                <a:close/>
                <a:moveTo>
                  <a:pt x="51740" y="64090"/>
                </a:moveTo>
                <a:cubicBezTo>
                  <a:pt x="51972" y="62432"/>
                  <a:pt x="52596" y="61681"/>
                  <a:pt x="53124" y="62398"/>
                </a:cubicBezTo>
                <a:cubicBezTo>
                  <a:pt x="53660" y="63128"/>
                  <a:pt x="53903" y="65058"/>
                  <a:pt x="53671" y="66716"/>
                </a:cubicBezTo>
                <a:lnTo>
                  <a:pt x="53621" y="66867"/>
                </a:lnTo>
                <a:lnTo>
                  <a:pt x="55335" y="71102"/>
                </a:lnTo>
                <a:lnTo>
                  <a:pt x="55389" y="70860"/>
                </a:lnTo>
                <a:cubicBezTo>
                  <a:pt x="55771" y="69723"/>
                  <a:pt x="56344" y="69340"/>
                  <a:pt x="56853" y="70033"/>
                </a:cubicBezTo>
                <a:cubicBezTo>
                  <a:pt x="57536" y="70962"/>
                  <a:pt x="57847" y="73450"/>
                  <a:pt x="57547" y="75590"/>
                </a:cubicBezTo>
                <a:cubicBezTo>
                  <a:pt x="57249" y="77718"/>
                  <a:pt x="56452" y="78700"/>
                  <a:pt x="55769" y="77771"/>
                </a:cubicBezTo>
                <a:cubicBezTo>
                  <a:pt x="55599" y="77540"/>
                  <a:pt x="55453" y="77212"/>
                  <a:pt x="55333" y="76816"/>
                </a:cubicBezTo>
                <a:lnTo>
                  <a:pt x="55156" y="75938"/>
                </a:lnTo>
                <a:lnTo>
                  <a:pt x="53346" y="77120"/>
                </a:lnTo>
                <a:lnTo>
                  <a:pt x="53349" y="77950"/>
                </a:lnTo>
                <a:cubicBezTo>
                  <a:pt x="53223" y="78994"/>
                  <a:pt x="52854" y="79491"/>
                  <a:pt x="52530" y="79097"/>
                </a:cubicBezTo>
                <a:cubicBezTo>
                  <a:pt x="52198" y="78692"/>
                  <a:pt x="52040" y="77542"/>
                  <a:pt x="52167" y="76529"/>
                </a:cubicBezTo>
                <a:cubicBezTo>
                  <a:pt x="52293" y="75485"/>
                  <a:pt x="52662" y="74989"/>
                  <a:pt x="52988" y="75401"/>
                </a:cubicBezTo>
                <a:lnTo>
                  <a:pt x="53297" y="76309"/>
                </a:lnTo>
                <a:lnTo>
                  <a:pt x="55061" y="75145"/>
                </a:lnTo>
                <a:lnTo>
                  <a:pt x="55081" y="72238"/>
                </a:lnTo>
                <a:lnTo>
                  <a:pt x="55107" y="72124"/>
                </a:lnTo>
                <a:lnTo>
                  <a:pt x="53330" y="67739"/>
                </a:lnTo>
                <a:lnTo>
                  <a:pt x="53089" y="68465"/>
                </a:lnTo>
                <a:cubicBezTo>
                  <a:pt x="52838" y="68772"/>
                  <a:pt x="52549" y="68779"/>
                  <a:pt x="52281" y="68414"/>
                </a:cubicBezTo>
                <a:cubicBezTo>
                  <a:pt x="51753" y="67696"/>
                  <a:pt x="51506" y="65760"/>
                  <a:pt x="51740" y="64090"/>
                </a:cubicBezTo>
                <a:close/>
                <a:moveTo>
                  <a:pt x="48756" y="89187"/>
                </a:moveTo>
                <a:cubicBezTo>
                  <a:pt x="48753" y="88619"/>
                  <a:pt x="48820" y="88049"/>
                  <a:pt x="48958" y="87609"/>
                </a:cubicBezTo>
                <a:cubicBezTo>
                  <a:pt x="49233" y="86729"/>
                  <a:pt x="49682" y="86712"/>
                  <a:pt x="49966" y="87571"/>
                </a:cubicBezTo>
                <a:cubicBezTo>
                  <a:pt x="50108" y="88001"/>
                  <a:pt x="50179" y="88564"/>
                  <a:pt x="50181" y="89129"/>
                </a:cubicBezTo>
                <a:lnTo>
                  <a:pt x="50075" y="89948"/>
                </a:lnTo>
                <a:lnTo>
                  <a:pt x="51936" y="94346"/>
                </a:lnTo>
                <a:lnTo>
                  <a:pt x="51997" y="93872"/>
                </a:lnTo>
                <a:cubicBezTo>
                  <a:pt x="52255" y="93045"/>
                  <a:pt x="52598" y="92627"/>
                  <a:pt x="52942" y="92618"/>
                </a:cubicBezTo>
                <a:lnTo>
                  <a:pt x="53054" y="92683"/>
                </a:lnTo>
                <a:lnTo>
                  <a:pt x="53333" y="87063"/>
                </a:lnTo>
                <a:lnTo>
                  <a:pt x="53083" y="86780"/>
                </a:lnTo>
                <a:cubicBezTo>
                  <a:pt x="52948" y="86412"/>
                  <a:pt x="52876" y="85915"/>
                  <a:pt x="52867" y="85410"/>
                </a:cubicBezTo>
                <a:cubicBezTo>
                  <a:pt x="52857" y="84905"/>
                  <a:pt x="52911" y="84391"/>
                  <a:pt x="53027" y="83988"/>
                </a:cubicBezTo>
                <a:cubicBezTo>
                  <a:pt x="53266" y="83162"/>
                  <a:pt x="53667" y="83107"/>
                  <a:pt x="53926" y="83834"/>
                </a:cubicBezTo>
                <a:cubicBezTo>
                  <a:pt x="54196" y="84570"/>
                  <a:pt x="54215" y="85820"/>
                  <a:pt x="53976" y="86626"/>
                </a:cubicBezTo>
                <a:lnTo>
                  <a:pt x="53594" y="87206"/>
                </a:lnTo>
                <a:lnTo>
                  <a:pt x="53319" y="92835"/>
                </a:lnTo>
                <a:lnTo>
                  <a:pt x="53451" y="92911"/>
                </a:lnTo>
                <a:cubicBezTo>
                  <a:pt x="53614" y="93111"/>
                  <a:pt x="53768" y="93414"/>
                  <a:pt x="53901" y="93818"/>
                </a:cubicBezTo>
                <a:lnTo>
                  <a:pt x="54014" y="94329"/>
                </a:lnTo>
                <a:lnTo>
                  <a:pt x="56157" y="90323"/>
                </a:lnTo>
                <a:lnTo>
                  <a:pt x="56024" y="89365"/>
                </a:lnTo>
                <a:cubicBezTo>
                  <a:pt x="56021" y="88524"/>
                  <a:pt x="56120" y="87679"/>
                  <a:pt x="56324" y="87026"/>
                </a:cubicBezTo>
                <a:cubicBezTo>
                  <a:pt x="56726" y="85740"/>
                  <a:pt x="57395" y="85702"/>
                  <a:pt x="57814" y="86973"/>
                </a:cubicBezTo>
                <a:cubicBezTo>
                  <a:pt x="58230" y="88234"/>
                  <a:pt x="58236" y="90318"/>
                  <a:pt x="57835" y="91604"/>
                </a:cubicBezTo>
                <a:cubicBezTo>
                  <a:pt x="57427" y="92910"/>
                  <a:pt x="56761" y="92938"/>
                  <a:pt x="56345" y="91677"/>
                </a:cubicBezTo>
                <a:lnTo>
                  <a:pt x="56317" y="91477"/>
                </a:lnTo>
                <a:lnTo>
                  <a:pt x="54220" y="95393"/>
                </a:lnTo>
                <a:lnTo>
                  <a:pt x="54315" y="96780"/>
                </a:lnTo>
                <a:cubicBezTo>
                  <a:pt x="54322" y="97855"/>
                  <a:pt x="54198" y="98934"/>
                  <a:pt x="53939" y="99761"/>
                </a:cubicBezTo>
                <a:cubicBezTo>
                  <a:pt x="53419" y="101424"/>
                  <a:pt x="52562" y="101453"/>
                  <a:pt x="52025" y="99825"/>
                </a:cubicBezTo>
                <a:cubicBezTo>
                  <a:pt x="51758" y="99015"/>
                  <a:pt x="51621" y="97943"/>
                  <a:pt x="51616" y="96865"/>
                </a:cubicBezTo>
                <a:lnTo>
                  <a:pt x="51826" y="95209"/>
                </a:lnTo>
                <a:lnTo>
                  <a:pt x="49941" y="90751"/>
                </a:lnTo>
                <a:lnTo>
                  <a:pt x="49479" y="91378"/>
                </a:lnTo>
                <a:cubicBezTo>
                  <a:pt x="49297" y="91387"/>
                  <a:pt x="49115" y="91179"/>
                  <a:pt x="48973" y="90749"/>
                </a:cubicBezTo>
                <a:cubicBezTo>
                  <a:pt x="48831" y="90319"/>
                  <a:pt x="48759" y="89754"/>
                  <a:pt x="48756" y="89187"/>
                </a:cubicBezTo>
                <a:close/>
                <a:moveTo>
                  <a:pt x="48515" y="36510"/>
                </a:moveTo>
                <a:cubicBezTo>
                  <a:pt x="48515" y="35282"/>
                  <a:pt x="48833" y="34293"/>
                  <a:pt x="49229" y="34293"/>
                </a:cubicBezTo>
                <a:cubicBezTo>
                  <a:pt x="49427" y="34293"/>
                  <a:pt x="49604" y="34540"/>
                  <a:pt x="49732" y="34941"/>
                </a:cubicBezTo>
                <a:lnTo>
                  <a:pt x="49840" y="35759"/>
                </a:lnTo>
                <a:lnTo>
                  <a:pt x="52127" y="34880"/>
                </a:lnTo>
                <a:lnTo>
                  <a:pt x="52095" y="34397"/>
                </a:lnTo>
                <a:cubicBezTo>
                  <a:pt x="52095" y="33244"/>
                  <a:pt x="52247" y="32200"/>
                  <a:pt x="52492" y="31444"/>
                </a:cubicBezTo>
                <a:lnTo>
                  <a:pt x="52587" y="31247"/>
                </a:lnTo>
                <a:lnTo>
                  <a:pt x="51529" y="26613"/>
                </a:lnTo>
                <a:lnTo>
                  <a:pt x="51286" y="26955"/>
                </a:lnTo>
                <a:cubicBezTo>
                  <a:pt x="50928" y="27012"/>
                  <a:pt x="50634" y="26157"/>
                  <a:pt x="50621" y="25075"/>
                </a:cubicBezTo>
                <a:cubicBezTo>
                  <a:pt x="50607" y="23965"/>
                  <a:pt x="50882" y="23054"/>
                  <a:pt x="51231" y="23011"/>
                </a:cubicBezTo>
                <a:cubicBezTo>
                  <a:pt x="51588" y="22954"/>
                  <a:pt x="51882" y="23808"/>
                  <a:pt x="51891" y="24905"/>
                </a:cubicBezTo>
                <a:lnTo>
                  <a:pt x="51748" y="26149"/>
                </a:lnTo>
                <a:lnTo>
                  <a:pt x="52810" y="30782"/>
                </a:lnTo>
                <a:lnTo>
                  <a:pt x="52922" y="30549"/>
                </a:lnTo>
                <a:cubicBezTo>
                  <a:pt x="53084" y="30338"/>
                  <a:pt x="53262" y="30221"/>
                  <a:pt x="53448" y="30221"/>
                </a:cubicBezTo>
                <a:lnTo>
                  <a:pt x="53643" y="30342"/>
                </a:lnTo>
                <a:lnTo>
                  <a:pt x="54264" y="23029"/>
                </a:lnTo>
                <a:lnTo>
                  <a:pt x="53973" y="22417"/>
                </a:lnTo>
                <a:cubicBezTo>
                  <a:pt x="53782" y="21823"/>
                  <a:pt x="53664" y="21000"/>
                  <a:pt x="53664" y="20089"/>
                </a:cubicBezTo>
                <a:cubicBezTo>
                  <a:pt x="53664" y="18295"/>
                  <a:pt x="54135" y="16814"/>
                  <a:pt x="54720" y="16814"/>
                </a:cubicBezTo>
                <a:cubicBezTo>
                  <a:pt x="55300" y="16814"/>
                  <a:pt x="55771" y="18295"/>
                  <a:pt x="55771" y="20089"/>
                </a:cubicBezTo>
                <a:cubicBezTo>
                  <a:pt x="55771" y="21912"/>
                  <a:pt x="55300" y="23378"/>
                  <a:pt x="54720" y="23378"/>
                </a:cubicBezTo>
                <a:lnTo>
                  <a:pt x="54652" y="23335"/>
                </a:lnTo>
                <a:lnTo>
                  <a:pt x="54029" y="30658"/>
                </a:lnTo>
                <a:lnTo>
                  <a:pt x="54408" y="31444"/>
                </a:lnTo>
                <a:cubicBezTo>
                  <a:pt x="54654" y="32199"/>
                  <a:pt x="54805" y="33244"/>
                  <a:pt x="54806" y="34397"/>
                </a:cubicBezTo>
                <a:cubicBezTo>
                  <a:pt x="54806" y="35558"/>
                  <a:pt x="54653" y="36609"/>
                  <a:pt x="54408" y="37370"/>
                </a:cubicBezTo>
                <a:lnTo>
                  <a:pt x="54129" y="37954"/>
                </a:lnTo>
                <a:lnTo>
                  <a:pt x="55156" y="44731"/>
                </a:lnTo>
                <a:lnTo>
                  <a:pt x="55358" y="44571"/>
                </a:lnTo>
                <a:cubicBezTo>
                  <a:pt x="55665" y="44714"/>
                  <a:pt x="55871" y="45588"/>
                  <a:pt x="55830" y="46520"/>
                </a:cubicBezTo>
                <a:cubicBezTo>
                  <a:pt x="55784" y="47465"/>
                  <a:pt x="55505" y="48124"/>
                  <a:pt x="55207" y="47981"/>
                </a:cubicBezTo>
                <a:cubicBezTo>
                  <a:pt x="54900" y="47852"/>
                  <a:pt x="54689" y="46978"/>
                  <a:pt x="54731" y="46032"/>
                </a:cubicBezTo>
                <a:lnTo>
                  <a:pt x="54913" y="45069"/>
                </a:lnTo>
                <a:lnTo>
                  <a:pt x="53892" y="38324"/>
                </a:lnTo>
                <a:lnTo>
                  <a:pt x="53448" y="38602"/>
                </a:lnTo>
                <a:cubicBezTo>
                  <a:pt x="52889" y="38602"/>
                  <a:pt x="52408" y="37543"/>
                  <a:pt x="52202" y="36034"/>
                </a:cubicBezTo>
                <a:lnTo>
                  <a:pt x="52184" y="35760"/>
                </a:lnTo>
                <a:lnTo>
                  <a:pt x="49923" y="36626"/>
                </a:lnTo>
                <a:lnTo>
                  <a:pt x="49732" y="38079"/>
                </a:lnTo>
                <a:cubicBezTo>
                  <a:pt x="49604" y="38480"/>
                  <a:pt x="49427" y="38727"/>
                  <a:pt x="49229" y="38727"/>
                </a:cubicBezTo>
                <a:cubicBezTo>
                  <a:pt x="48833" y="38727"/>
                  <a:pt x="48515" y="37739"/>
                  <a:pt x="48515" y="36510"/>
                </a:cubicBezTo>
                <a:close/>
                <a:moveTo>
                  <a:pt x="44162" y="75467"/>
                </a:moveTo>
                <a:cubicBezTo>
                  <a:pt x="44162" y="74239"/>
                  <a:pt x="44481" y="73250"/>
                  <a:pt x="44876" y="73250"/>
                </a:cubicBezTo>
                <a:cubicBezTo>
                  <a:pt x="45074" y="73250"/>
                  <a:pt x="45251" y="73497"/>
                  <a:pt x="45379" y="73898"/>
                </a:cubicBezTo>
                <a:lnTo>
                  <a:pt x="45487" y="74716"/>
                </a:lnTo>
                <a:lnTo>
                  <a:pt x="47774" y="73837"/>
                </a:lnTo>
                <a:lnTo>
                  <a:pt x="47742" y="73354"/>
                </a:lnTo>
                <a:cubicBezTo>
                  <a:pt x="47742" y="72201"/>
                  <a:pt x="47894" y="71156"/>
                  <a:pt x="48139" y="70401"/>
                </a:cubicBezTo>
                <a:lnTo>
                  <a:pt x="48234" y="70204"/>
                </a:lnTo>
                <a:lnTo>
                  <a:pt x="47176" y="65570"/>
                </a:lnTo>
                <a:lnTo>
                  <a:pt x="46933" y="65912"/>
                </a:lnTo>
                <a:cubicBezTo>
                  <a:pt x="46575" y="65969"/>
                  <a:pt x="46281" y="65114"/>
                  <a:pt x="46268" y="64032"/>
                </a:cubicBezTo>
                <a:cubicBezTo>
                  <a:pt x="46254" y="62922"/>
                  <a:pt x="46529" y="62011"/>
                  <a:pt x="46878" y="61968"/>
                </a:cubicBezTo>
                <a:cubicBezTo>
                  <a:pt x="47236" y="61911"/>
                  <a:pt x="47529" y="62765"/>
                  <a:pt x="47538" y="63861"/>
                </a:cubicBezTo>
                <a:lnTo>
                  <a:pt x="47395" y="65106"/>
                </a:lnTo>
                <a:lnTo>
                  <a:pt x="48458" y="69739"/>
                </a:lnTo>
                <a:lnTo>
                  <a:pt x="48570" y="69506"/>
                </a:lnTo>
                <a:cubicBezTo>
                  <a:pt x="48731" y="69295"/>
                  <a:pt x="48909" y="69178"/>
                  <a:pt x="49095" y="69178"/>
                </a:cubicBezTo>
                <a:lnTo>
                  <a:pt x="49290" y="69299"/>
                </a:lnTo>
                <a:lnTo>
                  <a:pt x="49911" y="61986"/>
                </a:lnTo>
                <a:lnTo>
                  <a:pt x="49620" y="61374"/>
                </a:lnTo>
                <a:cubicBezTo>
                  <a:pt x="49429" y="60780"/>
                  <a:pt x="49311" y="59957"/>
                  <a:pt x="49311" y="59046"/>
                </a:cubicBezTo>
                <a:cubicBezTo>
                  <a:pt x="49311" y="57252"/>
                  <a:pt x="49782" y="55771"/>
                  <a:pt x="50367" y="55771"/>
                </a:cubicBezTo>
                <a:cubicBezTo>
                  <a:pt x="50947" y="55771"/>
                  <a:pt x="51418" y="57252"/>
                  <a:pt x="51418" y="59046"/>
                </a:cubicBezTo>
                <a:cubicBezTo>
                  <a:pt x="51418" y="60869"/>
                  <a:pt x="50947" y="62335"/>
                  <a:pt x="50367" y="62335"/>
                </a:cubicBezTo>
                <a:lnTo>
                  <a:pt x="50299" y="62292"/>
                </a:lnTo>
                <a:lnTo>
                  <a:pt x="49676" y="69615"/>
                </a:lnTo>
                <a:lnTo>
                  <a:pt x="50055" y="70401"/>
                </a:lnTo>
                <a:cubicBezTo>
                  <a:pt x="50301" y="71156"/>
                  <a:pt x="50453" y="72201"/>
                  <a:pt x="50453" y="73354"/>
                </a:cubicBezTo>
                <a:cubicBezTo>
                  <a:pt x="50453" y="74515"/>
                  <a:pt x="50301" y="75566"/>
                  <a:pt x="50055" y="76327"/>
                </a:cubicBezTo>
                <a:lnTo>
                  <a:pt x="49776" y="76911"/>
                </a:lnTo>
                <a:lnTo>
                  <a:pt x="50804" y="83688"/>
                </a:lnTo>
                <a:lnTo>
                  <a:pt x="51006" y="83528"/>
                </a:lnTo>
                <a:cubicBezTo>
                  <a:pt x="51313" y="83671"/>
                  <a:pt x="51519" y="84545"/>
                  <a:pt x="51478" y="85477"/>
                </a:cubicBezTo>
                <a:cubicBezTo>
                  <a:pt x="51432" y="86422"/>
                  <a:pt x="51152" y="87081"/>
                  <a:pt x="50854" y="86938"/>
                </a:cubicBezTo>
                <a:cubicBezTo>
                  <a:pt x="50548" y="86809"/>
                  <a:pt x="50337" y="85935"/>
                  <a:pt x="50378" y="84990"/>
                </a:cubicBezTo>
                <a:lnTo>
                  <a:pt x="50560" y="84026"/>
                </a:lnTo>
                <a:lnTo>
                  <a:pt x="49539" y="77281"/>
                </a:lnTo>
                <a:lnTo>
                  <a:pt x="49095" y="77559"/>
                </a:lnTo>
                <a:cubicBezTo>
                  <a:pt x="48536" y="77559"/>
                  <a:pt x="48055" y="76500"/>
                  <a:pt x="47849" y="74991"/>
                </a:cubicBezTo>
                <a:lnTo>
                  <a:pt x="47831" y="74716"/>
                </a:lnTo>
                <a:lnTo>
                  <a:pt x="45570" y="75583"/>
                </a:lnTo>
                <a:lnTo>
                  <a:pt x="45379" y="77036"/>
                </a:lnTo>
                <a:cubicBezTo>
                  <a:pt x="45251" y="77437"/>
                  <a:pt x="45074" y="77684"/>
                  <a:pt x="44876" y="77684"/>
                </a:cubicBezTo>
                <a:cubicBezTo>
                  <a:pt x="44481" y="77684"/>
                  <a:pt x="44162" y="76696"/>
                  <a:pt x="44162" y="75467"/>
                </a:cubicBezTo>
                <a:close/>
                <a:moveTo>
                  <a:pt x="43858" y="40830"/>
                </a:moveTo>
                <a:cubicBezTo>
                  <a:pt x="43858" y="39597"/>
                  <a:pt x="44176" y="38620"/>
                  <a:pt x="44570" y="38620"/>
                </a:cubicBezTo>
                <a:cubicBezTo>
                  <a:pt x="44964" y="38620"/>
                  <a:pt x="45282" y="39597"/>
                  <a:pt x="45282" y="40830"/>
                </a:cubicBezTo>
                <a:lnTo>
                  <a:pt x="45207" y="41392"/>
                </a:lnTo>
                <a:lnTo>
                  <a:pt x="47973" y="46135"/>
                </a:lnTo>
                <a:lnTo>
                  <a:pt x="48001" y="45923"/>
                </a:lnTo>
                <a:cubicBezTo>
                  <a:pt x="48130" y="45525"/>
                  <a:pt x="48308" y="45281"/>
                  <a:pt x="48505" y="45281"/>
                </a:cubicBezTo>
                <a:cubicBezTo>
                  <a:pt x="48900" y="45281"/>
                  <a:pt x="49217" y="46258"/>
                  <a:pt x="49217" y="47490"/>
                </a:cubicBezTo>
                <a:cubicBezTo>
                  <a:pt x="49217" y="48723"/>
                  <a:pt x="48900" y="49715"/>
                  <a:pt x="48505" y="49715"/>
                </a:cubicBezTo>
                <a:lnTo>
                  <a:pt x="48337" y="49497"/>
                </a:lnTo>
                <a:lnTo>
                  <a:pt x="45687" y="53999"/>
                </a:lnTo>
                <a:lnTo>
                  <a:pt x="45736" y="54372"/>
                </a:lnTo>
                <a:cubicBezTo>
                  <a:pt x="45736" y="55604"/>
                  <a:pt x="45419" y="56596"/>
                  <a:pt x="45024" y="56596"/>
                </a:cubicBezTo>
                <a:cubicBezTo>
                  <a:pt x="44630" y="56596"/>
                  <a:pt x="44313" y="55604"/>
                  <a:pt x="44313" y="54372"/>
                </a:cubicBezTo>
                <a:cubicBezTo>
                  <a:pt x="44313" y="53139"/>
                  <a:pt x="44630" y="52162"/>
                  <a:pt x="45024" y="52162"/>
                </a:cubicBezTo>
                <a:cubicBezTo>
                  <a:pt x="45222" y="52162"/>
                  <a:pt x="45400" y="52406"/>
                  <a:pt x="45528" y="52805"/>
                </a:cubicBezTo>
                <a:lnTo>
                  <a:pt x="45548" y="52950"/>
                </a:lnTo>
                <a:lnTo>
                  <a:pt x="47971" y="48836"/>
                </a:lnTo>
                <a:lnTo>
                  <a:pt x="47793" y="47490"/>
                </a:lnTo>
                <a:lnTo>
                  <a:pt x="47834" y="47182"/>
                </a:lnTo>
                <a:lnTo>
                  <a:pt x="45058" y="42425"/>
                </a:lnTo>
                <a:lnTo>
                  <a:pt x="44821" y="42730"/>
                </a:lnTo>
                <a:lnTo>
                  <a:pt x="45168" y="51517"/>
                </a:lnTo>
                <a:cubicBezTo>
                  <a:pt x="45178" y="51744"/>
                  <a:pt x="45122" y="51971"/>
                  <a:pt x="45044" y="52014"/>
                </a:cubicBezTo>
                <a:cubicBezTo>
                  <a:pt x="44961" y="52028"/>
                  <a:pt x="44888" y="51858"/>
                  <a:pt x="44883" y="51602"/>
                </a:cubicBezTo>
                <a:lnTo>
                  <a:pt x="44543" y="43019"/>
                </a:lnTo>
                <a:lnTo>
                  <a:pt x="44066" y="42404"/>
                </a:lnTo>
                <a:cubicBezTo>
                  <a:pt x="43938" y="42002"/>
                  <a:pt x="43858" y="41446"/>
                  <a:pt x="43858" y="40830"/>
                </a:cubicBezTo>
                <a:close/>
                <a:moveTo>
                  <a:pt x="42266" y="18770"/>
                </a:moveTo>
                <a:cubicBezTo>
                  <a:pt x="42613" y="16717"/>
                  <a:pt x="43432" y="15919"/>
                  <a:pt x="44091" y="17002"/>
                </a:cubicBezTo>
                <a:cubicBezTo>
                  <a:pt x="44255" y="17271"/>
                  <a:pt x="44393" y="17632"/>
                  <a:pt x="44503" y="18054"/>
                </a:cubicBezTo>
                <a:lnTo>
                  <a:pt x="44659" y="18970"/>
                </a:lnTo>
                <a:lnTo>
                  <a:pt x="46492" y="18205"/>
                </a:lnTo>
                <a:lnTo>
                  <a:pt x="46508" y="17377"/>
                </a:lnTo>
                <a:cubicBezTo>
                  <a:pt x="46659" y="16364"/>
                  <a:pt x="47038" y="15954"/>
                  <a:pt x="47352" y="16420"/>
                </a:cubicBezTo>
                <a:cubicBezTo>
                  <a:pt x="47674" y="16900"/>
                  <a:pt x="47804" y="18084"/>
                  <a:pt x="47654" y="19064"/>
                </a:cubicBezTo>
                <a:cubicBezTo>
                  <a:pt x="47503" y="20077"/>
                  <a:pt x="47124" y="20487"/>
                  <a:pt x="46808" y="20001"/>
                </a:cubicBezTo>
                <a:lnTo>
                  <a:pt x="46521" y="19026"/>
                </a:lnTo>
                <a:lnTo>
                  <a:pt x="44735" y="19783"/>
                </a:lnTo>
                <a:lnTo>
                  <a:pt x="44646" y="22678"/>
                </a:lnTo>
                <a:lnTo>
                  <a:pt x="44618" y="22785"/>
                </a:lnTo>
                <a:lnTo>
                  <a:pt x="46286" y="27564"/>
                </a:lnTo>
                <a:lnTo>
                  <a:pt x="46544" y="26896"/>
                </a:lnTo>
                <a:cubicBezTo>
                  <a:pt x="46802" y="26647"/>
                  <a:pt x="47090" y="26707"/>
                  <a:pt x="47349" y="27131"/>
                </a:cubicBezTo>
                <a:cubicBezTo>
                  <a:pt x="47858" y="27968"/>
                  <a:pt x="48059" y="29956"/>
                  <a:pt x="47786" y="31568"/>
                </a:cubicBezTo>
                <a:cubicBezTo>
                  <a:pt x="47516" y="33168"/>
                  <a:pt x="46876" y="33775"/>
                  <a:pt x="46366" y="32938"/>
                </a:cubicBezTo>
                <a:cubicBezTo>
                  <a:pt x="45849" y="32088"/>
                  <a:pt x="45652" y="30107"/>
                  <a:pt x="45922" y="28507"/>
                </a:cubicBezTo>
                <a:lnTo>
                  <a:pt x="45976" y="28368"/>
                </a:lnTo>
                <a:lnTo>
                  <a:pt x="44366" y="23752"/>
                </a:lnTo>
                <a:lnTo>
                  <a:pt x="44307" y="23981"/>
                </a:lnTo>
                <a:cubicBezTo>
                  <a:pt x="43899" y="25028"/>
                  <a:pt x="43319" y="25278"/>
                  <a:pt x="42827" y="24471"/>
                </a:cubicBezTo>
                <a:cubicBezTo>
                  <a:pt x="42168" y="23389"/>
                  <a:pt x="41916" y="20835"/>
                  <a:pt x="42266" y="18770"/>
                </a:cubicBezTo>
                <a:close/>
                <a:moveTo>
                  <a:pt x="39505" y="79787"/>
                </a:moveTo>
                <a:cubicBezTo>
                  <a:pt x="39505" y="78554"/>
                  <a:pt x="39823" y="77577"/>
                  <a:pt x="40217" y="77577"/>
                </a:cubicBezTo>
                <a:cubicBezTo>
                  <a:pt x="40612" y="77577"/>
                  <a:pt x="40929" y="78554"/>
                  <a:pt x="40929" y="79787"/>
                </a:cubicBezTo>
                <a:lnTo>
                  <a:pt x="40855" y="80349"/>
                </a:lnTo>
                <a:lnTo>
                  <a:pt x="43620" y="85092"/>
                </a:lnTo>
                <a:lnTo>
                  <a:pt x="43649" y="84880"/>
                </a:lnTo>
                <a:cubicBezTo>
                  <a:pt x="43777" y="84482"/>
                  <a:pt x="43955" y="84238"/>
                  <a:pt x="44152" y="84238"/>
                </a:cubicBezTo>
                <a:cubicBezTo>
                  <a:pt x="44547" y="84238"/>
                  <a:pt x="44864" y="85215"/>
                  <a:pt x="44864" y="86447"/>
                </a:cubicBezTo>
                <a:cubicBezTo>
                  <a:pt x="44864" y="87680"/>
                  <a:pt x="44547" y="88672"/>
                  <a:pt x="44152" y="88672"/>
                </a:cubicBezTo>
                <a:lnTo>
                  <a:pt x="43984" y="88454"/>
                </a:lnTo>
                <a:lnTo>
                  <a:pt x="41334" y="92956"/>
                </a:lnTo>
                <a:lnTo>
                  <a:pt x="41383" y="93329"/>
                </a:lnTo>
                <a:cubicBezTo>
                  <a:pt x="41383" y="94561"/>
                  <a:pt x="41066" y="95553"/>
                  <a:pt x="40672" y="95553"/>
                </a:cubicBezTo>
                <a:cubicBezTo>
                  <a:pt x="40277" y="95553"/>
                  <a:pt x="39960" y="94561"/>
                  <a:pt x="39960" y="93329"/>
                </a:cubicBezTo>
                <a:cubicBezTo>
                  <a:pt x="39960" y="92096"/>
                  <a:pt x="40277" y="91119"/>
                  <a:pt x="40672" y="91119"/>
                </a:cubicBezTo>
                <a:cubicBezTo>
                  <a:pt x="40869" y="91119"/>
                  <a:pt x="41047" y="91363"/>
                  <a:pt x="41175" y="91762"/>
                </a:cubicBezTo>
                <a:lnTo>
                  <a:pt x="41195" y="91907"/>
                </a:lnTo>
                <a:lnTo>
                  <a:pt x="43618" y="87793"/>
                </a:lnTo>
                <a:lnTo>
                  <a:pt x="43441" y="86447"/>
                </a:lnTo>
                <a:lnTo>
                  <a:pt x="43482" y="86139"/>
                </a:lnTo>
                <a:lnTo>
                  <a:pt x="40705" y="81382"/>
                </a:lnTo>
                <a:lnTo>
                  <a:pt x="40468" y="81687"/>
                </a:lnTo>
                <a:lnTo>
                  <a:pt x="40815" y="90474"/>
                </a:lnTo>
                <a:cubicBezTo>
                  <a:pt x="40825" y="90701"/>
                  <a:pt x="40769" y="90928"/>
                  <a:pt x="40691" y="90971"/>
                </a:cubicBezTo>
                <a:cubicBezTo>
                  <a:pt x="40608" y="90985"/>
                  <a:pt x="40535" y="90815"/>
                  <a:pt x="40530" y="90560"/>
                </a:cubicBezTo>
                <a:lnTo>
                  <a:pt x="40190" y="81976"/>
                </a:lnTo>
                <a:lnTo>
                  <a:pt x="39713" y="81361"/>
                </a:lnTo>
                <a:cubicBezTo>
                  <a:pt x="39585" y="80959"/>
                  <a:pt x="39505" y="80403"/>
                  <a:pt x="39505" y="79787"/>
                </a:cubicBezTo>
                <a:close/>
                <a:moveTo>
                  <a:pt x="37913" y="57727"/>
                </a:moveTo>
                <a:cubicBezTo>
                  <a:pt x="38260" y="55674"/>
                  <a:pt x="39079" y="54876"/>
                  <a:pt x="39738" y="55959"/>
                </a:cubicBezTo>
                <a:cubicBezTo>
                  <a:pt x="39902" y="56228"/>
                  <a:pt x="40040" y="56589"/>
                  <a:pt x="40150" y="57011"/>
                </a:cubicBezTo>
                <a:lnTo>
                  <a:pt x="40306" y="57927"/>
                </a:lnTo>
                <a:lnTo>
                  <a:pt x="42139" y="57162"/>
                </a:lnTo>
                <a:lnTo>
                  <a:pt x="42155" y="56334"/>
                </a:lnTo>
                <a:cubicBezTo>
                  <a:pt x="42306" y="55321"/>
                  <a:pt x="42685" y="54911"/>
                  <a:pt x="42999" y="55377"/>
                </a:cubicBezTo>
                <a:cubicBezTo>
                  <a:pt x="43321" y="55857"/>
                  <a:pt x="43451" y="57041"/>
                  <a:pt x="43301" y="58021"/>
                </a:cubicBezTo>
                <a:cubicBezTo>
                  <a:pt x="43150" y="59034"/>
                  <a:pt x="42771" y="59444"/>
                  <a:pt x="42455" y="58958"/>
                </a:cubicBezTo>
                <a:lnTo>
                  <a:pt x="42169" y="57983"/>
                </a:lnTo>
                <a:lnTo>
                  <a:pt x="40382" y="58740"/>
                </a:lnTo>
                <a:lnTo>
                  <a:pt x="40293" y="61635"/>
                </a:lnTo>
                <a:lnTo>
                  <a:pt x="40265" y="61742"/>
                </a:lnTo>
                <a:lnTo>
                  <a:pt x="41933" y="66521"/>
                </a:lnTo>
                <a:lnTo>
                  <a:pt x="42191" y="65853"/>
                </a:lnTo>
                <a:cubicBezTo>
                  <a:pt x="42449" y="65604"/>
                  <a:pt x="42737" y="65664"/>
                  <a:pt x="42996" y="66088"/>
                </a:cubicBezTo>
                <a:cubicBezTo>
                  <a:pt x="43505" y="66925"/>
                  <a:pt x="43706" y="68913"/>
                  <a:pt x="43434" y="70525"/>
                </a:cubicBezTo>
                <a:cubicBezTo>
                  <a:pt x="43163" y="72125"/>
                  <a:pt x="42523" y="72732"/>
                  <a:pt x="42013" y="71895"/>
                </a:cubicBezTo>
                <a:cubicBezTo>
                  <a:pt x="41496" y="71045"/>
                  <a:pt x="41299" y="69064"/>
                  <a:pt x="41569" y="67464"/>
                </a:cubicBezTo>
                <a:lnTo>
                  <a:pt x="41623" y="67325"/>
                </a:lnTo>
                <a:lnTo>
                  <a:pt x="40013" y="62709"/>
                </a:lnTo>
                <a:lnTo>
                  <a:pt x="39954" y="62938"/>
                </a:lnTo>
                <a:cubicBezTo>
                  <a:pt x="39546" y="63985"/>
                  <a:pt x="38966" y="64235"/>
                  <a:pt x="38474" y="63428"/>
                </a:cubicBezTo>
                <a:cubicBezTo>
                  <a:pt x="37815" y="62346"/>
                  <a:pt x="37563" y="59792"/>
                  <a:pt x="37913" y="57727"/>
                </a:cubicBezTo>
                <a:close/>
                <a:moveTo>
                  <a:pt x="35202" y="19898"/>
                </a:moveTo>
                <a:cubicBezTo>
                  <a:pt x="35177" y="18668"/>
                  <a:pt x="35473" y="17615"/>
                  <a:pt x="35867" y="17536"/>
                </a:cubicBezTo>
                <a:lnTo>
                  <a:pt x="36039" y="17719"/>
                </a:lnTo>
                <a:lnTo>
                  <a:pt x="38591" y="12698"/>
                </a:lnTo>
                <a:lnTo>
                  <a:pt x="38534" y="12336"/>
                </a:lnTo>
                <a:cubicBezTo>
                  <a:pt x="38509" y="11106"/>
                  <a:pt x="38805" y="10054"/>
                  <a:pt x="39199" y="9975"/>
                </a:cubicBezTo>
                <a:cubicBezTo>
                  <a:pt x="39592" y="9896"/>
                  <a:pt x="39929" y="10823"/>
                  <a:pt x="39955" y="12052"/>
                </a:cubicBezTo>
                <a:cubicBezTo>
                  <a:pt x="39980" y="13282"/>
                  <a:pt x="39683" y="14321"/>
                  <a:pt x="39290" y="14400"/>
                </a:cubicBezTo>
                <a:cubicBezTo>
                  <a:pt x="39093" y="14439"/>
                  <a:pt x="38910" y="14231"/>
                  <a:pt x="38774" y="13859"/>
                </a:cubicBezTo>
                <a:lnTo>
                  <a:pt x="38752" y="13717"/>
                </a:lnTo>
                <a:lnTo>
                  <a:pt x="36417" y="18307"/>
                </a:lnTo>
                <a:lnTo>
                  <a:pt x="36623" y="19614"/>
                </a:lnTo>
                <a:lnTo>
                  <a:pt x="36588" y="19930"/>
                </a:lnTo>
                <a:lnTo>
                  <a:pt x="39457" y="24124"/>
                </a:lnTo>
                <a:lnTo>
                  <a:pt x="39687" y="23772"/>
                </a:lnTo>
                <a:lnTo>
                  <a:pt x="39159" y="15072"/>
                </a:lnTo>
                <a:cubicBezTo>
                  <a:pt x="39146" y="14847"/>
                  <a:pt x="39196" y="14610"/>
                  <a:pt x="39273" y="14551"/>
                </a:cubicBezTo>
                <a:cubicBezTo>
                  <a:pt x="39356" y="14521"/>
                  <a:pt x="39433" y="14676"/>
                  <a:pt x="39442" y="14930"/>
                </a:cubicBezTo>
                <a:lnTo>
                  <a:pt x="39958" y="23428"/>
                </a:lnTo>
                <a:lnTo>
                  <a:pt x="40447" y="23946"/>
                </a:lnTo>
                <a:cubicBezTo>
                  <a:pt x="40583" y="24322"/>
                  <a:pt x="40674" y="24861"/>
                  <a:pt x="40686" y="25476"/>
                </a:cubicBezTo>
                <a:cubicBezTo>
                  <a:pt x="40712" y="26706"/>
                  <a:pt x="40415" y="27745"/>
                  <a:pt x="40022" y="27823"/>
                </a:cubicBezTo>
                <a:cubicBezTo>
                  <a:pt x="39628" y="27902"/>
                  <a:pt x="39291" y="26990"/>
                  <a:pt x="39266" y="25760"/>
                </a:cubicBezTo>
                <a:lnTo>
                  <a:pt x="39329" y="25184"/>
                </a:lnTo>
                <a:lnTo>
                  <a:pt x="36471" y="21003"/>
                </a:lnTo>
                <a:lnTo>
                  <a:pt x="36447" y="21219"/>
                </a:lnTo>
                <a:cubicBezTo>
                  <a:pt x="36327" y="21642"/>
                  <a:pt x="36154" y="21922"/>
                  <a:pt x="35958" y="21961"/>
                </a:cubicBezTo>
                <a:cubicBezTo>
                  <a:pt x="35564" y="22040"/>
                  <a:pt x="35227" y="21128"/>
                  <a:pt x="35202" y="19898"/>
                </a:cubicBezTo>
                <a:close/>
                <a:moveTo>
                  <a:pt x="33486" y="32382"/>
                </a:moveTo>
                <a:cubicBezTo>
                  <a:pt x="33486" y="30574"/>
                  <a:pt x="33961" y="29107"/>
                  <a:pt x="34537" y="29108"/>
                </a:cubicBezTo>
                <a:cubicBezTo>
                  <a:pt x="35123" y="29108"/>
                  <a:pt x="35593" y="30574"/>
                  <a:pt x="35593" y="32382"/>
                </a:cubicBezTo>
                <a:lnTo>
                  <a:pt x="35567" y="32584"/>
                </a:lnTo>
                <a:lnTo>
                  <a:pt x="38018" y="34606"/>
                </a:lnTo>
                <a:lnTo>
                  <a:pt x="38183" y="33353"/>
                </a:lnTo>
                <a:cubicBezTo>
                  <a:pt x="38425" y="32588"/>
                  <a:pt x="38760" y="32115"/>
                  <a:pt x="39131" y="32115"/>
                </a:cubicBezTo>
                <a:cubicBezTo>
                  <a:pt x="39504" y="32115"/>
                  <a:pt x="39841" y="32588"/>
                  <a:pt x="40085" y="33353"/>
                </a:cubicBezTo>
                <a:lnTo>
                  <a:pt x="40273" y="34224"/>
                </a:lnTo>
                <a:lnTo>
                  <a:pt x="42449" y="31022"/>
                </a:lnTo>
                <a:lnTo>
                  <a:pt x="42397" y="30393"/>
                </a:lnTo>
                <a:cubicBezTo>
                  <a:pt x="42443" y="29437"/>
                  <a:pt x="42724" y="28794"/>
                  <a:pt x="43023" y="28923"/>
                </a:cubicBezTo>
                <a:cubicBezTo>
                  <a:pt x="43326" y="29066"/>
                  <a:pt x="43538" y="29936"/>
                  <a:pt x="43492" y="30864"/>
                </a:cubicBezTo>
                <a:cubicBezTo>
                  <a:pt x="43450" y="31820"/>
                  <a:pt x="43170" y="32476"/>
                  <a:pt x="42866" y="32348"/>
                </a:cubicBezTo>
                <a:lnTo>
                  <a:pt x="42557" y="31781"/>
                </a:lnTo>
                <a:lnTo>
                  <a:pt x="40392" y="34962"/>
                </a:lnTo>
                <a:lnTo>
                  <a:pt x="40481" y="36343"/>
                </a:lnTo>
                <a:cubicBezTo>
                  <a:pt x="40481" y="38084"/>
                  <a:pt x="40141" y="39584"/>
                  <a:pt x="39656" y="40226"/>
                </a:cubicBezTo>
                <a:lnTo>
                  <a:pt x="39568" y="40282"/>
                </a:lnTo>
                <a:lnTo>
                  <a:pt x="39846" y="47323"/>
                </a:lnTo>
                <a:lnTo>
                  <a:pt x="40313" y="47918"/>
                </a:lnTo>
                <a:cubicBezTo>
                  <a:pt x="40442" y="48317"/>
                  <a:pt x="40521" y="48869"/>
                  <a:pt x="40521" y="49485"/>
                </a:cubicBezTo>
                <a:cubicBezTo>
                  <a:pt x="40521" y="50718"/>
                  <a:pt x="40204" y="51709"/>
                  <a:pt x="39809" y="51709"/>
                </a:cubicBezTo>
                <a:cubicBezTo>
                  <a:pt x="39415" y="51709"/>
                  <a:pt x="39098" y="50718"/>
                  <a:pt x="39098" y="49485"/>
                </a:cubicBezTo>
                <a:cubicBezTo>
                  <a:pt x="39098" y="48869"/>
                  <a:pt x="39177" y="48317"/>
                  <a:pt x="39305" y="47918"/>
                </a:cubicBezTo>
                <a:lnTo>
                  <a:pt x="39568" y="47583"/>
                </a:lnTo>
                <a:lnTo>
                  <a:pt x="39286" y="40460"/>
                </a:lnTo>
                <a:lnTo>
                  <a:pt x="39131" y="40558"/>
                </a:lnTo>
                <a:cubicBezTo>
                  <a:pt x="38760" y="40558"/>
                  <a:pt x="38425" y="40085"/>
                  <a:pt x="38183" y="39321"/>
                </a:cubicBezTo>
                <a:lnTo>
                  <a:pt x="38120" y="39026"/>
                </a:lnTo>
                <a:lnTo>
                  <a:pt x="36632" y="42323"/>
                </a:lnTo>
                <a:lnTo>
                  <a:pt x="36742" y="43079"/>
                </a:lnTo>
                <a:cubicBezTo>
                  <a:pt x="36760" y="44194"/>
                  <a:pt x="36486" y="45108"/>
                  <a:pt x="36138" y="45151"/>
                </a:cubicBezTo>
                <a:cubicBezTo>
                  <a:pt x="35782" y="45194"/>
                  <a:pt x="35489" y="44337"/>
                  <a:pt x="35475" y="43251"/>
                </a:cubicBezTo>
                <a:cubicBezTo>
                  <a:pt x="35457" y="42136"/>
                  <a:pt x="35731" y="41222"/>
                  <a:pt x="36083" y="41193"/>
                </a:cubicBezTo>
                <a:lnTo>
                  <a:pt x="36483" y="41641"/>
                </a:lnTo>
                <a:lnTo>
                  <a:pt x="37970" y="38330"/>
                </a:lnTo>
                <a:lnTo>
                  <a:pt x="37896" y="37981"/>
                </a:lnTo>
                <a:cubicBezTo>
                  <a:pt x="37828" y="37477"/>
                  <a:pt x="37790" y="36924"/>
                  <a:pt x="37790" y="36343"/>
                </a:cubicBezTo>
                <a:lnTo>
                  <a:pt x="37866" y="35766"/>
                </a:lnTo>
                <a:lnTo>
                  <a:pt x="35413" y="33745"/>
                </a:lnTo>
                <a:lnTo>
                  <a:pt x="35285" y="34710"/>
                </a:lnTo>
                <a:cubicBezTo>
                  <a:pt x="35094" y="35305"/>
                  <a:pt x="34830" y="35671"/>
                  <a:pt x="34537" y="35671"/>
                </a:cubicBezTo>
                <a:cubicBezTo>
                  <a:pt x="33961" y="35671"/>
                  <a:pt x="33486" y="34205"/>
                  <a:pt x="33486" y="32382"/>
                </a:cubicBezTo>
                <a:close/>
                <a:moveTo>
                  <a:pt x="30849" y="58855"/>
                </a:moveTo>
                <a:cubicBezTo>
                  <a:pt x="30824" y="57625"/>
                  <a:pt x="31120" y="56572"/>
                  <a:pt x="31514" y="56493"/>
                </a:cubicBezTo>
                <a:lnTo>
                  <a:pt x="31686" y="56676"/>
                </a:lnTo>
                <a:lnTo>
                  <a:pt x="34238" y="51655"/>
                </a:lnTo>
                <a:lnTo>
                  <a:pt x="34181" y="51293"/>
                </a:lnTo>
                <a:cubicBezTo>
                  <a:pt x="34156" y="50063"/>
                  <a:pt x="34452" y="49010"/>
                  <a:pt x="34846" y="48932"/>
                </a:cubicBezTo>
                <a:cubicBezTo>
                  <a:pt x="35239" y="48853"/>
                  <a:pt x="35576" y="49780"/>
                  <a:pt x="35602" y="51009"/>
                </a:cubicBezTo>
                <a:cubicBezTo>
                  <a:pt x="35627" y="52239"/>
                  <a:pt x="35330" y="53278"/>
                  <a:pt x="34937" y="53357"/>
                </a:cubicBezTo>
                <a:cubicBezTo>
                  <a:pt x="34740" y="53396"/>
                  <a:pt x="34557" y="53188"/>
                  <a:pt x="34421" y="52816"/>
                </a:cubicBezTo>
                <a:lnTo>
                  <a:pt x="34399" y="52674"/>
                </a:lnTo>
                <a:lnTo>
                  <a:pt x="32065" y="57263"/>
                </a:lnTo>
                <a:lnTo>
                  <a:pt x="32270" y="58571"/>
                </a:lnTo>
                <a:lnTo>
                  <a:pt x="32235" y="58887"/>
                </a:lnTo>
                <a:lnTo>
                  <a:pt x="35104" y="63080"/>
                </a:lnTo>
                <a:lnTo>
                  <a:pt x="35334" y="62729"/>
                </a:lnTo>
                <a:lnTo>
                  <a:pt x="34807" y="54029"/>
                </a:lnTo>
                <a:cubicBezTo>
                  <a:pt x="34793" y="53804"/>
                  <a:pt x="34843" y="53566"/>
                  <a:pt x="34920" y="53508"/>
                </a:cubicBezTo>
                <a:cubicBezTo>
                  <a:pt x="35003" y="53478"/>
                  <a:pt x="35080" y="53633"/>
                  <a:pt x="35089" y="53887"/>
                </a:cubicBezTo>
                <a:lnTo>
                  <a:pt x="35605" y="62385"/>
                </a:lnTo>
                <a:lnTo>
                  <a:pt x="36094" y="62903"/>
                </a:lnTo>
                <a:cubicBezTo>
                  <a:pt x="36230" y="63279"/>
                  <a:pt x="36321" y="63818"/>
                  <a:pt x="36334" y="64433"/>
                </a:cubicBezTo>
                <a:cubicBezTo>
                  <a:pt x="36359" y="65663"/>
                  <a:pt x="36062" y="66702"/>
                  <a:pt x="35669" y="66780"/>
                </a:cubicBezTo>
                <a:cubicBezTo>
                  <a:pt x="35275" y="66859"/>
                  <a:pt x="34938" y="65947"/>
                  <a:pt x="34913" y="64717"/>
                </a:cubicBezTo>
                <a:lnTo>
                  <a:pt x="34976" y="64141"/>
                </a:lnTo>
                <a:lnTo>
                  <a:pt x="32118" y="59960"/>
                </a:lnTo>
                <a:lnTo>
                  <a:pt x="32094" y="60176"/>
                </a:lnTo>
                <a:cubicBezTo>
                  <a:pt x="31974" y="60599"/>
                  <a:pt x="31802" y="60879"/>
                  <a:pt x="31605" y="60918"/>
                </a:cubicBezTo>
                <a:cubicBezTo>
                  <a:pt x="31211" y="60997"/>
                  <a:pt x="30874" y="60085"/>
                  <a:pt x="30849" y="58855"/>
                </a:cubicBezTo>
                <a:close/>
                <a:moveTo>
                  <a:pt x="29133" y="71339"/>
                </a:moveTo>
                <a:cubicBezTo>
                  <a:pt x="29133" y="69531"/>
                  <a:pt x="29608" y="68065"/>
                  <a:pt x="30184" y="68065"/>
                </a:cubicBezTo>
                <a:cubicBezTo>
                  <a:pt x="30770" y="68065"/>
                  <a:pt x="31240" y="69531"/>
                  <a:pt x="31240" y="71339"/>
                </a:cubicBezTo>
                <a:lnTo>
                  <a:pt x="31214" y="71541"/>
                </a:lnTo>
                <a:lnTo>
                  <a:pt x="33665" y="73564"/>
                </a:lnTo>
                <a:lnTo>
                  <a:pt x="33830" y="72310"/>
                </a:lnTo>
                <a:cubicBezTo>
                  <a:pt x="34072" y="71545"/>
                  <a:pt x="34408" y="71072"/>
                  <a:pt x="34778" y="71072"/>
                </a:cubicBezTo>
                <a:cubicBezTo>
                  <a:pt x="35151" y="71072"/>
                  <a:pt x="35488" y="71545"/>
                  <a:pt x="35732" y="72310"/>
                </a:cubicBezTo>
                <a:lnTo>
                  <a:pt x="35920" y="73181"/>
                </a:lnTo>
                <a:lnTo>
                  <a:pt x="38096" y="69979"/>
                </a:lnTo>
                <a:lnTo>
                  <a:pt x="38044" y="69350"/>
                </a:lnTo>
                <a:cubicBezTo>
                  <a:pt x="38090" y="68394"/>
                  <a:pt x="38371" y="67751"/>
                  <a:pt x="38670" y="67880"/>
                </a:cubicBezTo>
                <a:cubicBezTo>
                  <a:pt x="38973" y="68023"/>
                  <a:pt x="39185" y="68893"/>
                  <a:pt x="39139" y="69821"/>
                </a:cubicBezTo>
                <a:cubicBezTo>
                  <a:pt x="39097" y="70777"/>
                  <a:pt x="38817" y="71433"/>
                  <a:pt x="38513" y="71305"/>
                </a:cubicBezTo>
                <a:lnTo>
                  <a:pt x="38204" y="70738"/>
                </a:lnTo>
                <a:lnTo>
                  <a:pt x="36039" y="73919"/>
                </a:lnTo>
                <a:lnTo>
                  <a:pt x="36128" y="75300"/>
                </a:lnTo>
                <a:cubicBezTo>
                  <a:pt x="36128" y="77041"/>
                  <a:pt x="35788" y="78541"/>
                  <a:pt x="35303" y="79183"/>
                </a:cubicBezTo>
                <a:lnTo>
                  <a:pt x="35215" y="79239"/>
                </a:lnTo>
                <a:lnTo>
                  <a:pt x="35494" y="86280"/>
                </a:lnTo>
                <a:lnTo>
                  <a:pt x="35960" y="86875"/>
                </a:lnTo>
                <a:cubicBezTo>
                  <a:pt x="36089" y="87274"/>
                  <a:pt x="36168" y="87826"/>
                  <a:pt x="36168" y="88442"/>
                </a:cubicBezTo>
                <a:cubicBezTo>
                  <a:pt x="36168" y="89675"/>
                  <a:pt x="35851" y="90666"/>
                  <a:pt x="35456" y="90666"/>
                </a:cubicBezTo>
                <a:cubicBezTo>
                  <a:pt x="35062" y="90666"/>
                  <a:pt x="34745" y="89675"/>
                  <a:pt x="34745" y="88442"/>
                </a:cubicBezTo>
                <a:cubicBezTo>
                  <a:pt x="34745" y="87826"/>
                  <a:pt x="34824" y="87274"/>
                  <a:pt x="34953" y="86875"/>
                </a:cubicBezTo>
                <a:lnTo>
                  <a:pt x="35215" y="86540"/>
                </a:lnTo>
                <a:lnTo>
                  <a:pt x="34933" y="79417"/>
                </a:lnTo>
                <a:lnTo>
                  <a:pt x="34778" y="79515"/>
                </a:lnTo>
                <a:cubicBezTo>
                  <a:pt x="34408" y="79515"/>
                  <a:pt x="34072" y="79042"/>
                  <a:pt x="33830" y="78278"/>
                </a:cubicBezTo>
                <a:lnTo>
                  <a:pt x="33767" y="77983"/>
                </a:lnTo>
                <a:lnTo>
                  <a:pt x="32279" y="81280"/>
                </a:lnTo>
                <a:lnTo>
                  <a:pt x="32389" y="82036"/>
                </a:lnTo>
                <a:cubicBezTo>
                  <a:pt x="32407" y="83151"/>
                  <a:pt x="32133" y="84065"/>
                  <a:pt x="31785" y="84108"/>
                </a:cubicBezTo>
                <a:cubicBezTo>
                  <a:pt x="31429" y="84151"/>
                  <a:pt x="31136" y="83294"/>
                  <a:pt x="31122" y="82208"/>
                </a:cubicBezTo>
                <a:cubicBezTo>
                  <a:pt x="31104" y="81093"/>
                  <a:pt x="31378" y="80179"/>
                  <a:pt x="31730" y="80150"/>
                </a:cubicBezTo>
                <a:lnTo>
                  <a:pt x="32130" y="80597"/>
                </a:lnTo>
                <a:lnTo>
                  <a:pt x="33617" y="77287"/>
                </a:lnTo>
                <a:lnTo>
                  <a:pt x="33543" y="76938"/>
                </a:lnTo>
                <a:cubicBezTo>
                  <a:pt x="33475" y="76434"/>
                  <a:pt x="33437" y="75881"/>
                  <a:pt x="33437" y="75300"/>
                </a:cubicBezTo>
                <a:lnTo>
                  <a:pt x="33513" y="74723"/>
                </a:lnTo>
                <a:lnTo>
                  <a:pt x="31060" y="72702"/>
                </a:lnTo>
                <a:lnTo>
                  <a:pt x="30932" y="73667"/>
                </a:lnTo>
                <a:cubicBezTo>
                  <a:pt x="30741" y="74262"/>
                  <a:pt x="30477" y="74628"/>
                  <a:pt x="30184" y="74628"/>
                </a:cubicBezTo>
                <a:cubicBezTo>
                  <a:pt x="29608" y="74628"/>
                  <a:pt x="29133" y="73162"/>
                  <a:pt x="29133" y="71339"/>
                </a:cubicBezTo>
                <a:close/>
                <a:moveTo>
                  <a:pt x="26959" y="15162"/>
                </a:moveTo>
                <a:cubicBezTo>
                  <a:pt x="27191" y="13505"/>
                  <a:pt x="27815" y="12753"/>
                  <a:pt x="28343" y="13471"/>
                </a:cubicBezTo>
                <a:cubicBezTo>
                  <a:pt x="28879" y="14200"/>
                  <a:pt x="29123" y="16131"/>
                  <a:pt x="28890" y="17788"/>
                </a:cubicBezTo>
                <a:lnTo>
                  <a:pt x="28840" y="17939"/>
                </a:lnTo>
                <a:lnTo>
                  <a:pt x="30554" y="22175"/>
                </a:lnTo>
                <a:lnTo>
                  <a:pt x="30608" y="21933"/>
                </a:lnTo>
                <a:cubicBezTo>
                  <a:pt x="30990" y="20795"/>
                  <a:pt x="31563" y="20413"/>
                  <a:pt x="32072" y="21105"/>
                </a:cubicBezTo>
                <a:cubicBezTo>
                  <a:pt x="32756" y="22034"/>
                  <a:pt x="33066" y="24523"/>
                  <a:pt x="32766" y="26663"/>
                </a:cubicBezTo>
                <a:cubicBezTo>
                  <a:pt x="32468" y="28790"/>
                  <a:pt x="31671" y="29772"/>
                  <a:pt x="30988" y="28843"/>
                </a:cubicBezTo>
                <a:cubicBezTo>
                  <a:pt x="30818" y="28612"/>
                  <a:pt x="30672" y="28284"/>
                  <a:pt x="30552" y="27888"/>
                </a:cubicBezTo>
                <a:lnTo>
                  <a:pt x="30375" y="27010"/>
                </a:lnTo>
                <a:lnTo>
                  <a:pt x="28565" y="28192"/>
                </a:lnTo>
                <a:lnTo>
                  <a:pt x="28569" y="29022"/>
                </a:lnTo>
                <a:cubicBezTo>
                  <a:pt x="28442" y="30067"/>
                  <a:pt x="28073" y="30563"/>
                  <a:pt x="27750" y="30169"/>
                </a:cubicBezTo>
                <a:cubicBezTo>
                  <a:pt x="27417" y="29764"/>
                  <a:pt x="27259" y="28614"/>
                  <a:pt x="27386" y="27602"/>
                </a:cubicBezTo>
                <a:cubicBezTo>
                  <a:pt x="27513" y="26557"/>
                  <a:pt x="27881" y="26061"/>
                  <a:pt x="28208" y="26474"/>
                </a:cubicBezTo>
                <a:lnTo>
                  <a:pt x="28516" y="27381"/>
                </a:lnTo>
                <a:lnTo>
                  <a:pt x="30280" y="26217"/>
                </a:lnTo>
                <a:lnTo>
                  <a:pt x="30301" y="23310"/>
                </a:lnTo>
                <a:lnTo>
                  <a:pt x="30326" y="23197"/>
                </a:lnTo>
                <a:lnTo>
                  <a:pt x="28550" y="18812"/>
                </a:lnTo>
                <a:lnTo>
                  <a:pt x="28308" y="19537"/>
                </a:lnTo>
                <a:cubicBezTo>
                  <a:pt x="28057" y="19844"/>
                  <a:pt x="27768" y="19851"/>
                  <a:pt x="27500" y="19486"/>
                </a:cubicBezTo>
                <a:cubicBezTo>
                  <a:pt x="26972" y="18769"/>
                  <a:pt x="26725" y="16832"/>
                  <a:pt x="26959" y="15162"/>
                </a:cubicBezTo>
                <a:close/>
                <a:moveTo>
                  <a:pt x="23975" y="40259"/>
                </a:moveTo>
                <a:cubicBezTo>
                  <a:pt x="23972" y="39692"/>
                  <a:pt x="24040" y="39122"/>
                  <a:pt x="24177" y="38681"/>
                </a:cubicBezTo>
                <a:cubicBezTo>
                  <a:pt x="24452" y="37801"/>
                  <a:pt x="24902" y="37784"/>
                  <a:pt x="25185" y="38644"/>
                </a:cubicBezTo>
                <a:cubicBezTo>
                  <a:pt x="25327" y="39073"/>
                  <a:pt x="25399" y="39636"/>
                  <a:pt x="25401" y="40201"/>
                </a:cubicBezTo>
                <a:lnTo>
                  <a:pt x="25295" y="41021"/>
                </a:lnTo>
                <a:lnTo>
                  <a:pt x="27156" y="45418"/>
                </a:lnTo>
                <a:lnTo>
                  <a:pt x="27216" y="44944"/>
                </a:lnTo>
                <a:cubicBezTo>
                  <a:pt x="27474" y="44117"/>
                  <a:pt x="27817" y="43699"/>
                  <a:pt x="28162" y="43690"/>
                </a:cubicBezTo>
                <a:lnTo>
                  <a:pt x="28274" y="43755"/>
                </a:lnTo>
                <a:lnTo>
                  <a:pt x="28553" y="38135"/>
                </a:lnTo>
                <a:lnTo>
                  <a:pt x="28302" y="37852"/>
                </a:lnTo>
                <a:cubicBezTo>
                  <a:pt x="28168" y="37484"/>
                  <a:pt x="28095" y="36987"/>
                  <a:pt x="28086" y="36482"/>
                </a:cubicBezTo>
                <a:cubicBezTo>
                  <a:pt x="28077" y="35977"/>
                  <a:pt x="28130" y="35463"/>
                  <a:pt x="28246" y="35060"/>
                </a:cubicBezTo>
                <a:cubicBezTo>
                  <a:pt x="28485" y="34235"/>
                  <a:pt x="28886" y="34179"/>
                  <a:pt x="29146" y="34906"/>
                </a:cubicBezTo>
                <a:cubicBezTo>
                  <a:pt x="29415" y="35643"/>
                  <a:pt x="29434" y="36892"/>
                  <a:pt x="29195" y="37698"/>
                </a:cubicBezTo>
                <a:lnTo>
                  <a:pt x="28814" y="38278"/>
                </a:lnTo>
                <a:lnTo>
                  <a:pt x="28538" y="43907"/>
                </a:lnTo>
                <a:lnTo>
                  <a:pt x="28670" y="43984"/>
                </a:lnTo>
                <a:cubicBezTo>
                  <a:pt x="28834" y="44184"/>
                  <a:pt x="28987" y="44486"/>
                  <a:pt x="29121" y="44891"/>
                </a:cubicBezTo>
                <a:lnTo>
                  <a:pt x="29233" y="45401"/>
                </a:lnTo>
                <a:lnTo>
                  <a:pt x="31376" y="41396"/>
                </a:lnTo>
                <a:lnTo>
                  <a:pt x="31244" y="40437"/>
                </a:lnTo>
                <a:cubicBezTo>
                  <a:pt x="31240" y="39596"/>
                  <a:pt x="31340" y="38751"/>
                  <a:pt x="31544" y="38098"/>
                </a:cubicBezTo>
                <a:cubicBezTo>
                  <a:pt x="31945" y="36812"/>
                  <a:pt x="32614" y="36774"/>
                  <a:pt x="33034" y="38045"/>
                </a:cubicBezTo>
                <a:cubicBezTo>
                  <a:pt x="33450" y="39306"/>
                  <a:pt x="33456" y="41390"/>
                  <a:pt x="33054" y="42676"/>
                </a:cubicBezTo>
                <a:cubicBezTo>
                  <a:pt x="32646" y="43982"/>
                  <a:pt x="31980" y="44010"/>
                  <a:pt x="31564" y="42749"/>
                </a:cubicBezTo>
                <a:lnTo>
                  <a:pt x="31536" y="42549"/>
                </a:lnTo>
                <a:lnTo>
                  <a:pt x="29439" y="46466"/>
                </a:lnTo>
                <a:lnTo>
                  <a:pt x="29535" y="47852"/>
                </a:lnTo>
                <a:cubicBezTo>
                  <a:pt x="29542" y="48928"/>
                  <a:pt x="29417" y="50006"/>
                  <a:pt x="29158" y="50833"/>
                </a:cubicBezTo>
                <a:cubicBezTo>
                  <a:pt x="28639" y="52497"/>
                  <a:pt x="27781" y="52525"/>
                  <a:pt x="27244" y="50897"/>
                </a:cubicBezTo>
                <a:cubicBezTo>
                  <a:pt x="26977" y="50088"/>
                  <a:pt x="26840" y="49015"/>
                  <a:pt x="26835" y="47938"/>
                </a:cubicBezTo>
                <a:lnTo>
                  <a:pt x="27046" y="46282"/>
                </a:lnTo>
                <a:lnTo>
                  <a:pt x="25160" y="41824"/>
                </a:lnTo>
                <a:lnTo>
                  <a:pt x="24698" y="42450"/>
                </a:lnTo>
                <a:cubicBezTo>
                  <a:pt x="24517" y="42459"/>
                  <a:pt x="24334" y="42251"/>
                  <a:pt x="24192" y="41821"/>
                </a:cubicBezTo>
                <a:cubicBezTo>
                  <a:pt x="24051" y="41392"/>
                  <a:pt x="23978" y="40827"/>
                  <a:pt x="23975" y="40259"/>
                </a:cubicBezTo>
                <a:close/>
                <a:moveTo>
                  <a:pt x="22606" y="54119"/>
                </a:moveTo>
                <a:cubicBezTo>
                  <a:pt x="22838" y="52462"/>
                  <a:pt x="23462" y="51710"/>
                  <a:pt x="23990" y="52428"/>
                </a:cubicBezTo>
                <a:cubicBezTo>
                  <a:pt x="24527" y="53157"/>
                  <a:pt x="24770" y="55088"/>
                  <a:pt x="24537" y="56745"/>
                </a:cubicBezTo>
                <a:lnTo>
                  <a:pt x="24487" y="56896"/>
                </a:lnTo>
                <a:lnTo>
                  <a:pt x="26201" y="61132"/>
                </a:lnTo>
                <a:lnTo>
                  <a:pt x="26256" y="60890"/>
                </a:lnTo>
                <a:cubicBezTo>
                  <a:pt x="26637" y="59752"/>
                  <a:pt x="27210" y="59370"/>
                  <a:pt x="27720" y="60062"/>
                </a:cubicBezTo>
                <a:cubicBezTo>
                  <a:pt x="28403" y="60991"/>
                  <a:pt x="28713" y="63480"/>
                  <a:pt x="28414" y="65620"/>
                </a:cubicBezTo>
                <a:cubicBezTo>
                  <a:pt x="28115" y="67747"/>
                  <a:pt x="27318" y="68729"/>
                  <a:pt x="26635" y="67800"/>
                </a:cubicBezTo>
                <a:cubicBezTo>
                  <a:pt x="26465" y="67569"/>
                  <a:pt x="26319" y="67241"/>
                  <a:pt x="26199" y="66845"/>
                </a:cubicBezTo>
                <a:lnTo>
                  <a:pt x="26022" y="65967"/>
                </a:lnTo>
                <a:lnTo>
                  <a:pt x="24212" y="67149"/>
                </a:lnTo>
                <a:lnTo>
                  <a:pt x="24216" y="67979"/>
                </a:lnTo>
                <a:cubicBezTo>
                  <a:pt x="24089" y="69024"/>
                  <a:pt x="23721" y="69520"/>
                  <a:pt x="23397" y="69126"/>
                </a:cubicBezTo>
                <a:cubicBezTo>
                  <a:pt x="23064" y="68721"/>
                  <a:pt x="22906" y="67571"/>
                  <a:pt x="23033" y="66559"/>
                </a:cubicBezTo>
                <a:cubicBezTo>
                  <a:pt x="23160" y="65514"/>
                  <a:pt x="23529" y="65018"/>
                  <a:pt x="23855" y="65431"/>
                </a:cubicBezTo>
                <a:lnTo>
                  <a:pt x="24163" y="66338"/>
                </a:lnTo>
                <a:lnTo>
                  <a:pt x="25927" y="65174"/>
                </a:lnTo>
                <a:lnTo>
                  <a:pt x="25948" y="62267"/>
                </a:lnTo>
                <a:lnTo>
                  <a:pt x="25973" y="62154"/>
                </a:lnTo>
                <a:lnTo>
                  <a:pt x="24197" y="57769"/>
                </a:lnTo>
                <a:lnTo>
                  <a:pt x="23956" y="58494"/>
                </a:lnTo>
                <a:cubicBezTo>
                  <a:pt x="23704" y="58801"/>
                  <a:pt x="23415" y="58808"/>
                  <a:pt x="23147" y="58443"/>
                </a:cubicBezTo>
                <a:cubicBezTo>
                  <a:pt x="22619" y="57726"/>
                  <a:pt x="22372" y="55789"/>
                  <a:pt x="22606" y="54119"/>
                </a:cubicBezTo>
                <a:close/>
                <a:moveTo>
                  <a:pt x="19622" y="79216"/>
                </a:moveTo>
                <a:cubicBezTo>
                  <a:pt x="19620" y="78649"/>
                  <a:pt x="19687" y="78079"/>
                  <a:pt x="19824" y="77638"/>
                </a:cubicBezTo>
                <a:cubicBezTo>
                  <a:pt x="20099" y="76758"/>
                  <a:pt x="20549" y="76741"/>
                  <a:pt x="20832" y="77601"/>
                </a:cubicBezTo>
                <a:cubicBezTo>
                  <a:pt x="20974" y="78030"/>
                  <a:pt x="21046" y="78593"/>
                  <a:pt x="21048" y="79158"/>
                </a:cubicBezTo>
                <a:lnTo>
                  <a:pt x="20942" y="79978"/>
                </a:lnTo>
                <a:lnTo>
                  <a:pt x="22803" y="84375"/>
                </a:lnTo>
                <a:lnTo>
                  <a:pt x="22863" y="83901"/>
                </a:lnTo>
                <a:cubicBezTo>
                  <a:pt x="23121" y="83075"/>
                  <a:pt x="23464" y="82656"/>
                  <a:pt x="23809" y="82647"/>
                </a:cubicBezTo>
                <a:lnTo>
                  <a:pt x="23921" y="82712"/>
                </a:lnTo>
                <a:lnTo>
                  <a:pt x="24200" y="77092"/>
                </a:lnTo>
                <a:lnTo>
                  <a:pt x="23949" y="76809"/>
                </a:lnTo>
                <a:cubicBezTo>
                  <a:pt x="23815" y="76441"/>
                  <a:pt x="23743" y="75944"/>
                  <a:pt x="23733" y="75439"/>
                </a:cubicBezTo>
                <a:cubicBezTo>
                  <a:pt x="23724" y="74934"/>
                  <a:pt x="23777" y="74420"/>
                  <a:pt x="23893" y="74017"/>
                </a:cubicBezTo>
                <a:cubicBezTo>
                  <a:pt x="24132" y="73191"/>
                  <a:pt x="24533" y="73136"/>
                  <a:pt x="24793" y="73863"/>
                </a:cubicBezTo>
                <a:cubicBezTo>
                  <a:pt x="25062" y="74600"/>
                  <a:pt x="25081" y="75850"/>
                  <a:pt x="24842" y="76655"/>
                </a:cubicBezTo>
                <a:lnTo>
                  <a:pt x="24461" y="77235"/>
                </a:lnTo>
                <a:lnTo>
                  <a:pt x="24185" y="82864"/>
                </a:lnTo>
                <a:lnTo>
                  <a:pt x="24317" y="82941"/>
                </a:lnTo>
                <a:cubicBezTo>
                  <a:pt x="24481" y="83141"/>
                  <a:pt x="24634" y="83443"/>
                  <a:pt x="24768" y="83848"/>
                </a:cubicBezTo>
                <a:lnTo>
                  <a:pt x="24880" y="84358"/>
                </a:lnTo>
                <a:lnTo>
                  <a:pt x="27024" y="80353"/>
                </a:lnTo>
                <a:lnTo>
                  <a:pt x="26891" y="79394"/>
                </a:lnTo>
                <a:cubicBezTo>
                  <a:pt x="26887" y="78553"/>
                  <a:pt x="26987" y="77708"/>
                  <a:pt x="27191" y="77055"/>
                </a:cubicBezTo>
                <a:cubicBezTo>
                  <a:pt x="27593" y="75770"/>
                  <a:pt x="28262" y="75731"/>
                  <a:pt x="28681" y="77002"/>
                </a:cubicBezTo>
                <a:cubicBezTo>
                  <a:pt x="29097" y="78263"/>
                  <a:pt x="29103" y="80347"/>
                  <a:pt x="28701" y="81633"/>
                </a:cubicBezTo>
                <a:cubicBezTo>
                  <a:pt x="28293" y="82939"/>
                  <a:pt x="27627" y="82967"/>
                  <a:pt x="27211" y="81706"/>
                </a:cubicBezTo>
                <a:lnTo>
                  <a:pt x="27183" y="81506"/>
                </a:lnTo>
                <a:lnTo>
                  <a:pt x="25086" y="85423"/>
                </a:lnTo>
                <a:lnTo>
                  <a:pt x="25182" y="86809"/>
                </a:lnTo>
                <a:cubicBezTo>
                  <a:pt x="25189" y="87885"/>
                  <a:pt x="25064" y="88963"/>
                  <a:pt x="24806" y="89790"/>
                </a:cubicBezTo>
                <a:cubicBezTo>
                  <a:pt x="24286" y="91454"/>
                  <a:pt x="23428" y="91482"/>
                  <a:pt x="22891" y="89854"/>
                </a:cubicBezTo>
                <a:cubicBezTo>
                  <a:pt x="22624" y="89045"/>
                  <a:pt x="22487" y="87972"/>
                  <a:pt x="22482" y="86895"/>
                </a:cubicBezTo>
                <a:lnTo>
                  <a:pt x="22693" y="85239"/>
                </a:lnTo>
                <a:lnTo>
                  <a:pt x="20807" y="80781"/>
                </a:lnTo>
                <a:lnTo>
                  <a:pt x="20345" y="81407"/>
                </a:lnTo>
                <a:cubicBezTo>
                  <a:pt x="20164" y="81416"/>
                  <a:pt x="19981" y="81208"/>
                  <a:pt x="19840" y="80778"/>
                </a:cubicBezTo>
                <a:cubicBezTo>
                  <a:pt x="19698" y="80348"/>
                  <a:pt x="19625" y="79784"/>
                  <a:pt x="19622" y="79216"/>
                </a:cubicBezTo>
                <a:close/>
                <a:moveTo>
                  <a:pt x="19381" y="26539"/>
                </a:moveTo>
                <a:cubicBezTo>
                  <a:pt x="19381" y="25311"/>
                  <a:pt x="19700" y="24323"/>
                  <a:pt x="20095" y="24323"/>
                </a:cubicBezTo>
                <a:cubicBezTo>
                  <a:pt x="20293" y="24322"/>
                  <a:pt x="20471" y="24570"/>
                  <a:pt x="20599" y="24970"/>
                </a:cubicBezTo>
                <a:lnTo>
                  <a:pt x="20706" y="25788"/>
                </a:lnTo>
                <a:lnTo>
                  <a:pt x="22993" y="24909"/>
                </a:lnTo>
                <a:lnTo>
                  <a:pt x="22961" y="24427"/>
                </a:lnTo>
                <a:cubicBezTo>
                  <a:pt x="22961" y="23273"/>
                  <a:pt x="23113" y="22229"/>
                  <a:pt x="23359" y="21473"/>
                </a:cubicBezTo>
                <a:lnTo>
                  <a:pt x="23453" y="21276"/>
                </a:lnTo>
                <a:lnTo>
                  <a:pt x="22395" y="16642"/>
                </a:lnTo>
                <a:lnTo>
                  <a:pt x="22152" y="16984"/>
                </a:lnTo>
                <a:cubicBezTo>
                  <a:pt x="21794" y="17041"/>
                  <a:pt x="21501" y="16187"/>
                  <a:pt x="21487" y="15105"/>
                </a:cubicBezTo>
                <a:cubicBezTo>
                  <a:pt x="21473" y="13994"/>
                  <a:pt x="21748" y="13083"/>
                  <a:pt x="22097" y="13040"/>
                </a:cubicBezTo>
                <a:cubicBezTo>
                  <a:pt x="22455" y="12983"/>
                  <a:pt x="22748" y="13837"/>
                  <a:pt x="22757" y="14934"/>
                </a:cubicBezTo>
                <a:lnTo>
                  <a:pt x="22614" y="16178"/>
                </a:lnTo>
                <a:lnTo>
                  <a:pt x="23677" y="20811"/>
                </a:lnTo>
                <a:lnTo>
                  <a:pt x="23789" y="20578"/>
                </a:lnTo>
                <a:cubicBezTo>
                  <a:pt x="23950" y="20367"/>
                  <a:pt x="24128" y="20250"/>
                  <a:pt x="24314" y="20250"/>
                </a:cubicBezTo>
                <a:lnTo>
                  <a:pt x="24509" y="20371"/>
                </a:lnTo>
                <a:lnTo>
                  <a:pt x="25131" y="13058"/>
                </a:lnTo>
                <a:lnTo>
                  <a:pt x="24839" y="12446"/>
                </a:lnTo>
                <a:cubicBezTo>
                  <a:pt x="24648" y="11852"/>
                  <a:pt x="24530" y="11030"/>
                  <a:pt x="24530" y="10118"/>
                </a:cubicBezTo>
                <a:cubicBezTo>
                  <a:pt x="24530" y="8324"/>
                  <a:pt x="25001" y="6844"/>
                  <a:pt x="25586" y="6844"/>
                </a:cubicBezTo>
                <a:cubicBezTo>
                  <a:pt x="26167" y="6844"/>
                  <a:pt x="26637" y="8324"/>
                  <a:pt x="26637" y="10118"/>
                </a:cubicBezTo>
                <a:cubicBezTo>
                  <a:pt x="26637" y="11941"/>
                  <a:pt x="26167" y="13407"/>
                  <a:pt x="25586" y="13407"/>
                </a:cubicBezTo>
                <a:lnTo>
                  <a:pt x="25518" y="13365"/>
                </a:lnTo>
                <a:lnTo>
                  <a:pt x="24895" y="20687"/>
                </a:lnTo>
                <a:lnTo>
                  <a:pt x="25274" y="21473"/>
                </a:lnTo>
                <a:cubicBezTo>
                  <a:pt x="25520" y="22229"/>
                  <a:pt x="25672" y="23273"/>
                  <a:pt x="25672" y="24427"/>
                </a:cubicBezTo>
                <a:cubicBezTo>
                  <a:pt x="25672" y="25587"/>
                  <a:pt x="25520" y="26639"/>
                  <a:pt x="25274" y="27399"/>
                </a:cubicBezTo>
                <a:lnTo>
                  <a:pt x="24995" y="27983"/>
                </a:lnTo>
                <a:lnTo>
                  <a:pt x="26023" y="34761"/>
                </a:lnTo>
                <a:lnTo>
                  <a:pt x="26225" y="34600"/>
                </a:lnTo>
                <a:cubicBezTo>
                  <a:pt x="26532" y="34744"/>
                  <a:pt x="26738" y="35618"/>
                  <a:pt x="26697" y="36549"/>
                </a:cubicBezTo>
                <a:cubicBezTo>
                  <a:pt x="26651" y="37494"/>
                  <a:pt x="26371" y="38153"/>
                  <a:pt x="26074" y="38010"/>
                </a:cubicBezTo>
                <a:cubicBezTo>
                  <a:pt x="25767" y="37881"/>
                  <a:pt x="25556" y="37007"/>
                  <a:pt x="25597" y="36062"/>
                </a:cubicBezTo>
                <a:lnTo>
                  <a:pt x="25779" y="35098"/>
                </a:lnTo>
                <a:lnTo>
                  <a:pt x="24758" y="28354"/>
                </a:lnTo>
                <a:lnTo>
                  <a:pt x="24314" y="28631"/>
                </a:lnTo>
                <a:cubicBezTo>
                  <a:pt x="23756" y="28631"/>
                  <a:pt x="23274" y="27572"/>
                  <a:pt x="23068" y="26063"/>
                </a:cubicBezTo>
                <a:lnTo>
                  <a:pt x="23050" y="25789"/>
                </a:lnTo>
                <a:lnTo>
                  <a:pt x="20790" y="26655"/>
                </a:lnTo>
                <a:lnTo>
                  <a:pt x="20599" y="28109"/>
                </a:lnTo>
                <a:cubicBezTo>
                  <a:pt x="20471" y="28509"/>
                  <a:pt x="20293" y="28756"/>
                  <a:pt x="20095" y="28756"/>
                </a:cubicBezTo>
                <a:cubicBezTo>
                  <a:pt x="19700" y="28756"/>
                  <a:pt x="19381" y="27768"/>
                  <a:pt x="19381" y="26539"/>
                </a:cubicBezTo>
                <a:close/>
                <a:moveTo>
                  <a:pt x="15029" y="65496"/>
                </a:moveTo>
                <a:cubicBezTo>
                  <a:pt x="15029" y="64268"/>
                  <a:pt x="15347" y="63280"/>
                  <a:pt x="15743" y="63279"/>
                </a:cubicBezTo>
                <a:cubicBezTo>
                  <a:pt x="15940" y="63279"/>
                  <a:pt x="16118" y="63527"/>
                  <a:pt x="16246" y="63927"/>
                </a:cubicBezTo>
                <a:lnTo>
                  <a:pt x="16353" y="64745"/>
                </a:lnTo>
                <a:lnTo>
                  <a:pt x="18640" y="63866"/>
                </a:lnTo>
                <a:lnTo>
                  <a:pt x="18609" y="63384"/>
                </a:lnTo>
                <a:cubicBezTo>
                  <a:pt x="18609" y="62230"/>
                  <a:pt x="18761" y="61186"/>
                  <a:pt x="19006" y="60430"/>
                </a:cubicBezTo>
                <a:lnTo>
                  <a:pt x="19100" y="60233"/>
                </a:lnTo>
                <a:lnTo>
                  <a:pt x="18042" y="55599"/>
                </a:lnTo>
                <a:lnTo>
                  <a:pt x="17799" y="55941"/>
                </a:lnTo>
                <a:cubicBezTo>
                  <a:pt x="17441" y="55998"/>
                  <a:pt x="17148" y="55144"/>
                  <a:pt x="17134" y="54062"/>
                </a:cubicBezTo>
                <a:cubicBezTo>
                  <a:pt x="17120" y="52951"/>
                  <a:pt x="17395" y="52040"/>
                  <a:pt x="17744" y="51997"/>
                </a:cubicBezTo>
                <a:cubicBezTo>
                  <a:pt x="18102" y="51940"/>
                  <a:pt x="18395" y="52794"/>
                  <a:pt x="18405" y="53891"/>
                </a:cubicBezTo>
                <a:lnTo>
                  <a:pt x="18261" y="55135"/>
                </a:lnTo>
                <a:lnTo>
                  <a:pt x="19324" y="59768"/>
                </a:lnTo>
                <a:lnTo>
                  <a:pt x="19436" y="59535"/>
                </a:lnTo>
                <a:cubicBezTo>
                  <a:pt x="19598" y="59324"/>
                  <a:pt x="19775" y="59207"/>
                  <a:pt x="19962" y="59207"/>
                </a:cubicBezTo>
                <a:lnTo>
                  <a:pt x="20157" y="59328"/>
                </a:lnTo>
                <a:lnTo>
                  <a:pt x="20778" y="52015"/>
                </a:lnTo>
                <a:lnTo>
                  <a:pt x="20486" y="51403"/>
                </a:lnTo>
                <a:cubicBezTo>
                  <a:pt x="20295" y="50809"/>
                  <a:pt x="20177" y="49987"/>
                  <a:pt x="20177" y="49075"/>
                </a:cubicBezTo>
                <a:cubicBezTo>
                  <a:pt x="20177" y="47281"/>
                  <a:pt x="20648" y="45800"/>
                  <a:pt x="21233" y="45800"/>
                </a:cubicBezTo>
                <a:cubicBezTo>
                  <a:pt x="21814" y="45801"/>
                  <a:pt x="22285" y="47281"/>
                  <a:pt x="22285" y="49075"/>
                </a:cubicBezTo>
                <a:cubicBezTo>
                  <a:pt x="22285" y="50898"/>
                  <a:pt x="21814" y="52364"/>
                  <a:pt x="21233" y="52364"/>
                </a:cubicBezTo>
                <a:lnTo>
                  <a:pt x="21165" y="52322"/>
                </a:lnTo>
                <a:lnTo>
                  <a:pt x="20542" y="59644"/>
                </a:lnTo>
                <a:lnTo>
                  <a:pt x="20922" y="60430"/>
                </a:lnTo>
                <a:cubicBezTo>
                  <a:pt x="21167" y="61186"/>
                  <a:pt x="21319" y="62230"/>
                  <a:pt x="21319" y="63384"/>
                </a:cubicBezTo>
                <a:cubicBezTo>
                  <a:pt x="21319" y="64544"/>
                  <a:pt x="21167" y="65596"/>
                  <a:pt x="20922" y="66356"/>
                </a:cubicBezTo>
                <a:lnTo>
                  <a:pt x="20642" y="66940"/>
                </a:lnTo>
                <a:lnTo>
                  <a:pt x="21670" y="73718"/>
                </a:lnTo>
                <a:lnTo>
                  <a:pt x="21872" y="73557"/>
                </a:lnTo>
                <a:cubicBezTo>
                  <a:pt x="22179" y="73701"/>
                  <a:pt x="22385" y="74575"/>
                  <a:pt x="22344" y="75506"/>
                </a:cubicBezTo>
                <a:cubicBezTo>
                  <a:pt x="22298" y="76451"/>
                  <a:pt x="22019" y="77110"/>
                  <a:pt x="21721" y="76967"/>
                </a:cubicBezTo>
                <a:cubicBezTo>
                  <a:pt x="21414" y="76838"/>
                  <a:pt x="21203" y="75964"/>
                  <a:pt x="21244" y="75019"/>
                </a:cubicBezTo>
                <a:lnTo>
                  <a:pt x="21426" y="74055"/>
                </a:lnTo>
                <a:lnTo>
                  <a:pt x="20405" y="67311"/>
                </a:lnTo>
                <a:lnTo>
                  <a:pt x="19962" y="67588"/>
                </a:lnTo>
                <a:cubicBezTo>
                  <a:pt x="19403" y="67588"/>
                  <a:pt x="18921" y="66529"/>
                  <a:pt x="18715" y="65020"/>
                </a:cubicBezTo>
                <a:lnTo>
                  <a:pt x="18697" y="64746"/>
                </a:lnTo>
                <a:lnTo>
                  <a:pt x="16437" y="65612"/>
                </a:lnTo>
                <a:lnTo>
                  <a:pt x="16246" y="67066"/>
                </a:lnTo>
                <a:cubicBezTo>
                  <a:pt x="16118" y="67466"/>
                  <a:pt x="15940" y="67713"/>
                  <a:pt x="15743" y="67713"/>
                </a:cubicBezTo>
                <a:cubicBezTo>
                  <a:pt x="15347" y="67713"/>
                  <a:pt x="15029" y="66725"/>
                  <a:pt x="15029" y="65496"/>
                </a:cubicBezTo>
                <a:close/>
                <a:moveTo>
                  <a:pt x="14725" y="30859"/>
                </a:moveTo>
                <a:cubicBezTo>
                  <a:pt x="14725" y="29627"/>
                  <a:pt x="15042" y="28649"/>
                  <a:pt x="15436" y="28649"/>
                </a:cubicBezTo>
                <a:cubicBezTo>
                  <a:pt x="15831" y="28649"/>
                  <a:pt x="16148" y="29627"/>
                  <a:pt x="16148" y="30859"/>
                </a:cubicBezTo>
                <a:lnTo>
                  <a:pt x="16074" y="31422"/>
                </a:lnTo>
                <a:lnTo>
                  <a:pt x="18840" y="36164"/>
                </a:lnTo>
                <a:lnTo>
                  <a:pt x="18868" y="35953"/>
                </a:lnTo>
                <a:cubicBezTo>
                  <a:pt x="18996" y="35554"/>
                  <a:pt x="19174" y="35310"/>
                  <a:pt x="19371" y="35310"/>
                </a:cubicBezTo>
                <a:cubicBezTo>
                  <a:pt x="19766" y="35310"/>
                  <a:pt x="20083" y="36287"/>
                  <a:pt x="20083" y="37520"/>
                </a:cubicBezTo>
                <a:cubicBezTo>
                  <a:pt x="20083" y="38752"/>
                  <a:pt x="19766" y="39744"/>
                  <a:pt x="19371" y="39744"/>
                </a:cubicBezTo>
                <a:lnTo>
                  <a:pt x="19203" y="39527"/>
                </a:lnTo>
                <a:lnTo>
                  <a:pt x="16553" y="44029"/>
                </a:lnTo>
                <a:lnTo>
                  <a:pt x="16603" y="44401"/>
                </a:lnTo>
                <a:cubicBezTo>
                  <a:pt x="16603" y="45634"/>
                  <a:pt x="16285" y="46625"/>
                  <a:pt x="15891" y="46625"/>
                </a:cubicBezTo>
                <a:cubicBezTo>
                  <a:pt x="15496" y="46625"/>
                  <a:pt x="15179" y="45633"/>
                  <a:pt x="15179" y="44401"/>
                </a:cubicBezTo>
                <a:cubicBezTo>
                  <a:pt x="15179" y="43169"/>
                  <a:pt x="15496" y="42191"/>
                  <a:pt x="15891" y="42191"/>
                </a:cubicBezTo>
                <a:cubicBezTo>
                  <a:pt x="16088" y="42191"/>
                  <a:pt x="16266" y="42436"/>
                  <a:pt x="16395" y="42834"/>
                </a:cubicBezTo>
                <a:lnTo>
                  <a:pt x="16414" y="42979"/>
                </a:lnTo>
                <a:lnTo>
                  <a:pt x="18838" y="38865"/>
                </a:lnTo>
                <a:lnTo>
                  <a:pt x="18660" y="37520"/>
                </a:lnTo>
                <a:lnTo>
                  <a:pt x="18701" y="37211"/>
                </a:lnTo>
                <a:lnTo>
                  <a:pt x="15924" y="32454"/>
                </a:lnTo>
                <a:lnTo>
                  <a:pt x="15687" y="32759"/>
                </a:lnTo>
                <a:lnTo>
                  <a:pt x="16035" y="41547"/>
                </a:lnTo>
                <a:cubicBezTo>
                  <a:pt x="16044" y="41774"/>
                  <a:pt x="15989" y="42000"/>
                  <a:pt x="15910" y="42043"/>
                </a:cubicBezTo>
                <a:cubicBezTo>
                  <a:pt x="15828" y="42057"/>
                  <a:pt x="15754" y="41887"/>
                  <a:pt x="15749" y="41632"/>
                </a:cubicBezTo>
                <a:lnTo>
                  <a:pt x="15409" y="33048"/>
                </a:lnTo>
                <a:lnTo>
                  <a:pt x="14933" y="32433"/>
                </a:lnTo>
                <a:cubicBezTo>
                  <a:pt x="14804" y="32031"/>
                  <a:pt x="14725" y="31475"/>
                  <a:pt x="14725" y="30859"/>
                </a:cubicBezTo>
                <a:close/>
                <a:moveTo>
                  <a:pt x="13132" y="8799"/>
                </a:moveTo>
                <a:cubicBezTo>
                  <a:pt x="13480" y="6746"/>
                  <a:pt x="14298" y="5949"/>
                  <a:pt x="14957" y="7031"/>
                </a:cubicBezTo>
                <a:cubicBezTo>
                  <a:pt x="15121" y="7300"/>
                  <a:pt x="15259" y="7661"/>
                  <a:pt x="15369" y="8083"/>
                </a:cubicBezTo>
                <a:lnTo>
                  <a:pt x="15525" y="9000"/>
                </a:lnTo>
                <a:lnTo>
                  <a:pt x="17358" y="8235"/>
                </a:lnTo>
                <a:lnTo>
                  <a:pt x="17374" y="7406"/>
                </a:lnTo>
                <a:cubicBezTo>
                  <a:pt x="17525" y="6394"/>
                  <a:pt x="17904" y="5983"/>
                  <a:pt x="18218" y="6450"/>
                </a:cubicBezTo>
                <a:cubicBezTo>
                  <a:pt x="18540" y="6930"/>
                  <a:pt x="18670" y="8113"/>
                  <a:pt x="18520" y="9093"/>
                </a:cubicBezTo>
                <a:cubicBezTo>
                  <a:pt x="18369" y="10106"/>
                  <a:pt x="17990" y="10516"/>
                  <a:pt x="17674" y="10031"/>
                </a:cubicBezTo>
                <a:lnTo>
                  <a:pt x="17388" y="9055"/>
                </a:lnTo>
                <a:lnTo>
                  <a:pt x="15601" y="9812"/>
                </a:lnTo>
                <a:lnTo>
                  <a:pt x="15512" y="12707"/>
                </a:lnTo>
                <a:lnTo>
                  <a:pt x="15484" y="12814"/>
                </a:lnTo>
                <a:lnTo>
                  <a:pt x="17152" y="17594"/>
                </a:lnTo>
                <a:lnTo>
                  <a:pt x="17410" y="16925"/>
                </a:lnTo>
                <a:cubicBezTo>
                  <a:pt x="17668" y="16677"/>
                  <a:pt x="17956" y="16736"/>
                  <a:pt x="18215" y="17161"/>
                </a:cubicBezTo>
                <a:cubicBezTo>
                  <a:pt x="18725" y="17997"/>
                  <a:pt x="18926" y="19985"/>
                  <a:pt x="18653" y="21597"/>
                </a:cubicBezTo>
                <a:cubicBezTo>
                  <a:pt x="18382" y="23197"/>
                  <a:pt x="17742" y="23804"/>
                  <a:pt x="17233" y="22967"/>
                </a:cubicBezTo>
                <a:cubicBezTo>
                  <a:pt x="16715" y="22117"/>
                  <a:pt x="16518" y="20136"/>
                  <a:pt x="16789" y="18537"/>
                </a:cubicBezTo>
                <a:lnTo>
                  <a:pt x="16843" y="18397"/>
                </a:lnTo>
                <a:lnTo>
                  <a:pt x="15233" y="13781"/>
                </a:lnTo>
                <a:lnTo>
                  <a:pt x="15173" y="14010"/>
                </a:lnTo>
                <a:cubicBezTo>
                  <a:pt x="14766" y="15057"/>
                  <a:pt x="14185" y="15308"/>
                  <a:pt x="13693" y="14501"/>
                </a:cubicBezTo>
                <a:cubicBezTo>
                  <a:pt x="13034" y="13418"/>
                  <a:pt x="12783" y="10865"/>
                  <a:pt x="13132" y="8799"/>
                </a:cubicBezTo>
                <a:close/>
                <a:moveTo>
                  <a:pt x="10372" y="69816"/>
                </a:moveTo>
                <a:cubicBezTo>
                  <a:pt x="10372" y="68584"/>
                  <a:pt x="10689" y="67606"/>
                  <a:pt x="11083" y="67606"/>
                </a:cubicBezTo>
                <a:cubicBezTo>
                  <a:pt x="11478" y="67606"/>
                  <a:pt x="11795" y="68584"/>
                  <a:pt x="11795" y="69816"/>
                </a:cubicBezTo>
                <a:lnTo>
                  <a:pt x="11721" y="70379"/>
                </a:lnTo>
                <a:lnTo>
                  <a:pt x="14487" y="75121"/>
                </a:lnTo>
                <a:lnTo>
                  <a:pt x="14515" y="74910"/>
                </a:lnTo>
                <a:cubicBezTo>
                  <a:pt x="14643" y="74511"/>
                  <a:pt x="14821" y="74267"/>
                  <a:pt x="15019" y="74267"/>
                </a:cubicBezTo>
                <a:cubicBezTo>
                  <a:pt x="15413" y="74267"/>
                  <a:pt x="15730" y="75244"/>
                  <a:pt x="15730" y="76477"/>
                </a:cubicBezTo>
                <a:cubicBezTo>
                  <a:pt x="15730" y="77709"/>
                  <a:pt x="15413" y="78701"/>
                  <a:pt x="15019" y="78701"/>
                </a:cubicBezTo>
                <a:lnTo>
                  <a:pt x="14850" y="78484"/>
                </a:lnTo>
                <a:lnTo>
                  <a:pt x="12200" y="82986"/>
                </a:lnTo>
                <a:lnTo>
                  <a:pt x="12250" y="83358"/>
                </a:lnTo>
                <a:cubicBezTo>
                  <a:pt x="12250" y="84591"/>
                  <a:pt x="11932" y="85582"/>
                  <a:pt x="11538" y="85582"/>
                </a:cubicBezTo>
                <a:cubicBezTo>
                  <a:pt x="11144" y="85582"/>
                  <a:pt x="10826" y="84591"/>
                  <a:pt x="10826" y="83358"/>
                </a:cubicBezTo>
                <a:cubicBezTo>
                  <a:pt x="10826" y="82126"/>
                  <a:pt x="11144" y="81148"/>
                  <a:pt x="11538" y="81148"/>
                </a:cubicBezTo>
                <a:cubicBezTo>
                  <a:pt x="11735" y="81148"/>
                  <a:pt x="11913" y="81393"/>
                  <a:pt x="12042" y="81791"/>
                </a:cubicBezTo>
                <a:lnTo>
                  <a:pt x="12061" y="81936"/>
                </a:lnTo>
                <a:lnTo>
                  <a:pt x="14485" y="77822"/>
                </a:lnTo>
                <a:lnTo>
                  <a:pt x="14307" y="76477"/>
                </a:lnTo>
                <a:lnTo>
                  <a:pt x="14348" y="76168"/>
                </a:lnTo>
                <a:lnTo>
                  <a:pt x="11571" y="71411"/>
                </a:lnTo>
                <a:lnTo>
                  <a:pt x="11335" y="71716"/>
                </a:lnTo>
                <a:lnTo>
                  <a:pt x="11682" y="80504"/>
                </a:lnTo>
                <a:cubicBezTo>
                  <a:pt x="11691" y="80731"/>
                  <a:pt x="11636" y="80957"/>
                  <a:pt x="11558" y="81000"/>
                </a:cubicBezTo>
                <a:cubicBezTo>
                  <a:pt x="11475" y="81014"/>
                  <a:pt x="11401" y="80844"/>
                  <a:pt x="11397" y="80589"/>
                </a:cubicBezTo>
                <a:lnTo>
                  <a:pt x="11056" y="72005"/>
                </a:lnTo>
                <a:lnTo>
                  <a:pt x="10580" y="71390"/>
                </a:lnTo>
                <a:cubicBezTo>
                  <a:pt x="10451" y="70988"/>
                  <a:pt x="10372" y="70432"/>
                  <a:pt x="10372" y="69816"/>
                </a:cubicBezTo>
                <a:close/>
                <a:moveTo>
                  <a:pt x="8779" y="47756"/>
                </a:moveTo>
                <a:cubicBezTo>
                  <a:pt x="9127" y="45703"/>
                  <a:pt x="9945" y="44906"/>
                  <a:pt x="10604" y="45988"/>
                </a:cubicBezTo>
                <a:cubicBezTo>
                  <a:pt x="10768" y="46257"/>
                  <a:pt x="10907" y="46618"/>
                  <a:pt x="11016" y="47040"/>
                </a:cubicBezTo>
                <a:lnTo>
                  <a:pt x="11172" y="47957"/>
                </a:lnTo>
                <a:lnTo>
                  <a:pt x="13005" y="47192"/>
                </a:lnTo>
                <a:lnTo>
                  <a:pt x="13021" y="46363"/>
                </a:lnTo>
                <a:cubicBezTo>
                  <a:pt x="13172" y="45351"/>
                  <a:pt x="13552" y="44940"/>
                  <a:pt x="13865" y="45407"/>
                </a:cubicBezTo>
                <a:cubicBezTo>
                  <a:pt x="14187" y="45887"/>
                  <a:pt x="14318" y="47070"/>
                  <a:pt x="14167" y="48050"/>
                </a:cubicBezTo>
                <a:cubicBezTo>
                  <a:pt x="14016" y="49063"/>
                  <a:pt x="13637" y="49473"/>
                  <a:pt x="13321" y="48988"/>
                </a:cubicBezTo>
                <a:lnTo>
                  <a:pt x="13035" y="48012"/>
                </a:lnTo>
                <a:lnTo>
                  <a:pt x="11248" y="48769"/>
                </a:lnTo>
                <a:lnTo>
                  <a:pt x="11159" y="51664"/>
                </a:lnTo>
                <a:lnTo>
                  <a:pt x="11132" y="51771"/>
                </a:lnTo>
                <a:lnTo>
                  <a:pt x="12800" y="56551"/>
                </a:lnTo>
                <a:lnTo>
                  <a:pt x="13057" y="55882"/>
                </a:lnTo>
                <a:cubicBezTo>
                  <a:pt x="13315" y="55634"/>
                  <a:pt x="13603" y="55693"/>
                  <a:pt x="13862" y="56118"/>
                </a:cubicBezTo>
                <a:cubicBezTo>
                  <a:pt x="14372" y="56954"/>
                  <a:pt x="14573" y="58942"/>
                  <a:pt x="14300" y="60554"/>
                </a:cubicBezTo>
                <a:cubicBezTo>
                  <a:pt x="14029" y="62154"/>
                  <a:pt x="13389" y="62761"/>
                  <a:pt x="12880" y="61924"/>
                </a:cubicBezTo>
                <a:cubicBezTo>
                  <a:pt x="12362" y="61075"/>
                  <a:pt x="12165" y="59093"/>
                  <a:pt x="12436" y="57494"/>
                </a:cubicBezTo>
                <a:lnTo>
                  <a:pt x="12490" y="57354"/>
                </a:lnTo>
                <a:lnTo>
                  <a:pt x="10880" y="52738"/>
                </a:lnTo>
                <a:lnTo>
                  <a:pt x="10820" y="52967"/>
                </a:lnTo>
                <a:cubicBezTo>
                  <a:pt x="10413" y="54014"/>
                  <a:pt x="9832" y="54265"/>
                  <a:pt x="9340" y="53458"/>
                </a:cubicBezTo>
                <a:cubicBezTo>
                  <a:pt x="8681" y="52375"/>
                  <a:pt x="8430" y="49822"/>
                  <a:pt x="8779" y="47756"/>
                </a:cubicBezTo>
                <a:close/>
                <a:moveTo>
                  <a:pt x="6068" y="9927"/>
                </a:moveTo>
                <a:cubicBezTo>
                  <a:pt x="6043" y="8697"/>
                  <a:pt x="6339" y="7644"/>
                  <a:pt x="6733" y="7566"/>
                </a:cubicBezTo>
                <a:lnTo>
                  <a:pt x="6905" y="7749"/>
                </a:lnTo>
                <a:lnTo>
                  <a:pt x="9457" y="2727"/>
                </a:lnTo>
                <a:lnTo>
                  <a:pt x="9400" y="2366"/>
                </a:lnTo>
                <a:cubicBezTo>
                  <a:pt x="9375" y="1136"/>
                  <a:pt x="9671" y="83"/>
                  <a:pt x="10065" y="4"/>
                </a:cubicBezTo>
                <a:cubicBezTo>
                  <a:pt x="10459" y="-73"/>
                  <a:pt x="10796" y="852"/>
                  <a:pt x="10821" y="2082"/>
                </a:cubicBezTo>
                <a:cubicBezTo>
                  <a:pt x="10846" y="3312"/>
                  <a:pt x="10550" y="4350"/>
                  <a:pt x="10156" y="4429"/>
                </a:cubicBezTo>
                <a:cubicBezTo>
                  <a:pt x="9959" y="4468"/>
                  <a:pt x="9777" y="4260"/>
                  <a:pt x="9640" y="3888"/>
                </a:cubicBezTo>
                <a:lnTo>
                  <a:pt x="9618" y="3747"/>
                </a:lnTo>
                <a:lnTo>
                  <a:pt x="7284" y="8336"/>
                </a:lnTo>
                <a:lnTo>
                  <a:pt x="7489" y="9643"/>
                </a:lnTo>
                <a:lnTo>
                  <a:pt x="7454" y="9959"/>
                </a:lnTo>
                <a:lnTo>
                  <a:pt x="10323" y="14153"/>
                </a:lnTo>
                <a:lnTo>
                  <a:pt x="10553" y="13801"/>
                </a:lnTo>
                <a:lnTo>
                  <a:pt x="10026" y="5101"/>
                </a:lnTo>
                <a:cubicBezTo>
                  <a:pt x="10012" y="4876"/>
                  <a:pt x="10062" y="4639"/>
                  <a:pt x="10140" y="4581"/>
                </a:cubicBezTo>
                <a:cubicBezTo>
                  <a:pt x="10222" y="4550"/>
                  <a:pt x="10299" y="4705"/>
                  <a:pt x="10309" y="4959"/>
                </a:cubicBezTo>
                <a:lnTo>
                  <a:pt x="10825" y="13457"/>
                </a:lnTo>
                <a:lnTo>
                  <a:pt x="11313" y="13976"/>
                </a:lnTo>
                <a:cubicBezTo>
                  <a:pt x="11450" y="14351"/>
                  <a:pt x="11540" y="14890"/>
                  <a:pt x="11553" y="15505"/>
                </a:cubicBezTo>
                <a:cubicBezTo>
                  <a:pt x="11578" y="16735"/>
                  <a:pt x="11282" y="17774"/>
                  <a:pt x="10888" y="17852"/>
                </a:cubicBezTo>
                <a:cubicBezTo>
                  <a:pt x="10494" y="17931"/>
                  <a:pt x="10158" y="17019"/>
                  <a:pt x="10132" y="15789"/>
                </a:cubicBezTo>
                <a:lnTo>
                  <a:pt x="10195" y="15213"/>
                </a:lnTo>
                <a:lnTo>
                  <a:pt x="7337" y="11032"/>
                </a:lnTo>
                <a:lnTo>
                  <a:pt x="7314" y="11248"/>
                </a:lnTo>
                <a:cubicBezTo>
                  <a:pt x="7193" y="11672"/>
                  <a:pt x="7021" y="11951"/>
                  <a:pt x="6824" y="11990"/>
                </a:cubicBezTo>
                <a:cubicBezTo>
                  <a:pt x="6430" y="12069"/>
                  <a:pt x="6094" y="11157"/>
                  <a:pt x="6068" y="9927"/>
                </a:cubicBezTo>
                <a:close/>
                <a:moveTo>
                  <a:pt x="4352" y="22412"/>
                </a:moveTo>
                <a:cubicBezTo>
                  <a:pt x="4352" y="20603"/>
                  <a:pt x="4828" y="19137"/>
                  <a:pt x="5404" y="19137"/>
                </a:cubicBezTo>
                <a:cubicBezTo>
                  <a:pt x="5989" y="19137"/>
                  <a:pt x="6460" y="20603"/>
                  <a:pt x="6460" y="22412"/>
                </a:cubicBezTo>
                <a:lnTo>
                  <a:pt x="6433" y="22613"/>
                </a:lnTo>
                <a:lnTo>
                  <a:pt x="8885" y="24636"/>
                </a:lnTo>
                <a:lnTo>
                  <a:pt x="9049" y="23383"/>
                </a:lnTo>
                <a:cubicBezTo>
                  <a:pt x="9292" y="22617"/>
                  <a:pt x="9627" y="22144"/>
                  <a:pt x="9997" y="22144"/>
                </a:cubicBezTo>
                <a:cubicBezTo>
                  <a:pt x="10370" y="22144"/>
                  <a:pt x="10707" y="22617"/>
                  <a:pt x="10952" y="23383"/>
                </a:cubicBezTo>
                <a:lnTo>
                  <a:pt x="11139" y="24253"/>
                </a:lnTo>
                <a:lnTo>
                  <a:pt x="13315" y="21051"/>
                </a:lnTo>
                <a:lnTo>
                  <a:pt x="13263" y="20422"/>
                </a:lnTo>
                <a:cubicBezTo>
                  <a:pt x="13309" y="19466"/>
                  <a:pt x="13590" y="18824"/>
                  <a:pt x="13889" y="18952"/>
                </a:cubicBezTo>
                <a:cubicBezTo>
                  <a:pt x="14193" y="19095"/>
                  <a:pt x="14404" y="19965"/>
                  <a:pt x="14358" y="20893"/>
                </a:cubicBezTo>
                <a:cubicBezTo>
                  <a:pt x="14317" y="21849"/>
                  <a:pt x="14036" y="22506"/>
                  <a:pt x="13733" y="22377"/>
                </a:cubicBezTo>
                <a:lnTo>
                  <a:pt x="13423" y="21810"/>
                </a:lnTo>
                <a:lnTo>
                  <a:pt x="11258" y="24991"/>
                </a:lnTo>
                <a:lnTo>
                  <a:pt x="11347" y="26373"/>
                </a:lnTo>
                <a:cubicBezTo>
                  <a:pt x="11347" y="28113"/>
                  <a:pt x="11007" y="29614"/>
                  <a:pt x="10523" y="30255"/>
                </a:cubicBezTo>
                <a:lnTo>
                  <a:pt x="10435" y="30311"/>
                </a:lnTo>
                <a:lnTo>
                  <a:pt x="10713" y="37352"/>
                </a:lnTo>
                <a:lnTo>
                  <a:pt x="11179" y="37948"/>
                </a:lnTo>
                <a:cubicBezTo>
                  <a:pt x="11308" y="38346"/>
                  <a:pt x="11387" y="38898"/>
                  <a:pt x="11387" y="39515"/>
                </a:cubicBezTo>
                <a:cubicBezTo>
                  <a:pt x="11387" y="40747"/>
                  <a:pt x="11070" y="41739"/>
                  <a:pt x="10676" y="41739"/>
                </a:cubicBezTo>
                <a:cubicBezTo>
                  <a:pt x="10281" y="41739"/>
                  <a:pt x="9964" y="40747"/>
                  <a:pt x="9964" y="39515"/>
                </a:cubicBezTo>
                <a:cubicBezTo>
                  <a:pt x="9964" y="38898"/>
                  <a:pt x="10043" y="38346"/>
                  <a:pt x="10172" y="37948"/>
                </a:cubicBezTo>
                <a:lnTo>
                  <a:pt x="10434" y="37613"/>
                </a:lnTo>
                <a:lnTo>
                  <a:pt x="10152" y="30489"/>
                </a:lnTo>
                <a:lnTo>
                  <a:pt x="9997" y="30587"/>
                </a:lnTo>
                <a:cubicBezTo>
                  <a:pt x="9627" y="30587"/>
                  <a:pt x="9292" y="30114"/>
                  <a:pt x="9049" y="29350"/>
                </a:cubicBezTo>
                <a:lnTo>
                  <a:pt x="8986" y="29056"/>
                </a:lnTo>
                <a:lnTo>
                  <a:pt x="7498" y="32352"/>
                </a:lnTo>
                <a:lnTo>
                  <a:pt x="7608" y="33109"/>
                </a:lnTo>
                <a:cubicBezTo>
                  <a:pt x="7626" y="34223"/>
                  <a:pt x="7352" y="35138"/>
                  <a:pt x="7005" y="35180"/>
                </a:cubicBezTo>
                <a:cubicBezTo>
                  <a:pt x="6648" y="35223"/>
                  <a:pt x="6355" y="34366"/>
                  <a:pt x="6342" y="33280"/>
                </a:cubicBezTo>
                <a:cubicBezTo>
                  <a:pt x="6323" y="32166"/>
                  <a:pt x="6598" y="31251"/>
                  <a:pt x="6950" y="31223"/>
                </a:cubicBezTo>
                <a:lnTo>
                  <a:pt x="7349" y="31670"/>
                </a:lnTo>
                <a:lnTo>
                  <a:pt x="8837" y="28359"/>
                </a:lnTo>
                <a:lnTo>
                  <a:pt x="8762" y="28010"/>
                </a:lnTo>
                <a:cubicBezTo>
                  <a:pt x="8694" y="27506"/>
                  <a:pt x="8657" y="26953"/>
                  <a:pt x="8657" y="26373"/>
                </a:cubicBezTo>
                <a:lnTo>
                  <a:pt x="8732" y="25796"/>
                </a:lnTo>
                <a:lnTo>
                  <a:pt x="6279" y="23774"/>
                </a:lnTo>
                <a:lnTo>
                  <a:pt x="6151" y="24740"/>
                </a:lnTo>
                <a:cubicBezTo>
                  <a:pt x="5960" y="25334"/>
                  <a:pt x="5696" y="25701"/>
                  <a:pt x="5404" y="25701"/>
                </a:cubicBezTo>
                <a:cubicBezTo>
                  <a:pt x="4828" y="25701"/>
                  <a:pt x="4352" y="24234"/>
                  <a:pt x="4352" y="22412"/>
                </a:cubicBezTo>
                <a:close/>
                <a:moveTo>
                  <a:pt x="1715" y="48884"/>
                </a:moveTo>
                <a:cubicBezTo>
                  <a:pt x="1690" y="47654"/>
                  <a:pt x="1986" y="46601"/>
                  <a:pt x="2380" y="46523"/>
                </a:cubicBezTo>
                <a:lnTo>
                  <a:pt x="2552" y="46706"/>
                </a:lnTo>
                <a:lnTo>
                  <a:pt x="5104" y="41684"/>
                </a:lnTo>
                <a:lnTo>
                  <a:pt x="5047" y="41323"/>
                </a:lnTo>
                <a:cubicBezTo>
                  <a:pt x="5022" y="40093"/>
                  <a:pt x="5318" y="39040"/>
                  <a:pt x="5712" y="38961"/>
                </a:cubicBezTo>
                <a:cubicBezTo>
                  <a:pt x="6106" y="38882"/>
                  <a:pt x="6443" y="39809"/>
                  <a:pt x="6468" y="41039"/>
                </a:cubicBezTo>
                <a:cubicBezTo>
                  <a:pt x="6493" y="42269"/>
                  <a:pt x="6197" y="43307"/>
                  <a:pt x="5803" y="43386"/>
                </a:cubicBezTo>
                <a:cubicBezTo>
                  <a:pt x="5606" y="43425"/>
                  <a:pt x="5424" y="43217"/>
                  <a:pt x="5287" y="42845"/>
                </a:cubicBezTo>
                <a:lnTo>
                  <a:pt x="5265" y="42704"/>
                </a:lnTo>
                <a:lnTo>
                  <a:pt x="2931" y="47293"/>
                </a:lnTo>
                <a:lnTo>
                  <a:pt x="3136" y="48600"/>
                </a:lnTo>
                <a:lnTo>
                  <a:pt x="3101" y="48916"/>
                </a:lnTo>
                <a:lnTo>
                  <a:pt x="5970" y="53110"/>
                </a:lnTo>
                <a:lnTo>
                  <a:pt x="6200" y="52758"/>
                </a:lnTo>
                <a:lnTo>
                  <a:pt x="5673" y="44058"/>
                </a:lnTo>
                <a:cubicBezTo>
                  <a:pt x="5659" y="43833"/>
                  <a:pt x="5709" y="43596"/>
                  <a:pt x="5787" y="43538"/>
                </a:cubicBezTo>
                <a:cubicBezTo>
                  <a:pt x="5869" y="43507"/>
                  <a:pt x="5946" y="43662"/>
                  <a:pt x="5956" y="43916"/>
                </a:cubicBezTo>
                <a:lnTo>
                  <a:pt x="6472" y="52414"/>
                </a:lnTo>
                <a:lnTo>
                  <a:pt x="6960" y="52933"/>
                </a:lnTo>
                <a:cubicBezTo>
                  <a:pt x="7097" y="53308"/>
                  <a:pt x="7187" y="53847"/>
                  <a:pt x="7200" y="54462"/>
                </a:cubicBezTo>
                <a:cubicBezTo>
                  <a:pt x="7225" y="55692"/>
                  <a:pt x="6929" y="56731"/>
                  <a:pt x="6535" y="56809"/>
                </a:cubicBezTo>
                <a:cubicBezTo>
                  <a:pt x="6142" y="56888"/>
                  <a:pt x="5805" y="55976"/>
                  <a:pt x="5779" y="54746"/>
                </a:cubicBezTo>
                <a:lnTo>
                  <a:pt x="5842" y="54170"/>
                </a:lnTo>
                <a:lnTo>
                  <a:pt x="2984" y="49989"/>
                </a:lnTo>
                <a:lnTo>
                  <a:pt x="2961" y="50206"/>
                </a:lnTo>
                <a:cubicBezTo>
                  <a:pt x="2840" y="50629"/>
                  <a:pt x="2668" y="50908"/>
                  <a:pt x="2471" y="50947"/>
                </a:cubicBezTo>
                <a:cubicBezTo>
                  <a:pt x="2078" y="51026"/>
                  <a:pt x="1741" y="50114"/>
                  <a:pt x="1715" y="48884"/>
                </a:cubicBezTo>
                <a:close/>
                <a:moveTo>
                  <a:pt x="0" y="61369"/>
                </a:moveTo>
                <a:cubicBezTo>
                  <a:pt x="0" y="59560"/>
                  <a:pt x="475" y="58094"/>
                  <a:pt x="1051" y="58094"/>
                </a:cubicBezTo>
                <a:cubicBezTo>
                  <a:pt x="1636" y="58094"/>
                  <a:pt x="2107" y="59560"/>
                  <a:pt x="2107" y="61369"/>
                </a:cubicBezTo>
                <a:lnTo>
                  <a:pt x="2080" y="61570"/>
                </a:lnTo>
                <a:lnTo>
                  <a:pt x="4532" y="63593"/>
                </a:lnTo>
                <a:lnTo>
                  <a:pt x="4696" y="62340"/>
                </a:lnTo>
                <a:cubicBezTo>
                  <a:pt x="4939" y="61574"/>
                  <a:pt x="5274" y="61101"/>
                  <a:pt x="5644" y="61101"/>
                </a:cubicBezTo>
                <a:cubicBezTo>
                  <a:pt x="6017" y="61101"/>
                  <a:pt x="6354" y="61574"/>
                  <a:pt x="6599" y="62340"/>
                </a:cubicBezTo>
                <a:lnTo>
                  <a:pt x="6786" y="63210"/>
                </a:lnTo>
                <a:lnTo>
                  <a:pt x="8962" y="60008"/>
                </a:lnTo>
                <a:lnTo>
                  <a:pt x="8911" y="59379"/>
                </a:lnTo>
                <a:cubicBezTo>
                  <a:pt x="8957" y="58423"/>
                  <a:pt x="9237" y="57781"/>
                  <a:pt x="9536" y="57909"/>
                </a:cubicBezTo>
                <a:cubicBezTo>
                  <a:pt x="9840" y="58052"/>
                  <a:pt x="10051" y="58922"/>
                  <a:pt x="10005" y="59850"/>
                </a:cubicBezTo>
                <a:cubicBezTo>
                  <a:pt x="9964" y="60806"/>
                  <a:pt x="9683" y="61463"/>
                  <a:pt x="9380" y="61334"/>
                </a:cubicBezTo>
                <a:lnTo>
                  <a:pt x="9070" y="60767"/>
                </a:lnTo>
                <a:lnTo>
                  <a:pt x="6905" y="63948"/>
                </a:lnTo>
                <a:lnTo>
                  <a:pt x="6994" y="65330"/>
                </a:lnTo>
                <a:cubicBezTo>
                  <a:pt x="6994" y="67070"/>
                  <a:pt x="6654" y="68571"/>
                  <a:pt x="6170" y="69212"/>
                </a:cubicBezTo>
                <a:lnTo>
                  <a:pt x="6082" y="69268"/>
                </a:lnTo>
                <a:lnTo>
                  <a:pt x="6360" y="76309"/>
                </a:lnTo>
                <a:lnTo>
                  <a:pt x="6826" y="76905"/>
                </a:lnTo>
                <a:cubicBezTo>
                  <a:pt x="6955" y="77303"/>
                  <a:pt x="7034" y="77855"/>
                  <a:pt x="7034" y="78472"/>
                </a:cubicBezTo>
                <a:cubicBezTo>
                  <a:pt x="7034" y="79704"/>
                  <a:pt x="6717" y="80696"/>
                  <a:pt x="6323" y="80696"/>
                </a:cubicBezTo>
                <a:cubicBezTo>
                  <a:pt x="5928" y="80696"/>
                  <a:pt x="5611" y="79704"/>
                  <a:pt x="5611" y="78472"/>
                </a:cubicBezTo>
                <a:cubicBezTo>
                  <a:pt x="5611" y="77855"/>
                  <a:pt x="5690" y="77303"/>
                  <a:pt x="5819" y="76905"/>
                </a:cubicBezTo>
                <a:lnTo>
                  <a:pt x="6081" y="76570"/>
                </a:lnTo>
                <a:lnTo>
                  <a:pt x="5799" y="69446"/>
                </a:lnTo>
                <a:lnTo>
                  <a:pt x="5644" y="69544"/>
                </a:lnTo>
                <a:cubicBezTo>
                  <a:pt x="5274" y="69544"/>
                  <a:pt x="4939" y="69071"/>
                  <a:pt x="4696" y="68307"/>
                </a:cubicBezTo>
                <a:lnTo>
                  <a:pt x="4633" y="68013"/>
                </a:lnTo>
                <a:lnTo>
                  <a:pt x="3145" y="71309"/>
                </a:lnTo>
                <a:lnTo>
                  <a:pt x="3255" y="72066"/>
                </a:lnTo>
                <a:cubicBezTo>
                  <a:pt x="3273" y="73180"/>
                  <a:pt x="2999" y="74095"/>
                  <a:pt x="2652" y="74137"/>
                </a:cubicBezTo>
                <a:cubicBezTo>
                  <a:pt x="2295" y="74180"/>
                  <a:pt x="2003" y="73323"/>
                  <a:pt x="1989" y="72237"/>
                </a:cubicBezTo>
                <a:cubicBezTo>
                  <a:pt x="1971" y="71123"/>
                  <a:pt x="2245" y="70208"/>
                  <a:pt x="2597" y="70180"/>
                </a:cubicBezTo>
                <a:lnTo>
                  <a:pt x="2996" y="70627"/>
                </a:lnTo>
                <a:lnTo>
                  <a:pt x="4484" y="67316"/>
                </a:lnTo>
                <a:lnTo>
                  <a:pt x="4409" y="66967"/>
                </a:lnTo>
                <a:cubicBezTo>
                  <a:pt x="4341" y="66463"/>
                  <a:pt x="4304" y="65910"/>
                  <a:pt x="4304" y="65330"/>
                </a:cubicBezTo>
                <a:lnTo>
                  <a:pt x="4379" y="64753"/>
                </a:lnTo>
                <a:lnTo>
                  <a:pt x="1926" y="62731"/>
                </a:lnTo>
                <a:lnTo>
                  <a:pt x="1798" y="63697"/>
                </a:lnTo>
                <a:cubicBezTo>
                  <a:pt x="1607" y="64291"/>
                  <a:pt x="1343" y="64658"/>
                  <a:pt x="1051" y="64658"/>
                </a:cubicBezTo>
                <a:cubicBezTo>
                  <a:pt x="475" y="64658"/>
                  <a:pt x="0" y="63191"/>
                  <a:pt x="0" y="61369"/>
                </a:cubicBezTo>
                <a:close/>
              </a:path>
            </a:pathLst>
          </a:custGeom>
          <a:solidFill>
            <a:schemeClr val="accent5">
              <a:alpha val="6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Shape 407"/>
          <p:cNvSpPr/>
          <p:nvPr/>
        </p:nvSpPr>
        <p:spPr>
          <a:xfrm rot="521496">
            <a:off x="-5251002" y="-1235900"/>
            <a:ext cx="6559780" cy="210594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608" y="44104"/>
                </a:moveTo>
                <a:cubicBezTo>
                  <a:pt x="113840" y="42447"/>
                  <a:pt x="114464" y="41696"/>
                  <a:pt x="114992" y="42413"/>
                </a:cubicBezTo>
                <a:cubicBezTo>
                  <a:pt x="115528" y="43142"/>
                  <a:pt x="115771" y="45073"/>
                  <a:pt x="115539" y="46730"/>
                </a:cubicBezTo>
                <a:lnTo>
                  <a:pt x="115489" y="46882"/>
                </a:lnTo>
                <a:lnTo>
                  <a:pt x="117203" y="51117"/>
                </a:lnTo>
                <a:lnTo>
                  <a:pt x="117257" y="50875"/>
                </a:lnTo>
                <a:cubicBezTo>
                  <a:pt x="117639" y="49738"/>
                  <a:pt x="118212" y="49355"/>
                  <a:pt x="118721" y="50048"/>
                </a:cubicBezTo>
                <a:cubicBezTo>
                  <a:pt x="119405" y="50976"/>
                  <a:pt x="119715" y="53465"/>
                  <a:pt x="119415" y="55605"/>
                </a:cubicBezTo>
                <a:cubicBezTo>
                  <a:pt x="119117" y="57732"/>
                  <a:pt x="118320" y="58715"/>
                  <a:pt x="117637" y="57786"/>
                </a:cubicBezTo>
                <a:cubicBezTo>
                  <a:pt x="117467" y="57555"/>
                  <a:pt x="117321" y="57227"/>
                  <a:pt x="117201" y="56831"/>
                </a:cubicBezTo>
                <a:lnTo>
                  <a:pt x="117024" y="55953"/>
                </a:lnTo>
                <a:lnTo>
                  <a:pt x="115214" y="57135"/>
                </a:lnTo>
                <a:lnTo>
                  <a:pt x="115218" y="57965"/>
                </a:lnTo>
                <a:cubicBezTo>
                  <a:pt x="115091" y="59009"/>
                  <a:pt x="114722" y="59505"/>
                  <a:pt x="114399" y="59112"/>
                </a:cubicBezTo>
                <a:cubicBezTo>
                  <a:pt x="114066" y="58707"/>
                  <a:pt x="113908" y="57557"/>
                  <a:pt x="114035" y="56544"/>
                </a:cubicBezTo>
                <a:cubicBezTo>
                  <a:pt x="114162" y="55500"/>
                  <a:pt x="114530" y="55004"/>
                  <a:pt x="114857" y="55416"/>
                </a:cubicBezTo>
                <a:lnTo>
                  <a:pt x="115165" y="56324"/>
                </a:lnTo>
                <a:lnTo>
                  <a:pt x="116929" y="55160"/>
                </a:lnTo>
                <a:lnTo>
                  <a:pt x="116950" y="52252"/>
                </a:lnTo>
                <a:lnTo>
                  <a:pt x="116975" y="52139"/>
                </a:lnTo>
                <a:lnTo>
                  <a:pt x="115199" y="47754"/>
                </a:lnTo>
                <a:lnTo>
                  <a:pt x="114957" y="48480"/>
                </a:lnTo>
                <a:cubicBezTo>
                  <a:pt x="114706" y="48787"/>
                  <a:pt x="114417" y="48794"/>
                  <a:pt x="114149" y="48429"/>
                </a:cubicBezTo>
                <a:cubicBezTo>
                  <a:pt x="113621" y="47711"/>
                  <a:pt x="113374" y="45775"/>
                  <a:pt x="113608" y="44104"/>
                </a:cubicBezTo>
                <a:close/>
                <a:moveTo>
                  <a:pt x="110624" y="69202"/>
                </a:moveTo>
                <a:cubicBezTo>
                  <a:pt x="110621" y="68634"/>
                  <a:pt x="110689" y="68064"/>
                  <a:pt x="110826" y="67624"/>
                </a:cubicBezTo>
                <a:cubicBezTo>
                  <a:pt x="111101" y="66744"/>
                  <a:pt x="111551" y="66727"/>
                  <a:pt x="111834" y="67586"/>
                </a:cubicBezTo>
                <a:cubicBezTo>
                  <a:pt x="111976" y="68016"/>
                  <a:pt x="112048" y="68578"/>
                  <a:pt x="112050" y="69143"/>
                </a:cubicBezTo>
                <a:lnTo>
                  <a:pt x="111944" y="69963"/>
                </a:lnTo>
                <a:lnTo>
                  <a:pt x="113805" y="74360"/>
                </a:lnTo>
                <a:lnTo>
                  <a:pt x="113865" y="73887"/>
                </a:lnTo>
                <a:cubicBezTo>
                  <a:pt x="114123" y="73060"/>
                  <a:pt x="114466" y="72642"/>
                  <a:pt x="114811" y="72633"/>
                </a:cubicBezTo>
                <a:lnTo>
                  <a:pt x="114922" y="72698"/>
                </a:lnTo>
                <a:lnTo>
                  <a:pt x="115202" y="67078"/>
                </a:lnTo>
                <a:lnTo>
                  <a:pt x="114951" y="66795"/>
                </a:lnTo>
                <a:cubicBezTo>
                  <a:pt x="114816" y="66427"/>
                  <a:pt x="114744" y="65930"/>
                  <a:pt x="114735" y="65425"/>
                </a:cubicBezTo>
                <a:cubicBezTo>
                  <a:pt x="114726" y="64919"/>
                  <a:pt x="114779" y="64406"/>
                  <a:pt x="114895" y="64003"/>
                </a:cubicBezTo>
                <a:cubicBezTo>
                  <a:pt x="115134" y="63177"/>
                  <a:pt x="115535" y="63122"/>
                  <a:pt x="115795" y="63849"/>
                </a:cubicBezTo>
                <a:cubicBezTo>
                  <a:pt x="116064" y="64585"/>
                  <a:pt x="116083" y="65835"/>
                  <a:pt x="115844" y="66641"/>
                </a:cubicBezTo>
                <a:lnTo>
                  <a:pt x="115463" y="67220"/>
                </a:lnTo>
                <a:lnTo>
                  <a:pt x="115187" y="72850"/>
                </a:lnTo>
                <a:lnTo>
                  <a:pt x="115319" y="72926"/>
                </a:lnTo>
                <a:cubicBezTo>
                  <a:pt x="115483" y="73126"/>
                  <a:pt x="115636" y="73429"/>
                  <a:pt x="115770" y="73833"/>
                </a:cubicBezTo>
                <a:lnTo>
                  <a:pt x="115882" y="74344"/>
                </a:lnTo>
                <a:lnTo>
                  <a:pt x="118025" y="70338"/>
                </a:lnTo>
                <a:lnTo>
                  <a:pt x="117893" y="69380"/>
                </a:lnTo>
                <a:cubicBezTo>
                  <a:pt x="117889" y="68539"/>
                  <a:pt x="117989" y="67694"/>
                  <a:pt x="118193" y="67041"/>
                </a:cubicBezTo>
                <a:cubicBezTo>
                  <a:pt x="118594" y="65755"/>
                  <a:pt x="119263" y="65717"/>
                  <a:pt x="119683" y="66988"/>
                </a:cubicBezTo>
                <a:cubicBezTo>
                  <a:pt x="120099" y="68249"/>
                  <a:pt x="120105" y="70333"/>
                  <a:pt x="119703" y="71619"/>
                </a:cubicBezTo>
                <a:cubicBezTo>
                  <a:pt x="119295" y="72925"/>
                  <a:pt x="118629" y="72953"/>
                  <a:pt x="118213" y="71692"/>
                </a:cubicBezTo>
                <a:lnTo>
                  <a:pt x="118185" y="71492"/>
                </a:lnTo>
                <a:lnTo>
                  <a:pt x="116088" y="75408"/>
                </a:lnTo>
                <a:lnTo>
                  <a:pt x="116184" y="76795"/>
                </a:lnTo>
                <a:cubicBezTo>
                  <a:pt x="116191" y="77870"/>
                  <a:pt x="116066" y="78949"/>
                  <a:pt x="115807" y="79776"/>
                </a:cubicBezTo>
                <a:cubicBezTo>
                  <a:pt x="115288" y="81439"/>
                  <a:pt x="114430" y="81468"/>
                  <a:pt x="113893" y="79840"/>
                </a:cubicBezTo>
                <a:cubicBezTo>
                  <a:pt x="113626" y="79030"/>
                  <a:pt x="113489" y="77958"/>
                  <a:pt x="113484" y="76880"/>
                </a:cubicBezTo>
                <a:lnTo>
                  <a:pt x="113695" y="75224"/>
                </a:lnTo>
                <a:lnTo>
                  <a:pt x="111809" y="70766"/>
                </a:lnTo>
                <a:lnTo>
                  <a:pt x="111347" y="71393"/>
                </a:lnTo>
                <a:cubicBezTo>
                  <a:pt x="111166" y="71402"/>
                  <a:pt x="110983" y="71194"/>
                  <a:pt x="110841" y="70764"/>
                </a:cubicBezTo>
                <a:cubicBezTo>
                  <a:pt x="110700" y="70334"/>
                  <a:pt x="110627" y="69769"/>
                  <a:pt x="110624" y="69202"/>
                </a:cubicBezTo>
                <a:close/>
                <a:moveTo>
                  <a:pt x="109255" y="83062"/>
                </a:moveTo>
                <a:cubicBezTo>
                  <a:pt x="109488" y="81404"/>
                  <a:pt x="110112" y="80653"/>
                  <a:pt x="110640" y="81370"/>
                </a:cubicBezTo>
                <a:cubicBezTo>
                  <a:pt x="111176" y="82100"/>
                  <a:pt x="111419" y="84030"/>
                  <a:pt x="111187" y="85688"/>
                </a:cubicBezTo>
                <a:lnTo>
                  <a:pt x="111136" y="85839"/>
                </a:lnTo>
                <a:lnTo>
                  <a:pt x="112851" y="90074"/>
                </a:lnTo>
                <a:lnTo>
                  <a:pt x="112905" y="89832"/>
                </a:lnTo>
                <a:cubicBezTo>
                  <a:pt x="113286" y="88695"/>
                  <a:pt x="113860" y="88312"/>
                  <a:pt x="114369" y="89005"/>
                </a:cubicBezTo>
                <a:cubicBezTo>
                  <a:pt x="115052" y="89934"/>
                  <a:pt x="115363" y="92422"/>
                  <a:pt x="115063" y="94562"/>
                </a:cubicBezTo>
                <a:cubicBezTo>
                  <a:pt x="114765" y="96690"/>
                  <a:pt x="113967" y="97672"/>
                  <a:pt x="113284" y="96743"/>
                </a:cubicBezTo>
                <a:cubicBezTo>
                  <a:pt x="113115" y="96512"/>
                  <a:pt x="112968" y="96184"/>
                  <a:pt x="112849" y="95788"/>
                </a:cubicBezTo>
                <a:lnTo>
                  <a:pt x="112672" y="94910"/>
                </a:lnTo>
                <a:lnTo>
                  <a:pt x="110862" y="96092"/>
                </a:lnTo>
                <a:lnTo>
                  <a:pt x="110865" y="96922"/>
                </a:lnTo>
                <a:cubicBezTo>
                  <a:pt x="110739" y="97966"/>
                  <a:pt x="110370" y="98463"/>
                  <a:pt x="110046" y="98069"/>
                </a:cubicBezTo>
                <a:cubicBezTo>
                  <a:pt x="109714" y="97664"/>
                  <a:pt x="109556" y="96514"/>
                  <a:pt x="109683" y="95501"/>
                </a:cubicBezTo>
                <a:cubicBezTo>
                  <a:pt x="109809" y="94457"/>
                  <a:pt x="110178" y="93961"/>
                  <a:pt x="110504" y="94373"/>
                </a:cubicBezTo>
                <a:lnTo>
                  <a:pt x="110813" y="95281"/>
                </a:lnTo>
                <a:lnTo>
                  <a:pt x="112576" y="94117"/>
                </a:lnTo>
                <a:lnTo>
                  <a:pt x="112597" y="91210"/>
                </a:lnTo>
                <a:lnTo>
                  <a:pt x="112622" y="91096"/>
                </a:lnTo>
                <a:lnTo>
                  <a:pt x="110846" y="86711"/>
                </a:lnTo>
                <a:lnTo>
                  <a:pt x="110605" y="87437"/>
                </a:lnTo>
                <a:cubicBezTo>
                  <a:pt x="110354" y="87744"/>
                  <a:pt x="110065" y="87751"/>
                  <a:pt x="109796" y="87386"/>
                </a:cubicBezTo>
                <a:cubicBezTo>
                  <a:pt x="109269" y="86668"/>
                  <a:pt x="109021" y="84732"/>
                  <a:pt x="109255" y="83062"/>
                </a:cubicBezTo>
                <a:close/>
                <a:moveTo>
                  <a:pt x="106272" y="108159"/>
                </a:moveTo>
                <a:cubicBezTo>
                  <a:pt x="106269" y="107591"/>
                  <a:pt x="106336" y="107021"/>
                  <a:pt x="106473" y="106581"/>
                </a:cubicBezTo>
                <a:cubicBezTo>
                  <a:pt x="106749" y="105701"/>
                  <a:pt x="107198" y="105684"/>
                  <a:pt x="107482" y="106543"/>
                </a:cubicBezTo>
                <a:cubicBezTo>
                  <a:pt x="107623" y="106973"/>
                  <a:pt x="107695" y="107536"/>
                  <a:pt x="107697" y="108101"/>
                </a:cubicBezTo>
                <a:lnTo>
                  <a:pt x="107591" y="108920"/>
                </a:lnTo>
                <a:lnTo>
                  <a:pt x="109452" y="113318"/>
                </a:lnTo>
                <a:lnTo>
                  <a:pt x="109512" y="112844"/>
                </a:lnTo>
                <a:cubicBezTo>
                  <a:pt x="109771" y="112017"/>
                  <a:pt x="110113" y="111599"/>
                  <a:pt x="110458" y="111590"/>
                </a:cubicBezTo>
                <a:lnTo>
                  <a:pt x="110570" y="111655"/>
                </a:lnTo>
                <a:lnTo>
                  <a:pt x="110849" y="106035"/>
                </a:lnTo>
                <a:lnTo>
                  <a:pt x="110598" y="105752"/>
                </a:lnTo>
                <a:cubicBezTo>
                  <a:pt x="110464" y="105384"/>
                  <a:pt x="110392" y="104887"/>
                  <a:pt x="110382" y="104382"/>
                </a:cubicBezTo>
                <a:cubicBezTo>
                  <a:pt x="110373" y="103877"/>
                  <a:pt x="110426" y="103363"/>
                  <a:pt x="110543" y="102960"/>
                </a:cubicBezTo>
                <a:cubicBezTo>
                  <a:pt x="110781" y="102134"/>
                  <a:pt x="111183" y="102079"/>
                  <a:pt x="111442" y="102806"/>
                </a:cubicBezTo>
                <a:cubicBezTo>
                  <a:pt x="111711" y="103542"/>
                  <a:pt x="111730" y="104792"/>
                  <a:pt x="111491" y="105598"/>
                </a:cubicBezTo>
                <a:lnTo>
                  <a:pt x="111110" y="106178"/>
                </a:lnTo>
                <a:lnTo>
                  <a:pt x="110834" y="111807"/>
                </a:lnTo>
                <a:lnTo>
                  <a:pt x="110967" y="111883"/>
                </a:lnTo>
                <a:cubicBezTo>
                  <a:pt x="111130" y="112083"/>
                  <a:pt x="111283" y="112386"/>
                  <a:pt x="111417" y="112790"/>
                </a:cubicBezTo>
                <a:lnTo>
                  <a:pt x="111530" y="113301"/>
                </a:lnTo>
                <a:lnTo>
                  <a:pt x="113673" y="109296"/>
                </a:lnTo>
                <a:lnTo>
                  <a:pt x="113540" y="108337"/>
                </a:lnTo>
                <a:cubicBezTo>
                  <a:pt x="113536" y="107496"/>
                  <a:pt x="113636" y="106651"/>
                  <a:pt x="113840" y="105998"/>
                </a:cubicBezTo>
                <a:cubicBezTo>
                  <a:pt x="114242" y="104712"/>
                  <a:pt x="114911" y="104674"/>
                  <a:pt x="115330" y="105945"/>
                </a:cubicBezTo>
                <a:cubicBezTo>
                  <a:pt x="115746" y="107206"/>
                  <a:pt x="115752" y="109290"/>
                  <a:pt x="115350" y="110576"/>
                </a:cubicBezTo>
                <a:cubicBezTo>
                  <a:pt x="114942" y="111882"/>
                  <a:pt x="114276" y="111910"/>
                  <a:pt x="113860" y="110649"/>
                </a:cubicBezTo>
                <a:lnTo>
                  <a:pt x="113833" y="110449"/>
                </a:lnTo>
                <a:lnTo>
                  <a:pt x="111735" y="114365"/>
                </a:lnTo>
                <a:lnTo>
                  <a:pt x="111831" y="115752"/>
                </a:lnTo>
                <a:cubicBezTo>
                  <a:pt x="111838" y="116827"/>
                  <a:pt x="111713" y="117906"/>
                  <a:pt x="111455" y="118733"/>
                </a:cubicBezTo>
                <a:cubicBezTo>
                  <a:pt x="110935" y="120396"/>
                  <a:pt x="110078" y="120425"/>
                  <a:pt x="109540" y="118797"/>
                </a:cubicBezTo>
                <a:cubicBezTo>
                  <a:pt x="109274" y="117987"/>
                  <a:pt x="109136" y="116915"/>
                  <a:pt x="109131" y="115837"/>
                </a:cubicBezTo>
                <a:lnTo>
                  <a:pt x="109342" y="114181"/>
                </a:lnTo>
                <a:lnTo>
                  <a:pt x="107457" y="109723"/>
                </a:lnTo>
                <a:lnTo>
                  <a:pt x="106994" y="110350"/>
                </a:lnTo>
                <a:cubicBezTo>
                  <a:pt x="106813" y="110359"/>
                  <a:pt x="106631" y="110151"/>
                  <a:pt x="106489" y="109721"/>
                </a:cubicBezTo>
                <a:cubicBezTo>
                  <a:pt x="106347" y="109291"/>
                  <a:pt x="106274" y="108726"/>
                  <a:pt x="106272" y="108159"/>
                </a:cubicBezTo>
                <a:close/>
                <a:moveTo>
                  <a:pt x="106030" y="55482"/>
                </a:moveTo>
                <a:cubicBezTo>
                  <a:pt x="106030" y="54254"/>
                  <a:pt x="106349" y="53265"/>
                  <a:pt x="106744" y="53265"/>
                </a:cubicBezTo>
                <a:cubicBezTo>
                  <a:pt x="106942" y="53265"/>
                  <a:pt x="107119" y="53512"/>
                  <a:pt x="107247" y="53913"/>
                </a:cubicBezTo>
                <a:lnTo>
                  <a:pt x="107355" y="54731"/>
                </a:lnTo>
                <a:lnTo>
                  <a:pt x="109642" y="53851"/>
                </a:lnTo>
                <a:lnTo>
                  <a:pt x="109610" y="53369"/>
                </a:lnTo>
                <a:cubicBezTo>
                  <a:pt x="109610" y="52215"/>
                  <a:pt x="109762" y="51171"/>
                  <a:pt x="110007" y="50416"/>
                </a:cubicBezTo>
                <a:lnTo>
                  <a:pt x="110102" y="50219"/>
                </a:lnTo>
                <a:lnTo>
                  <a:pt x="109044" y="45585"/>
                </a:lnTo>
                <a:lnTo>
                  <a:pt x="108801" y="45927"/>
                </a:lnTo>
                <a:cubicBezTo>
                  <a:pt x="108443" y="45984"/>
                  <a:pt x="108150" y="45129"/>
                  <a:pt x="108136" y="44047"/>
                </a:cubicBezTo>
                <a:cubicBezTo>
                  <a:pt x="108122" y="42937"/>
                  <a:pt x="108397" y="42025"/>
                  <a:pt x="108746" y="41983"/>
                </a:cubicBezTo>
                <a:cubicBezTo>
                  <a:pt x="109104" y="41926"/>
                  <a:pt x="109397" y="42780"/>
                  <a:pt x="109406" y="43876"/>
                </a:cubicBezTo>
                <a:lnTo>
                  <a:pt x="109263" y="45120"/>
                </a:lnTo>
                <a:lnTo>
                  <a:pt x="110326" y="49754"/>
                </a:lnTo>
                <a:lnTo>
                  <a:pt x="110438" y="49521"/>
                </a:lnTo>
                <a:cubicBezTo>
                  <a:pt x="110599" y="49310"/>
                  <a:pt x="110777" y="49193"/>
                  <a:pt x="110963" y="49193"/>
                </a:cubicBezTo>
                <a:lnTo>
                  <a:pt x="111158" y="49314"/>
                </a:lnTo>
                <a:lnTo>
                  <a:pt x="111798" y="41788"/>
                </a:lnTo>
                <a:lnTo>
                  <a:pt x="111488" y="41389"/>
                </a:lnTo>
                <a:cubicBezTo>
                  <a:pt x="111297" y="40794"/>
                  <a:pt x="111179" y="39972"/>
                  <a:pt x="111179" y="39061"/>
                </a:cubicBezTo>
                <a:cubicBezTo>
                  <a:pt x="111179" y="37267"/>
                  <a:pt x="111650" y="35786"/>
                  <a:pt x="112235" y="35786"/>
                </a:cubicBezTo>
                <a:cubicBezTo>
                  <a:pt x="112816" y="35786"/>
                  <a:pt x="113286" y="37267"/>
                  <a:pt x="113286" y="39061"/>
                </a:cubicBezTo>
                <a:cubicBezTo>
                  <a:pt x="113286" y="40883"/>
                  <a:pt x="112816" y="42350"/>
                  <a:pt x="112235" y="42350"/>
                </a:cubicBezTo>
                <a:lnTo>
                  <a:pt x="112170" y="42267"/>
                </a:lnTo>
                <a:lnTo>
                  <a:pt x="111544" y="49630"/>
                </a:lnTo>
                <a:lnTo>
                  <a:pt x="111923" y="50416"/>
                </a:lnTo>
                <a:cubicBezTo>
                  <a:pt x="112169" y="51171"/>
                  <a:pt x="112321" y="52215"/>
                  <a:pt x="112321" y="53369"/>
                </a:cubicBezTo>
                <a:cubicBezTo>
                  <a:pt x="112321" y="54530"/>
                  <a:pt x="112169" y="55581"/>
                  <a:pt x="111923" y="56342"/>
                </a:cubicBezTo>
                <a:lnTo>
                  <a:pt x="111644" y="56926"/>
                </a:lnTo>
                <a:lnTo>
                  <a:pt x="112672" y="63703"/>
                </a:lnTo>
                <a:lnTo>
                  <a:pt x="112874" y="63543"/>
                </a:lnTo>
                <a:cubicBezTo>
                  <a:pt x="113181" y="63686"/>
                  <a:pt x="113387" y="64560"/>
                  <a:pt x="113346" y="65491"/>
                </a:cubicBezTo>
                <a:cubicBezTo>
                  <a:pt x="113300" y="66437"/>
                  <a:pt x="113020" y="67096"/>
                  <a:pt x="112723" y="66953"/>
                </a:cubicBezTo>
                <a:cubicBezTo>
                  <a:pt x="112416" y="66824"/>
                  <a:pt x="112205" y="65950"/>
                  <a:pt x="112246" y="65004"/>
                </a:cubicBezTo>
                <a:lnTo>
                  <a:pt x="112428" y="64041"/>
                </a:lnTo>
                <a:lnTo>
                  <a:pt x="111407" y="57296"/>
                </a:lnTo>
                <a:lnTo>
                  <a:pt x="110963" y="57574"/>
                </a:lnTo>
                <a:cubicBezTo>
                  <a:pt x="110405" y="57574"/>
                  <a:pt x="109923" y="56515"/>
                  <a:pt x="109717" y="55006"/>
                </a:cubicBezTo>
                <a:lnTo>
                  <a:pt x="109699" y="54731"/>
                </a:lnTo>
                <a:lnTo>
                  <a:pt x="107438" y="55598"/>
                </a:lnTo>
                <a:lnTo>
                  <a:pt x="107247" y="57051"/>
                </a:lnTo>
                <a:cubicBezTo>
                  <a:pt x="107119" y="57452"/>
                  <a:pt x="106942" y="57699"/>
                  <a:pt x="106744" y="57699"/>
                </a:cubicBezTo>
                <a:cubicBezTo>
                  <a:pt x="106349" y="57699"/>
                  <a:pt x="106030" y="56711"/>
                  <a:pt x="106030" y="55482"/>
                </a:cubicBezTo>
                <a:close/>
                <a:moveTo>
                  <a:pt x="101678" y="94439"/>
                </a:moveTo>
                <a:cubicBezTo>
                  <a:pt x="101678" y="93211"/>
                  <a:pt x="101996" y="92222"/>
                  <a:pt x="102392" y="92222"/>
                </a:cubicBezTo>
                <a:cubicBezTo>
                  <a:pt x="102590" y="92222"/>
                  <a:pt x="102767" y="92469"/>
                  <a:pt x="102895" y="92870"/>
                </a:cubicBezTo>
                <a:lnTo>
                  <a:pt x="103002" y="93688"/>
                </a:lnTo>
                <a:lnTo>
                  <a:pt x="105289" y="92809"/>
                </a:lnTo>
                <a:lnTo>
                  <a:pt x="105258" y="92326"/>
                </a:lnTo>
                <a:cubicBezTo>
                  <a:pt x="105258" y="91173"/>
                  <a:pt x="105410" y="90128"/>
                  <a:pt x="105655" y="89373"/>
                </a:cubicBezTo>
                <a:lnTo>
                  <a:pt x="105749" y="89176"/>
                </a:lnTo>
                <a:lnTo>
                  <a:pt x="104691" y="84542"/>
                </a:lnTo>
                <a:lnTo>
                  <a:pt x="104448" y="84884"/>
                </a:lnTo>
                <a:cubicBezTo>
                  <a:pt x="104090" y="84941"/>
                  <a:pt x="103797" y="84086"/>
                  <a:pt x="103783" y="83004"/>
                </a:cubicBezTo>
                <a:cubicBezTo>
                  <a:pt x="103769" y="81894"/>
                  <a:pt x="104045" y="80982"/>
                  <a:pt x="104393" y="80940"/>
                </a:cubicBezTo>
                <a:cubicBezTo>
                  <a:pt x="104751" y="80883"/>
                  <a:pt x="105045" y="81737"/>
                  <a:pt x="105054" y="82833"/>
                </a:cubicBezTo>
                <a:lnTo>
                  <a:pt x="104910" y="84077"/>
                </a:lnTo>
                <a:lnTo>
                  <a:pt x="105973" y="88711"/>
                </a:lnTo>
                <a:lnTo>
                  <a:pt x="106085" y="88478"/>
                </a:lnTo>
                <a:cubicBezTo>
                  <a:pt x="106247" y="88267"/>
                  <a:pt x="106425" y="88150"/>
                  <a:pt x="106611" y="88150"/>
                </a:cubicBezTo>
                <a:lnTo>
                  <a:pt x="106806" y="88271"/>
                </a:lnTo>
                <a:lnTo>
                  <a:pt x="107427" y="80958"/>
                </a:lnTo>
                <a:lnTo>
                  <a:pt x="107135" y="80346"/>
                </a:lnTo>
                <a:cubicBezTo>
                  <a:pt x="106944" y="79752"/>
                  <a:pt x="106827" y="78929"/>
                  <a:pt x="106827" y="78018"/>
                </a:cubicBezTo>
                <a:cubicBezTo>
                  <a:pt x="106827" y="76224"/>
                  <a:pt x="107297" y="74743"/>
                  <a:pt x="107882" y="74743"/>
                </a:cubicBezTo>
                <a:cubicBezTo>
                  <a:pt x="108463" y="74743"/>
                  <a:pt x="108934" y="76224"/>
                  <a:pt x="108934" y="78018"/>
                </a:cubicBezTo>
                <a:cubicBezTo>
                  <a:pt x="108934" y="79841"/>
                  <a:pt x="108463" y="81307"/>
                  <a:pt x="107882" y="81307"/>
                </a:cubicBezTo>
                <a:lnTo>
                  <a:pt x="107814" y="81264"/>
                </a:lnTo>
                <a:lnTo>
                  <a:pt x="107192" y="88587"/>
                </a:lnTo>
                <a:lnTo>
                  <a:pt x="107571" y="89373"/>
                </a:lnTo>
                <a:cubicBezTo>
                  <a:pt x="107816" y="90128"/>
                  <a:pt x="107968" y="91173"/>
                  <a:pt x="107968" y="92326"/>
                </a:cubicBezTo>
                <a:cubicBezTo>
                  <a:pt x="107968" y="93487"/>
                  <a:pt x="107816" y="94538"/>
                  <a:pt x="107571" y="95299"/>
                </a:cubicBezTo>
                <a:lnTo>
                  <a:pt x="107291" y="95883"/>
                </a:lnTo>
                <a:lnTo>
                  <a:pt x="108319" y="102660"/>
                </a:lnTo>
                <a:lnTo>
                  <a:pt x="108521" y="102500"/>
                </a:lnTo>
                <a:cubicBezTo>
                  <a:pt x="108828" y="102643"/>
                  <a:pt x="109034" y="103517"/>
                  <a:pt x="108993" y="104449"/>
                </a:cubicBezTo>
                <a:cubicBezTo>
                  <a:pt x="108947" y="105394"/>
                  <a:pt x="108668" y="106053"/>
                  <a:pt x="108370" y="105910"/>
                </a:cubicBezTo>
                <a:cubicBezTo>
                  <a:pt x="108063" y="105781"/>
                  <a:pt x="107852" y="104907"/>
                  <a:pt x="107894" y="103961"/>
                </a:cubicBezTo>
                <a:lnTo>
                  <a:pt x="108076" y="102998"/>
                </a:lnTo>
                <a:lnTo>
                  <a:pt x="107054" y="96253"/>
                </a:lnTo>
                <a:lnTo>
                  <a:pt x="106611" y="96531"/>
                </a:lnTo>
                <a:cubicBezTo>
                  <a:pt x="106052" y="96531"/>
                  <a:pt x="105570" y="95472"/>
                  <a:pt x="105364" y="93963"/>
                </a:cubicBezTo>
                <a:lnTo>
                  <a:pt x="105347" y="93688"/>
                </a:lnTo>
                <a:lnTo>
                  <a:pt x="103086" y="94555"/>
                </a:lnTo>
                <a:lnTo>
                  <a:pt x="102895" y="96008"/>
                </a:lnTo>
                <a:cubicBezTo>
                  <a:pt x="102767" y="96409"/>
                  <a:pt x="102590" y="96656"/>
                  <a:pt x="102392" y="96656"/>
                </a:cubicBezTo>
                <a:cubicBezTo>
                  <a:pt x="101996" y="96656"/>
                  <a:pt x="101678" y="95668"/>
                  <a:pt x="101678" y="94439"/>
                </a:cubicBezTo>
                <a:close/>
                <a:moveTo>
                  <a:pt x="101374" y="59802"/>
                </a:moveTo>
                <a:cubicBezTo>
                  <a:pt x="101374" y="58569"/>
                  <a:pt x="101691" y="57592"/>
                  <a:pt x="102085" y="57592"/>
                </a:cubicBezTo>
                <a:cubicBezTo>
                  <a:pt x="102480" y="57592"/>
                  <a:pt x="102797" y="58569"/>
                  <a:pt x="102797" y="59802"/>
                </a:cubicBezTo>
                <a:lnTo>
                  <a:pt x="102723" y="60364"/>
                </a:lnTo>
                <a:lnTo>
                  <a:pt x="105489" y="65107"/>
                </a:lnTo>
                <a:lnTo>
                  <a:pt x="105517" y="64895"/>
                </a:lnTo>
                <a:cubicBezTo>
                  <a:pt x="105645" y="64497"/>
                  <a:pt x="105823" y="64252"/>
                  <a:pt x="106020" y="64253"/>
                </a:cubicBezTo>
                <a:cubicBezTo>
                  <a:pt x="106415" y="64253"/>
                  <a:pt x="106732" y="65230"/>
                  <a:pt x="106732" y="66462"/>
                </a:cubicBezTo>
                <a:cubicBezTo>
                  <a:pt x="106732" y="67695"/>
                  <a:pt x="106415" y="68686"/>
                  <a:pt x="106020" y="68686"/>
                </a:cubicBezTo>
                <a:lnTo>
                  <a:pt x="105852" y="68469"/>
                </a:lnTo>
                <a:lnTo>
                  <a:pt x="103202" y="72971"/>
                </a:lnTo>
                <a:lnTo>
                  <a:pt x="103251" y="73344"/>
                </a:lnTo>
                <a:cubicBezTo>
                  <a:pt x="103251" y="74576"/>
                  <a:pt x="102934" y="75568"/>
                  <a:pt x="102540" y="75568"/>
                </a:cubicBezTo>
                <a:cubicBezTo>
                  <a:pt x="102145" y="75568"/>
                  <a:pt x="101828" y="74576"/>
                  <a:pt x="101828" y="73344"/>
                </a:cubicBezTo>
                <a:cubicBezTo>
                  <a:pt x="101828" y="72111"/>
                  <a:pt x="102145" y="71134"/>
                  <a:pt x="102540" y="71134"/>
                </a:cubicBezTo>
                <a:cubicBezTo>
                  <a:pt x="102737" y="71134"/>
                  <a:pt x="102915" y="71378"/>
                  <a:pt x="103043" y="71777"/>
                </a:cubicBezTo>
                <a:lnTo>
                  <a:pt x="103063" y="71922"/>
                </a:lnTo>
                <a:lnTo>
                  <a:pt x="105486" y="67808"/>
                </a:lnTo>
                <a:lnTo>
                  <a:pt x="105309" y="66462"/>
                </a:lnTo>
                <a:lnTo>
                  <a:pt x="105350" y="66154"/>
                </a:lnTo>
                <a:lnTo>
                  <a:pt x="102573" y="61397"/>
                </a:lnTo>
                <a:lnTo>
                  <a:pt x="102336" y="61702"/>
                </a:lnTo>
                <a:lnTo>
                  <a:pt x="102684" y="70489"/>
                </a:lnTo>
                <a:cubicBezTo>
                  <a:pt x="102693" y="70716"/>
                  <a:pt x="102638" y="70943"/>
                  <a:pt x="102559" y="70986"/>
                </a:cubicBezTo>
                <a:cubicBezTo>
                  <a:pt x="102477" y="71000"/>
                  <a:pt x="102403" y="70830"/>
                  <a:pt x="102398" y="70574"/>
                </a:cubicBezTo>
                <a:lnTo>
                  <a:pt x="102058" y="61991"/>
                </a:lnTo>
                <a:lnTo>
                  <a:pt x="101582" y="61376"/>
                </a:lnTo>
                <a:cubicBezTo>
                  <a:pt x="101453" y="60974"/>
                  <a:pt x="101374" y="60418"/>
                  <a:pt x="101374" y="59802"/>
                </a:cubicBezTo>
                <a:close/>
                <a:moveTo>
                  <a:pt x="99629" y="39352"/>
                </a:moveTo>
                <a:cubicBezTo>
                  <a:pt x="99644" y="38805"/>
                  <a:pt x="99694" y="38258"/>
                  <a:pt x="99781" y="37742"/>
                </a:cubicBezTo>
                <a:cubicBezTo>
                  <a:pt x="100129" y="35689"/>
                  <a:pt x="100947" y="34891"/>
                  <a:pt x="101606" y="35974"/>
                </a:cubicBezTo>
                <a:cubicBezTo>
                  <a:pt x="101770" y="36243"/>
                  <a:pt x="101908" y="36604"/>
                  <a:pt x="102018" y="37026"/>
                </a:cubicBezTo>
                <a:lnTo>
                  <a:pt x="102174" y="37942"/>
                </a:lnTo>
                <a:lnTo>
                  <a:pt x="104007" y="37177"/>
                </a:lnTo>
                <a:lnTo>
                  <a:pt x="104023" y="36349"/>
                </a:lnTo>
                <a:cubicBezTo>
                  <a:pt x="104174" y="35336"/>
                  <a:pt x="104553" y="34926"/>
                  <a:pt x="104867" y="35392"/>
                </a:cubicBezTo>
                <a:cubicBezTo>
                  <a:pt x="105189" y="35872"/>
                  <a:pt x="105319" y="37056"/>
                  <a:pt x="105169" y="38036"/>
                </a:cubicBezTo>
                <a:cubicBezTo>
                  <a:pt x="105018" y="39048"/>
                  <a:pt x="104639" y="39459"/>
                  <a:pt x="104323" y="38973"/>
                </a:cubicBezTo>
                <a:lnTo>
                  <a:pt x="104037" y="37997"/>
                </a:lnTo>
                <a:lnTo>
                  <a:pt x="102270" y="38747"/>
                </a:lnTo>
                <a:lnTo>
                  <a:pt x="102313" y="40048"/>
                </a:lnTo>
                <a:cubicBezTo>
                  <a:pt x="102298" y="40592"/>
                  <a:pt x="102248" y="41136"/>
                  <a:pt x="102161" y="41650"/>
                </a:cubicBezTo>
                <a:lnTo>
                  <a:pt x="102133" y="41757"/>
                </a:lnTo>
                <a:lnTo>
                  <a:pt x="103801" y="46536"/>
                </a:lnTo>
                <a:lnTo>
                  <a:pt x="104059" y="45868"/>
                </a:lnTo>
                <a:cubicBezTo>
                  <a:pt x="104317" y="45619"/>
                  <a:pt x="104605" y="45678"/>
                  <a:pt x="104864" y="46103"/>
                </a:cubicBezTo>
                <a:cubicBezTo>
                  <a:pt x="105374" y="46940"/>
                  <a:pt x="105575" y="48928"/>
                  <a:pt x="105302" y="50540"/>
                </a:cubicBezTo>
                <a:cubicBezTo>
                  <a:pt x="105031" y="52140"/>
                  <a:pt x="104391" y="52747"/>
                  <a:pt x="103881" y="51910"/>
                </a:cubicBezTo>
                <a:cubicBezTo>
                  <a:pt x="103493" y="51273"/>
                  <a:pt x="103285" y="49999"/>
                  <a:pt x="103320" y="48727"/>
                </a:cubicBezTo>
                <a:cubicBezTo>
                  <a:pt x="103331" y="48303"/>
                  <a:pt x="103370" y="47879"/>
                  <a:pt x="103438" y="47479"/>
                </a:cubicBezTo>
                <a:lnTo>
                  <a:pt x="103491" y="47340"/>
                </a:lnTo>
                <a:lnTo>
                  <a:pt x="101881" y="42724"/>
                </a:lnTo>
                <a:lnTo>
                  <a:pt x="101822" y="42953"/>
                </a:lnTo>
                <a:cubicBezTo>
                  <a:pt x="101415" y="44000"/>
                  <a:pt x="100834" y="44250"/>
                  <a:pt x="100342" y="43443"/>
                </a:cubicBezTo>
                <a:cubicBezTo>
                  <a:pt x="99848" y="42631"/>
                  <a:pt x="99583" y="40992"/>
                  <a:pt x="99629" y="39352"/>
                </a:cubicBezTo>
                <a:close/>
                <a:moveTo>
                  <a:pt x="97021" y="98759"/>
                </a:moveTo>
                <a:cubicBezTo>
                  <a:pt x="97021" y="97526"/>
                  <a:pt x="97338" y="96549"/>
                  <a:pt x="97733" y="96549"/>
                </a:cubicBezTo>
                <a:cubicBezTo>
                  <a:pt x="98127" y="96549"/>
                  <a:pt x="98444" y="97526"/>
                  <a:pt x="98444" y="98759"/>
                </a:cubicBezTo>
                <a:lnTo>
                  <a:pt x="98370" y="99321"/>
                </a:lnTo>
                <a:lnTo>
                  <a:pt x="101136" y="104064"/>
                </a:lnTo>
                <a:lnTo>
                  <a:pt x="101164" y="103852"/>
                </a:lnTo>
                <a:cubicBezTo>
                  <a:pt x="101293" y="103454"/>
                  <a:pt x="101471" y="103210"/>
                  <a:pt x="101668" y="103210"/>
                </a:cubicBezTo>
                <a:cubicBezTo>
                  <a:pt x="102062" y="103210"/>
                  <a:pt x="102380" y="104187"/>
                  <a:pt x="102380" y="105419"/>
                </a:cubicBezTo>
                <a:cubicBezTo>
                  <a:pt x="102380" y="106652"/>
                  <a:pt x="102062" y="107644"/>
                  <a:pt x="101668" y="107644"/>
                </a:cubicBezTo>
                <a:lnTo>
                  <a:pt x="101499" y="107426"/>
                </a:lnTo>
                <a:lnTo>
                  <a:pt x="98849" y="111928"/>
                </a:lnTo>
                <a:lnTo>
                  <a:pt x="98899" y="112301"/>
                </a:lnTo>
                <a:cubicBezTo>
                  <a:pt x="98899" y="113533"/>
                  <a:pt x="98582" y="114525"/>
                  <a:pt x="98187" y="114525"/>
                </a:cubicBezTo>
                <a:cubicBezTo>
                  <a:pt x="97793" y="114525"/>
                  <a:pt x="97475" y="113533"/>
                  <a:pt x="97475" y="112301"/>
                </a:cubicBezTo>
                <a:cubicBezTo>
                  <a:pt x="97475" y="111068"/>
                  <a:pt x="97793" y="110091"/>
                  <a:pt x="98187" y="110091"/>
                </a:cubicBezTo>
                <a:cubicBezTo>
                  <a:pt x="98384" y="110091"/>
                  <a:pt x="98562" y="110335"/>
                  <a:pt x="98691" y="110734"/>
                </a:cubicBezTo>
                <a:lnTo>
                  <a:pt x="98710" y="110879"/>
                </a:lnTo>
                <a:lnTo>
                  <a:pt x="101134" y="106765"/>
                </a:lnTo>
                <a:lnTo>
                  <a:pt x="100956" y="105419"/>
                </a:lnTo>
                <a:lnTo>
                  <a:pt x="100997" y="105111"/>
                </a:lnTo>
                <a:lnTo>
                  <a:pt x="98220" y="100354"/>
                </a:lnTo>
                <a:lnTo>
                  <a:pt x="97984" y="100659"/>
                </a:lnTo>
                <a:lnTo>
                  <a:pt x="98331" y="109446"/>
                </a:lnTo>
                <a:cubicBezTo>
                  <a:pt x="98340" y="109673"/>
                  <a:pt x="98285" y="109900"/>
                  <a:pt x="98207" y="109943"/>
                </a:cubicBezTo>
                <a:cubicBezTo>
                  <a:pt x="98124" y="109957"/>
                  <a:pt x="98050" y="109787"/>
                  <a:pt x="98046" y="109531"/>
                </a:cubicBezTo>
                <a:lnTo>
                  <a:pt x="97706" y="100948"/>
                </a:lnTo>
                <a:lnTo>
                  <a:pt x="97229" y="100333"/>
                </a:lnTo>
                <a:cubicBezTo>
                  <a:pt x="97100" y="99931"/>
                  <a:pt x="97021" y="99375"/>
                  <a:pt x="97021" y="98759"/>
                </a:cubicBezTo>
                <a:close/>
                <a:moveTo>
                  <a:pt x="95429" y="76699"/>
                </a:moveTo>
                <a:cubicBezTo>
                  <a:pt x="95776" y="74646"/>
                  <a:pt x="96594" y="73848"/>
                  <a:pt x="97254" y="74931"/>
                </a:cubicBezTo>
                <a:cubicBezTo>
                  <a:pt x="97417" y="75200"/>
                  <a:pt x="97556" y="75561"/>
                  <a:pt x="97666" y="75983"/>
                </a:cubicBezTo>
                <a:lnTo>
                  <a:pt x="97821" y="76899"/>
                </a:lnTo>
                <a:lnTo>
                  <a:pt x="99654" y="76134"/>
                </a:lnTo>
                <a:lnTo>
                  <a:pt x="99671" y="75306"/>
                </a:lnTo>
                <a:cubicBezTo>
                  <a:pt x="99821" y="74293"/>
                  <a:pt x="100201" y="73883"/>
                  <a:pt x="100514" y="74349"/>
                </a:cubicBezTo>
                <a:cubicBezTo>
                  <a:pt x="100836" y="74829"/>
                  <a:pt x="100967" y="76013"/>
                  <a:pt x="100816" y="76993"/>
                </a:cubicBezTo>
                <a:cubicBezTo>
                  <a:pt x="100666" y="78006"/>
                  <a:pt x="100286" y="78416"/>
                  <a:pt x="99971" y="77930"/>
                </a:cubicBezTo>
                <a:lnTo>
                  <a:pt x="99684" y="76955"/>
                </a:lnTo>
                <a:lnTo>
                  <a:pt x="97898" y="77712"/>
                </a:lnTo>
                <a:lnTo>
                  <a:pt x="97809" y="80607"/>
                </a:lnTo>
                <a:lnTo>
                  <a:pt x="97781" y="80714"/>
                </a:lnTo>
                <a:lnTo>
                  <a:pt x="99449" y="85493"/>
                </a:lnTo>
                <a:lnTo>
                  <a:pt x="99706" y="84825"/>
                </a:lnTo>
                <a:cubicBezTo>
                  <a:pt x="99964" y="84576"/>
                  <a:pt x="100253" y="84636"/>
                  <a:pt x="100511" y="85060"/>
                </a:cubicBezTo>
                <a:cubicBezTo>
                  <a:pt x="101021" y="85897"/>
                  <a:pt x="101222" y="87885"/>
                  <a:pt x="100949" y="89497"/>
                </a:cubicBezTo>
                <a:cubicBezTo>
                  <a:pt x="100678" y="91097"/>
                  <a:pt x="100038" y="91704"/>
                  <a:pt x="99529" y="90867"/>
                </a:cubicBezTo>
                <a:cubicBezTo>
                  <a:pt x="99011" y="90017"/>
                  <a:pt x="98814" y="88036"/>
                  <a:pt x="99085" y="86436"/>
                </a:cubicBezTo>
                <a:lnTo>
                  <a:pt x="99139" y="86297"/>
                </a:lnTo>
                <a:lnTo>
                  <a:pt x="97529" y="81681"/>
                </a:lnTo>
                <a:lnTo>
                  <a:pt x="97469" y="81910"/>
                </a:lnTo>
                <a:cubicBezTo>
                  <a:pt x="97062" y="82957"/>
                  <a:pt x="96481" y="83207"/>
                  <a:pt x="95990" y="82400"/>
                </a:cubicBezTo>
                <a:cubicBezTo>
                  <a:pt x="95330" y="81318"/>
                  <a:pt x="95079" y="78764"/>
                  <a:pt x="95429" y="76699"/>
                </a:cubicBezTo>
                <a:close/>
                <a:moveTo>
                  <a:pt x="92717" y="38870"/>
                </a:moveTo>
                <a:cubicBezTo>
                  <a:pt x="92692" y="37640"/>
                  <a:pt x="92988" y="36587"/>
                  <a:pt x="93382" y="36508"/>
                </a:cubicBezTo>
                <a:lnTo>
                  <a:pt x="93554" y="36691"/>
                </a:lnTo>
                <a:lnTo>
                  <a:pt x="96106" y="31670"/>
                </a:lnTo>
                <a:lnTo>
                  <a:pt x="96049" y="31308"/>
                </a:lnTo>
                <a:cubicBezTo>
                  <a:pt x="96024" y="30078"/>
                  <a:pt x="96320" y="29025"/>
                  <a:pt x="96714" y="28947"/>
                </a:cubicBezTo>
                <a:cubicBezTo>
                  <a:pt x="97107" y="28868"/>
                  <a:pt x="97444" y="29794"/>
                  <a:pt x="97470" y="31024"/>
                </a:cubicBezTo>
                <a:cubicBezTo>
                  <a:pt x="97495" y="32254"/>
                  <a:pt x="97199" y="33293"/>
                  <a:pt x="96805" y="33372"/>
                </a:cubicBezTo>
                <a:cubicBezTo>
                  <a:pt x="96608" y="33411"/>
                  <a:pt x="96426" y="33202"/>
                  <a:pt x="96289" y="32831"/>
                </a:cubicBezTo>
                <a:lnTo>
                  <a:pt x="96267" y="32689"/>
                </a:lnTo>
                <a:lnTo>
                  <a:pt x="93933" y="37278"/>
                </a:lnTo>
                <a:lnTo>
                  <a:pt x="94138" y="38586"/>
                </a:lnTo>
                <a:lnTo>
                  <a:pt x="94103" y="38902"/>
                </a:lnTo>
                <a:lnTo>
                  <a:pt x="96972" y="43095"/>
                </a:lnTo>
                <a:lnTo>
                  <a:pt x="97202" y="42744"/>
                </a:lnTo>
                <a:lnTo>
                  <a:pt x="96675" y="34043"/>
                </a:lnTo>
                <a:cubicBezTo>
                  <a:pt x="96661" y="33819"/>
                  <a:pt x="96711" y="33581"/>
                  <a:pt x="96788" y="33523"/>
                </a:cubicBezTo>
                <a:cubicBezTo>
                  <a:pt x="96871" y="33493"/>
                  <a:pt x="96948" y="33648"/>
                  <a:pt x="96958" y="33902"/>
                </a:cubicBezTo>
                <a:lnTo>
                  <a:pt x="97474" y="42400"/>
                </a:lnTo>
                <a:lnTo>
                  <a:pt x="97962" y="42918"/>
                </a:lnTo>
                <a:cubicBezTo>
                  <a:pt x="98098" y="43294"/>
                  <a:pt x="98189" y="43833"/>
                  <a:pt x="98202" y="44448"/>
                </a:cubicBezTo>
                <a:cubicBezTo>
                  <a:pt x="98227" y="45678"/>
                  <a:pt x="97930" y="46716"/>
                  <a:pt x="97537" y="46795"/>
                </a:cubicBezTo>
                <a:cubicBezTo>
                  <a:pt x="97143" y="46874"/>
                  <a:pt x="96807" y="45962"/>
                  <a:pt x="96781" y="44732"/>
                </a:cubicBezTo>
                <a:lnTo>
                  <a:pt x="96844" y="44156"/>
                </a:lnTo>
                <a:lnTo>
                  <a:pt x="93986" y="39974"/>
                </a:lnTo>
                <a:lnTo>
                  <a:pt x="93962" y="40191"/>
                </a:lnTo>
                <a:cubicBezTo>
                  <a:pt x="93842" y="40614"/>
                  <a:pt x="93670" y="40894"/>
                  <a:pt x="93473" y="40933"/>
                </a:cubicBezTo>
                <a:cubicBezTo>
                  <a:pt x="93079" y="41012"/>
                  <a:pt x="92743" y="40100"/>
                  <a:pt x="92717" y="38870"/>
                </a:cubicBezTo>
                <a:close/>
                <a:moveTo>
                  <a:pt x="91001" y="51354"/>
                </a:moveTo>
                <a:cubicBezTo>
                  <a:pt x="91001" y="49546"/>
                  <a:pt x="91477" y="48079"/>
                  <a:pt x="92053" y="48079"/>
                </a:cubicBezTo>
                <a:cubicBezTo>
                  <a:pt x="92638" y="48079"/>
                  <a:pt x="93109" y="49546"/>
                  <a:pt x="93109" y="51354"/>
                </a:cubicBezTo>
                <a:lnTo>
                  <a:pt x="93082" y="51556"/>
                </a:lnTo>
                <a:lnTo>
                  <a:pt x="95533" y="53578"/>
                </a:lnTo>
                <a:lnTo>
                  <a:pt x="95698" y="52325"/>
                </a:lnTo>
                <a:cubicBezTo>
                  <a:pt x="95941" y="51560"/>
                  <a:pt x="96276" y="51087"/>
                  <a:pt x="96646" y="51087"/>
                </a:cubicBezTo>
                <a:cubicBezTo>
                  <a:pt x="97019" y="51087"/>
                  <a:pt x="97356" y="51560"/>
                  <a:pt x="97601" y="52325"/>
                </a:cubicBezTo>
                <a:lnTo>
                  <a:pt x="97788" y="53196"/>
                </a:lnTo>
                <a:lnTo>
                  <a:pt x="99964" y="49994"/>
                </a:lnTo>
                <a:lnTo>
                  <a:pt x="99912" y="49365"/>
                </a:lnTo>
                <a:cubicBezTo>
                  <a:pt x="99958" y="48408"/>
                  <a:pt x="100239" y="47766"/>
                  <a:pt x="100538" y="47895"/>
                </a:cubicBezTo>
                <a:cubicBezTo>
                  <a:pt x="100841" y="48037"/>
                  <a:pt x="101053" y="48908"/>
                  <a:pt x="101007" y="49836"/>
                </a:cubicBezTo>
                <a:cubicBezTo>
                  <a:pt x="100966" y="50792"/>
                  <a:pt x="100685" y="51448"/>
                  <a:pt x="100381" y="51320"/>
                </a:cubicBezTo>
                <a:lnTo>
                  <a:pt x="100072" y="50752"/>
                </a:lnTo>
                <a:lnTo>
                  <a:pt x="97907" y="53934"/>
                </a:lnTo>
                <a:lnTo>
                  <a:pt x="97996" y="55315"/>
                </a:lnTo>
                <a:cubicBezTo>
                  <a:pt x="97996" y="57056"/>
                  <a:pt x="97656" y="58556"/>
                  <a:pt x="97171" y="59198"/>
                </a:cubicBezTo>
                <a:lnTo>
                  <a:pt x="97083" y="59253"/>
                </a:lnTo>
                <a:lnTo>
                  <a:pt x="97362" y="66295"/>
                </a:lnTo>
                <a:lnTo>
                  <a:pt x="97828" y="66890"/>
                </a:lnTo>
                <a:cubicBezTo>
                  <a:pt x="97957" y="67289"/>
                  <a:pt x="98036" y="67841"/>
                  <a:pt x="98036" y="68457"/>
                </a:cubicBezTo>
                <a:cubicBezTo>
                  <a:pt x="98036" y="69690"/>
                  <a:pt x="97719" y="70681"/>
                  <a:pt x="97324" y="70681"/>
                </a:cubicBezTo>
                <a:cubicBezTo>
                  <a:pt x="96930" y="70681"/>
                  <a:pt x="96613" y="69690"/>
                  <a:pt x="96613" y="68457"/>
                </a:cubicBezTo>
                <a:cubicBezTo>
                  <a:pt x="96613" y="67841"/>
                  <a:pt x="96692" y="67289"/>
                  <a:pt x="96821" y="66890"/>
                </a:cubicBezTo>
                <a:lnTo>
                  <a:pt x="97083" y="66555"/>
                </a:lnTo>
                <a:lnTo>
                  <a:pt x="96801" y="59432"/>
                </a:lnTo>
                <a:lnTo>
                  <a:pt x="96646" y="59530"/>
                </a:lnTo>
                <a:cubicBezTo>
                  <a:pt x="96276" y="59530"/>
                  <a:pt x="95941" y="59056"/>
                  <a:pt x="95698" y="58293"/>
                </a:cubicBezTo>
                <a:lnTo>
                  <a:pt x="95635" y="57998"/>
                </a:lnTo>
                <a:lnTo>
                  <a:pt x="94147" y="61295"/>
                </a:lnTo>
                <a:lnTo>
                  <a:pt x="94257" y="62051"/>
                </a:lnTo>
                <a:cubicBezTo>
                  <a:pt x="94275" y="63166"/>
                  <a:pt x="94001" y="64080"/>
                  <a:pt x="93653" y="64123"/>
                </a:cubicBezTo>
                <a:cubicBezTo>
                  <a:pt x="93297" y="64166"/>
                  <a:pt x="93004" y="63309"/>
                  <a:pt x="92991" y="62223"/>
                </a:cubicBezTo>
                <a:cubicBezTo>
                  <a:pt x="92972" y="61108"/>
                  <a:pt x="93247" y="60194"/>
                  <a:pt x="93599" y="60165"/>
                </a:cubicBezTo>
                <a:lnTo>
                  <a:pt x="93998" y="60612"/>
                </a:lnTo>
                <a:lnTo>
                  <a:pt x="95485" y="57302"/>
                </a:lnTo>
                <a:lnTo>
                  <a:pt x="95411" y="56953"/>
                </a:lnTo>
                <a:cubicBezTo>
                  <a:pt x="95343" y="56449"/>
                  <a:pt x="95305" y="55896"/>
                  <a:pt x="95305" y="55315"/>
                </a:cubicBezTo>
                <a:lnTo>
                  <a:pt x="95381" y="54738"/>
                </a:lnTo>
                <a:lnTo>
                  <a:pt x="92928" y="52717"/>
                </a:lnTo>
                <a:lnTo>
                  <a:pt x="92800" y="53682"/>
                </a:lnTo>
                <a:cubicBezTo>
                  <a:pt x="92609" y="54277"/>
                  <a:pt x="92345" y="54643"/>
                  <a:pt x="92053" y="54643"/>
                </a:cubicBezTo>
                <a:cubicBezTo>
                  <a:pt x="91477" y="54643"/>
                  <a:pt x="91001" y="53177"/>
                  <a:pt x="91001" y="51354"/>
                </a:cubicBezTo>
                <a:close/>
                <a:moveTo>
                  <a:pt x="88365" y="77827"/>
                </a:moveTo>
                <a:cubicBezTo>
                  <a:pt x="88339" y="76597"/>
                  <a:pt x="88636" y="75544"/>
                  <a:pt x="89029" y="75465"/>
                </a:cubicBezTo>
                <a:lnTo>
                  <a:pt x="89202" y="75648"/>
                </a:lnTo>
                <a:lnTo>
                  <a:pt x="91754" y="70627"/>
                </a:lnTo>
                <a:lnTo>
                  <a:pt x="91697" y="70265"/>
                </a:lnTo>
                <a:cubicBezTo>
                  <a:pt x="91671" y="69035"/>
                  <a:pt x="91968" y="67982"/>
                  <a:pt x="92361" y="67904"/>
                </a:cubicBezTo>
                <a:cubicBezTo>
                  <a:pt x="92755" y="67825"/>
                  <a:pt x="93092" y="68752"/>
                  <a:pt x="93117" y="69981"/>
                </a:cubicBezTo>
                <a:cubicBezTo>
                  <a:pt x="93143" y="71211"/>
                  <a:pt x="92846" y="72250"/>
                  <a:pt x="92452" y="72329"/>
                </a:cubicBezTo>
                <a:cubicBezTo>
                  <a:pt x="92256" y="72368"/>
                  <a:pt x="92073" y="72160"/>
                  <a:pt x="91936" y="71788"/>
                </a:cubicBezTo>
                <a:lnTo>
                  <a:pt x="91914" y="71646"/>
                </a:lnTo>
                <a:lnTo>
                  <a:pt x="89580" y="76235"/>
                </a:lnTo>
                <a:lnTo>
                  <a:pt x="89785" y="77543"/>
                </a:lnTo>
                <a:lnTo>
                  <a:pt x="89751" y="77859"/>
                </a:lnTo>
                <a:lnTo>
                  <a:pt x="92619" y="82052"/>
                </a:lnTo>
                <a:lnTo>
                  <a:pt x="92849" y="81701"/>
                </a:lnTo>
                <a:lnTo>
                  <a:pt x="92322" y="73001"/>
                </a:lnTo>
                <a:cubicBezTo>
                  <a:pt x="92308" y="72776"/>
                  <a:pt x="92359" y="72538"/>
                  <a:pt x="92436" y="72480"/>
                </a:cubicBezTo>
                <a:cubicBezTo>
                  <a:pt x="92518" y="72450"/>
                  <a:pt x="92595" y="72605"/>
                  <a:pt x="92605" y="72859"/>
                </a:cubicBezTo>
                <a:lnTo>
                  <a:pt x="93121" y="81357"/>
                </a:lnTo>
                <a:lnTo>
                  <a:pt x="93609" y="81875"/>
                </a:lnTo>
                <a:cubicBezTo>
                  <a:pt x="93746" y="82251"/>
                  <a:pt x="93836" y="82790"/>
                  <a:pt x="93849" y="83405"/>
                </a:cubicBezTo>
                <a:cubicBezTo>
                  <a:pt x="93874" y="84635"/>
                  <a:pt x="93578" y="85673"/>
                  <a:pt x="93184" y="85752"/>
                </a:cubicBezTo>
                <a:cubicBezTo>
                  <a:pt x="92791" y="85831"/>
                  <a:pt x="92454" y="84919"/>
                  <a:pt x="92429" y="83689"/>
                </a:cubicBezTo>
                <a:lnTo>
                  <a:pt x="92491" y="83113"/>
                </a:lnTo>
                <a:lnTo>
                  <a:pt x="89633" y="78932"/>
                </a:lnTo>
                <a:lnTo>
                  <a:pt x="89610" y="79148"/>
                </a:lnTo>
                <a:cubicBezTo>
                  <a:pt x="89490" y="79571"/>
                  <a:pt x="89317" y="79851"/>
                  <a:pt x="89120" y="79890"/>
                </a:cubicBezTo>
                <a:cubicBezTo>
                  <a:pt x="88727" y="79969"/>
                  <a:pt x="88390" y="79057"/>
                  <a:pt x="88365" y="77827"/>
                </a:cubicBezTo>
                <a:close/>
                <a:moveTo>
                  <a:pt x="86649" y="90311"/>
                </a:moveTo>
                <a:cubicBezTo>
                  <a:pt x="86649" y="88503"/>
                  <a:pt x="87124" y="87037"/>
                  <a:pt x="87700" y="87037"/>
                </a:cubicBezTo>
                <a:cubicBezTo>
                  <a:pt x="88285" y="87037"/>
                  <a:pt x="88756" y="88503"/>
                  <a:pt x="88756" y="90311"/>
                </a:cubicBezTo>
                <a:lnTo>
                  <a:pt x="88729" y="90513"/>
                </a:lnTo>
                <a:lnTo>
                  <a:pt x="91181" y="92535"/>
                </a:lnTo>
                <a:lnTo>
                  <a:pt x="91345" y="91282"/>
                </a:lnTo>
                <a:cubicBezTo>
                  <a:pt x="91588" y="90517"/>
                  <a:pt x="91923" y="90044"/>
                  <a:pt x="92294" y="90044"/>
                </a:cubicBezTo>
                <a:cubicBezTo>
                  <a:pt x="92666" y="90044"/>
                  <a:pt x="93004" y="90517"/>
                  <a:pt x="93248" y="91282"/>
                </a:cubicBezTo>
                <a:lnTo>
                  <a:pt x="93435" y="92153"/>
                </a:lnTo>
                <a:lnTo>
                  <a:pt x="95611" y="88951"/>
                </a:lnTo>
                <a:lnTo>
                  <a:pt x="95560" y="88322"/>
                </a:lnTo>
                <a:cubicBezTo>
                  <a:pt x="95606" y="87366"/>
                  <a:pt x="95886" y="86723"/>
                  <a:pt x="96185" y="86852"/>
                </a:cubicBezTo>
                <a:cubicBezTo>
                  <a:pt x="96489" y="86995"/>
                  <a:pt x="96700" y="87865"/>
                  <a:pt x="96654" y="88793"/>
                </a:cubicBezTo>
                <a:cubicBezTo>
                  <a:pt x="96613" y="89749"/>
                  <a:pt x="96332" y="90405"/>
                  <a:pt x="96029" y="90277"/>
                </a:cubicBezTo>
                <a:lnTo>
                  <a:pt x="95719" y="89710"/>
                </a:lnTo>
                <a:lnTo>
                  <a:pt x="93554" y="92891"/>
                </a:lnTo>
                <a:lnTo>
                  <a:pt x="93643" y="94272"/>
                </a:lnTo>
                <a:cubicBezTo>
                  <a:pt x="93643" y="96013"/>
                  <a:pt x="93303" y="97513"/>
                  <a:pt x="92819" y="98155"/>
                </a:cubicBezTo>
                <a:lnTo>
                  <a:pt x="92731" y="98210"/>
                </a:lnTo>
                <a:lnTo>
                  <a:pt x="93009" y="105252"/>
                </a:lnTo>
                <a:lnTo>
                  <a:pt x="93476" y="105847"/>
                </a:lnTo>
                <a:cubicBezTo>
                  <a:pt x="93604" y="106246"/>
                  <a:pt x="93684" y="106798"/>
                  <a:pt x="93684" y="107414"/>
                </a:cubicBezTo>
                <a:cubicBezTo>
                  <a:pt x="93684" y="108647"/>
                  <a:pt x="93366" y="109638"/>
                  <a:pt x="92972" y="109638"/>
                </a:cubicBezTo>
                <a:cubicBezTo>
                  <a:pt x="92577" y="109638"/>
                  <a:pt x="92260" y="108647"/>
                  <a:pt x="92260" y="107414"/>
                </a:cubicBezTo>
                <a:cubicBezTo>
                  <a:pt x="92260" y="106798"/>
                  <a:pt x="92339" y="106246"/>
                  <a:pt x="92468" y="105847"/>
                </a:cubicBezTo>
                <a:lnTo>
                  <a:pt x="92731" y="105512"/>
                </a:lnTo>
                <a:lnTo>
                  <a:pt x="92448" y="98389"/>
                </a:lnTo>
                <a:lnTo>
                  <a:pt x="92294" y="98487"/>
                </a:lnTo>
                <a:cubicBezTo>
                  <a:pt x="91923" y="98487"/>
                  <a:pt x="91588" y="98014"/>
                  <a:pt x="91345" y="97250"/>
                </a:cubicBezTo>
                <a:lnTo>
                  <a:pt x="91282" y="96955"/>
                </a:lnTo>
                <a:lnTo>
                  <a:pt x="89794" y="100252"/>
                </a:lnTo>
                <a:lnTo>
                  <a:pt x="89904" y="101008"/>
                </a:lnTo>
                <a:cubicBezTo>
                  <a:pt x="89922" y="102123"/>
                  <a:pt x="89648" y="103037"/>
                  <a:pt x="89301" y="103080"/>
                </a:cubicBezTo>
                <a:cubicBezTo>
                  <a:pt x="88944" y="103123"/>
                  <a:pt x="88652" y="102266"/>
                  <a:pt x="88638" y="101180"/>
                </a:cubicBezTo>
                <a:cubicBezTo>
                  <a:pt x="88620" y="100065"/>
                  <a:pt x="88894" y="99151"/>
                  <a:pt x="89246" y="99122"/>
                </a:cubicBezTo>
                <a:lnTo>
                  <a:pt x="89645" y="99569"/>
                </a:lnTo>
                <a:lnTo>
                  <a:pt x="91133" y="96259"/>
                </a:lnTo>
                <a:lnTo>
                  <a:pt x="91058" y="95910"/>
                </a:lnTo>
                <a:cubicBezTo>
                  <a:pt x="90990" y="95406"/>
                  <a:pt x="90953" y="94853"/>
                  <a:pt x="90953" y="94272"/>
                </a:cubicBezTo>
                <a:lnTo>
                  <a:pt x="91029" y="93695"/>
                </a:lnTo>
                <a:lnTo>
                  <a:pt x="88575" y="91674"/>
                </a:lnTo>
                <a:lnTo>
                  <a:pt x="88447" y="92639"/>
                </a:lnTo>
                <a:cubicBezTo>
                  <a:pt x="88257" y="93234"/>
                  <a:pt x="87993" y="93600"/>
                  <a:pt x="87700" y="93600"/>
                </a:cubicBezTo>
                <a:cubicBezTo>
                  <a:pt x="87124" y="93600"/>
                  <a:pt x="86649" y="92134"/>
                  <a:pt x="86649" y="90311"/>
                </a:cubicBezTo>
                <a:close/>
                <a:moveTo>
                  <a:pt x="84572" y="35198"/>
                </a:moveTo>
                <a:cubicBezTo>
                  <a:pt x="84804" y="33540"/>
                  <a:pt x="85428" y="32789"/>
                  <a:pt x="85956" y="33506"/>
                </a:cubicBezTo>
                <a:cubicBezTo>
                  <a:pt x="86492" y="34236"/>
                  <a:pt x="86736" y="36166"/>
                  <a:pt x="86503" y="37824"/>
                </a:cubicBezTo>
                <a:lnTo>
                  <a:pt x="86453" y="37975"/>
                </a:lnTo>
                <a:lnTo>
                  <a:pt x="88167" y="42210"/>
                </a:lnTo>
                <a:lnTo>
                  <a:pt x="88222" y="41968"/>
                </a:lnTo>
                <a:cubicBezTo>
                  <a:pt x="88603" y="40831"/>
                  <a:pt x="89176" y="40448"/>
                  <a:pt x="89686" y="41141"/>
                </a:cubicBezTo>
                <a:cubicBezTo>
                  <a:pt x="90369" y="42070"/>
                  <a:pt x="90679" y="44558"/>
                  <a:pt x="90379" y="46699"/>
                </a:cubicBezTo>
                <a:cubicBezTo>
                  <a:pt x="90081" y="48826"/>
                  <a:pt x="89284" y="49808"/>
                  <a:pt x="88601" y="48879"/>
                </a:cubicBezTo>
                <a:cubicBezTo>
                  <a:pt x="88431" y="48648"/>
                  <a:pt x="88285" y="48320"/>
                  <a:pt x="88165" y="47924"/>
                </a:cubicBezTo>
                <a:lnTo>
                  <a:pt x="87988" y="47046"/>
                </a:lnTo>
                <a:lnTo>
                  <a:pt x="86178" y="48228"/>
                </a:lnTo>
                <a:lnTo>
                  <a:pt x="86182" y="49058"/>
                </a:lnTo>
                <a:cubicBezTo>
                  <a:pt x="86055" y="50102"/>
                  <a:pt x="85687" y="50599"/>
                  <a:pt x="85363" y="50205"/>
                </a:cubicBezTo>
                <a:cubicBezTo>
                  <a:pt x="85030" y="49800"/>
                  <a:pt x="84872" y="48650"/>
                  <a:pt x="84999" y="47637"/>
                </a:cubicBezTo>
                <a:cubicBezTo>
                  <a:pt x="85126" y="46593"/>
                  <a:pt x="85494" y="46097"/>
                  <a:pt x="85821" y="46509"/>
                </a:cubicBezTo>
                <a:lnTo>
                  <a:pt x="86129" y="47417"/>
                </a:lnTo>
                <a:lnTo>
                  <a:pt x="87893" y="46253"/>
                </a:lnTo>
                <a:lnTo>
                  <a:pt x="87914" y="43346"/>
                </a:lnTo>
                <a:lnTo>
                  <a:pt x="87939" y="43233"/>
                </a:lnTo>
                <a:lnTo>
                  <a:pt x="86163" y="38847"/>
                </a:lnTo>
                <a:lnTo>
                  <a:pt x="85922" y="39573"/>
                </a:lnTo>
                <a:cubicBezTo>
                  <a:pt x="85670" y="39880"/>
                  <a:pt x="85381" y="39887"/>
                  <a:pt x="85113" y="39522"/>
                </a:cubicBezTo>
                <a:cubicBezTo>
                  <a:pt x="84585" y="38804"/>
                  <a:pt x="84338" y="36868"/>
                  <a:pt x="84572" y="35198"/>
                </a:cubicBezTo>
                <a:close/>
                <a:moveTo>
                  <a:pt x="81588" y="60295"/>
                </a:moveTo>
                <a:cubicBezTo>
                  <a:pt x="81586" y="59727"/>
                  <a:pt x="81653" y="59157"/>
                  <a:pt x="81790" y="58717"/>
                </a:cubicBezTo>
                <a:cubicBezTo>
                  <a:pt x="82065" y="57837"/>
                  <a:pt x="82515" y="57820"/>
                  <a:pt x="82798" y="58679"/>
                </a:cubicBezTo>
                <a:cubicBezTo>
                  <a:pt x="82940" y="59109"/>
                  <a:pt x="83012" y="59672"/>
                  <a:pt x="83014" y="60237"/>
                </a:cubicBezTo>
                <a:lnTo>
                  <a:pt x="82908" y="61056"/>
                </a:lnTo>
                <a:lnTo>
                  <a:pt x="84769" y="65454"/>
                </a:lnTo>
                <a:lnTo>
                  <a:pt x="84829" y="64980"/>
                </a:lnTo>
                <a:cubicBezTo>
                  <a:pt x="85087" y="64153"/>
                  <a:pt x="85430" y="63735"/>
                  <a:pt x="85775" y="63726"/>
                </a:cubicBezTo>
                <a:lnTo>
                  <a:pt x="85887" y="63791"/>
                </a:lnTo>
                <a:lnTo>
                  <a:pt x="86166" y="58171"/>
                </a:lnTo>
                <a:lnTo>
                  <a:pt x="85915" y="57888"/>
                </a:lnTo>
                <a:cubicBezTo>
                  <a:pt x="85781" y="57520"/>
                  <a:pt x="85709" y="57023"/>
                  <a:pt x="85699" y="56518"/>
                </a:cubicBezTo>
                <a:cubicBezTo>
                  <a:pt x="85690" y="56013"/>
                  <a:pt x="85743" y="55499"/>
                  <a:pt x="85859" y="55096"/>
                </a:cubicBezTo>
                <a:cubicBezTo>
                  <a:pt x="86098" y="54270"/>
                  <a:pt x="86499" y="54215"/>
                  <a:pt x="86759" y="54942"/>
                </a:cubicBezTo>
                <a:cubicBezTo>
                  <a:pt x="87028" y="55678"/>
                  <a:pt x="87047" y="56928"/>
                  <a:pt x="86808" y="57734"/>
                </a:cubicBezTo>
                <a:lnTo>
                  <a:pt x="86427" y="58314"/>
                </a:lnTo>
                <a:lnTo>
                  <a:pt x="86151" y="63943"/>
                </a:lnTo>
                <a:lnTo>
                  <a:pt x="86283" y="64019"/>
                </a:lnTo>
                <a:cubicBezTo>
                  <a:pt x="86447" y="64220"/>
                  <a:pt x="86600" y="64522"/>
                  <a:pt x="86734" y="64926"/>
                </a:cubicBezTo>
                <a:lnTo>
                  <a:pt x="86846" y="65437"/>
                </a:lnTo>
                <a:lnTo>
                  <a:pt x="88990" y="61432"/>
                </a:lnTo>
                <a:lnTo>
                  <a:pt x="88857" y="60473"/>
                </a:lnTo>
                <a:cubicBezTo>
                  <a:pt x="88853" y="59632"/>
                  <a:pt x="88953" y="58787"/>
                  <a:pt x="89157" y="58134"/>
                </a:cubicBezTo>
                <a:cubicBezTo>
                  <a:pt x="89558" y="56848"/>
                  <a:pt x="90227" y="56810"/>
                  <a:pt x="90647" y="58081"/>
                </a:cubicBezTo>
                <a:cubicBezTo>
                  <a:pt x="91063" y="59342"/>
                  <a:pt x="91069" y="61426"/>
                  <a:pt x="90667" y="62712"/>
                </a:cubicBezTo>
                <a:cubicBezTo>
                  <a:pt x="90259" y="64018"/>
                  <a:pt x="89593" y="64046"/>
                  <a:pt x="89177" y="62785"/>
                </a:cubicBezTo>
                <a:lnTo>
                  <a:pt x="89149" y="62585"/>
                </a:lnTo>
                <a:lnTo>
                  <a:pt x="87052" y="66501"/>
                </a:lnTo>
                <a:lnTo>
                  <a:pt x="87148" y="67888"/>
                </a:lnTo>
                <a:cubicBezTo>
                  <a:pt x="87155" y="68963"/>
                  <a:pt x="87030" y="70042"/>
                  <a:pt x="86772" y="70869"/>
                </a:cubicBezTo>
                <a:cubicBezTo>
                  <a:pt x="86252" y="72533"/>
                  <a:pt x="85394" y="72561"/>
                  <a:pt x="84857" y="70933"/>
                </a:cubicBezTo>
                <a:cubicBezTo>
                  <a:pt x="84590" y="70123"/>
                  <a:pt x="84453" y="69051"/>
                  <a:pt x="84448" y="67973"/>
                </a:cubicBezTo>
                <a:lnTo>
                  <a:pt x="84659" y="66317"/>
                </a:lnTo>
                <a:lnTo>
                  <a:pt x="82773" y="61859"/>
                </a:lnTo>
                <a:lnTo>
                  <a:pt x="82311" y="62486"/>
                </a:lnTo>
                <a:cubicBezTo>
                  <a:pt x="82130" y="62495"/>
                  <a:pt x="81947" y="62287"/>
                  <a:pt x="81805" y="61857"/>
                </a:cubicBezTo>
                <a:cubicBezTo>
                  <a:pt x="81664" y="61427"/>
                  <a:pt x="81591" y="60862"/>
                  <a:pt x="81588" y="60295"/>
                </a:cubicBezTo>
                <a:close/>
                <a:moveTo>
                  <a:pt x="80219" y="74155"/>
                </a:moveTo>
                <a:cubicBezTo>
                  <a:pt x="80452" y="72497"/>
                  <a:pt x="81076" y="71746"/>
                  <a:pt x="81604" y="72464"/>
                </a:cubicBezTo>
                <a:cubicBezTo>
                  <a:pt x="82140" y="73193"/>
                  <a:pt x="82383" y="75123"/>
                  <a:pt x="82151" y="76781"/>
                </a:cubicBezTo>
                <a:lnTo>
                  <a:pt x="82100" y="76932"/>
                </a:lnTo>
                <a:lnTo>
                  <a:pt x="83815" y="81168"/>
                </a:lnTo>
                <a:lnTo>
                  <a:pt x="83869" y="80926"/>
                </a:lnTo>
                <a:cubicBezTo>
                  <a:pt x="84250" y="79788"/>
                  <a:pt x="84824" y="79406"/>
                  <a:pt x="85333" y="80098"/>
                </a:cubicBezTo>
                <a:cubicBezTo>
                  <a:pt x="86016" y="81027"/>
                  <a:pt x="86327" y="83516"/>
                  <a:pt x="86027" y="85656"/>
                </a:cubicBezTo>
                <a:cubicBezTo>
                  <a:pt x="85729" y="87783"/>
                  <a:pt x="84932" y="88765"/>
                  <a:pt x="84248" y="87836"/>
                </a:cubicBezTo>
                <a:cubicBezTo>
                  <a:pt x="84079" y="87605"/>
                  <a:pt x="83932" y="87277"/>
                  <a:pt x="83813" y="86881"/>
                </a:cubicBezTo>
                <a:lnTo>
                  <a:pt x="83636" y="86003"/>
                </a:lnTo>
                <a:lnTo>
                  <a:pt x="81826" y="87185"/>
                </a:lnTo>
                <a:lnTo>
                  <a:pt x="81829" y="88015"/>
                </a:lnTo>
                <a:cubicBezTo>
                  <a:pt x="81703" y="89059"/>
                  <a:pt x="81334" y="89556"/>
                  <a:pt x="81010" y="89162"/>
                </a:cubicBezTo>
                <a:cubicBezTo>
                  <a:pt x="80678" y="88757"/>
                  <a:pt x="80520" y="87607"/>
                  <a:pt x="80647" y="86594"/>
                </a:cubicBezTo>
                <a:cubicBezTo>
                  <a:pt x="80773" y="85550"/>
                  <a:pt x="81142" y="85054"/>
                  <a:pt x="81468" y="85466"/>
                </a:cubicBezTo>
                <a:lnTo>
                  <a:pt x="81777" y="86374"/>
                </a:lnTo>
                <a:lnTo>
                  <a:pt x="83541" y="85210"/>
                </a:lnTo>
                <a:lnTo>
                  <a:pt x="83561" y="82303"/>
                </a:lnTo>
                <a:lnTo>
                  <a:pt x="83586" y="82190"/>
                </a:lnTo>
                <a:lnTo>
                  <a:pt x="81810" y="77804"/>
                </a:lnTo>
                <a:lnTo>
                  <a:pt x="81569" y="78530"/>
                </a:lnTo>
                <a:cubicBezTo>
                  <a:pt x="81318" y="78837"/>
                  <a:pt x="81029" y="78844"/>
                  <a:pt x="80761" y="78479"/>
                </a:cubicBezTo>
                <a:cubicBezTo>
                  <a:pt x="80233" y="77761"/>
                  <a:pt x="79985" y="75825"/>
                  <a:pt x="80219" y="74155"/>
                </a:cubicBezTo>
                <a:close/>
                <a:moveTo>
                  <a:pt x="77236" y="99252"/>
                </a:moveTo>
                <a:cubicBezTo>
                  <a:pt x="77233" y="98685"/>
                  <a:pt x="77300" y="98114"/>
                  <a:pt x="77438" y="97674"/>
                </a:cubicBezTo>
                <a:cubicBezTo>
                  <a:pt x="77713" y="96794"/>
                  <a:pt x="78162" y="96777"/>
                  <a:pt x="78446" y="97637"/>
                </a:cubicBezTo>
                <a:cubicBezTo>
                  <a:pt x="78587" y="98066"/>
                  <a:pt x="78659" y="98629"/>
                  <a:pt x="78661" y="99194"/>
                </a:cubicBezTo>
                <a:lnTo>
                  <a:pt x="78555" y="100013"/>
                </a:lnTo>
                <a:lnTo>
                  <a:pt x="80416" y="104411"/>
                </a:lnTo>
                <a:lnTo>
                  <a:pt x="80476" y="103937"/>
                </a:lnTo>
                <a:cubicBezTo>
                  <a:pt x="80735" y="103110"/>
                  <a:pt x="81077" y="102692"/>
                  <a:pt x="81422" y="102683"/>
                </a:cubicBezTo>
                <a:lnTo>
                  <a:pt x="81534" y="102748"/>
                </a:lnTo>
                <a:lnTo>
                  <a:pt x="81813" y="97128"/>
                </a:lnTo>
                <a:lnTo>
                  <a:pt x="81563" y="96845"/>
                </a:lnTo>
                <a:cubicBezTo>
                  <a:pt x="81428" y="96477"/>
                  <a:pt x="81356" y="95980"/>
                  <a:pt x="81347" y="95475"/>
                </a:cubicBezTo>
                <a:cubicBezTo>
                  <a:pt x="81337" y="94970"/>
                  <a:pt x="81391" y="94456"/>
                  <a:pt x="81507" y="94053"/>
                </a:cubicBezTo>
                <a:cubicBezTo>
                  <a:pt x="81746" y="93227"/>
                  <a:pt x="82147" y="93172"/>
                  <a:pt x="82406" y="93899"/>
                </a:cubicBezTo>
                <a:cubicBezTo>
                  <a:pt x="82675" y="94635"/>
                  <a:pt x="82694" y="95885"/>
                  <a:pt x="82456" y="96691"/>
                </a:cubicBezTo>
                <a:lnTo>
                  <a:pt x="82074" y="97271"/>
                </a:lnTo>
                <a:lnTo>
                  <a:pt x="81798" y="102900"/>
                </a:lnTo>
                <a:lnTo>
                  <a:pt x="81931" y="102977"/>
                </a:lnTo>
                <a:cubicBezTo>
                  <a:pt x="82094" y="103177"/>
                  <a:pt x="82248" y="103479"/>
                  <a:pt x="82381" y="103884"/>
                </a:cubicBezTo>
                <a:lnTo>
                  <a:pt x="82494" y="104394"/>
                </a:lnTo>
                <a:lnTo>
                  <a:pt x="84637" y="100389"/>
                </a:lnTo>
                <a:lnTo>
                  <a:pt x="84504" y="99430"/>
                </a:lnTo>
                <a:cubicBezTo>
                  <a:pt x="84500" y="98589"/>
                  <a:pt x="84600" y="97744"/>
                  <a:pt x="84804" y="97091"/>
                </a:cubicBezTo>
                <a:cubicBezTo>
                  <a:pt x="85206" y="95805"/>
                  <a:pt x="85875" y="95767"/>
                  <a:pt x="86294" y="97038"/>
                </a:cubicBezTo>
                <a:cubicBezTo>
                  <a:pt x="86710" y="98299"/>
                  <a:pt x="86716" y="100383"/>
                  <a:pt x="86314" y="101669"/>
                </a:cubicBezTo>
                <a:cubicBezTo>
                  <a:pt x="85906" y="102975"/>
                  <a:pt x="85241" y="103003"/>
                  <a:pt x="84825" y="101742"/>
                </a:cubicBezTo>
                <a:lnTo>
                  <a:pt x="84797" y="101542"/>
                </a:lnTo>
                <a:lnTo>
                  <a:pt x="82700" y="105459"/>
                </a:lnTo>
                <a:lnTo>
                  <a:pt x="82795" y="106845"/>
                </a:lnTo>
                <a:cubicBezTo>
                  <a:pt x="82802" y="107920"/>
                  <a:pt x="82677" y="108999"/>
                  <a:pt x="82419" y="109826"/>
                </a:cubicBezTo>
                <a:cubicBezTo>
                  <a:pt x="81899" y="111490"/>
                  <a:pt x="81042" y="111518"/>
                  <a:pt x="80505" y="109890"/>
                </a:cubicBezTo>
                <a:cubicBezTo>
                  <a:pt x="80238" y="109080"/>
                  <a:pt x="80101" y="108008"/>
                  <a:pt x="80095" y="106930"/>
                </a:cubicBezTo>
                <a:lnTo>
                  <a:pt x="80306" y="105274"/>
                </a:lnTo>
                <a:lnTo>
                  <a:pt x="78421" y="100817"/>
                </a:lnTo>
                <a:lnTo>
                  <a:pt x="77958" y="101443"/>
                </a:lnTo>
                <a:cubicBezTo>
                  <a:pt x="77777" y="101452"/>
                  <a:pt x="77595" y="101244"/>
                  <a:pt x="77453" y="100814"/>
                </a:cubicBezTo>
                <a:cubicBezTo>
                  <a:pt x="77311" y="100384"/>
                  <a:pt x="77239" y="99819"/>
                  <a:pt x="77236" y="99252"/>
                </a:cubicBezTo>
                <a:close/>
                <a:moveTo>
                  <a:pt x="76994" y="46575"/>
                </a:moveTo>
                <a:cubicBezTo>
                  <a:pt x="76994" y="45347"/>
                  <a:pt x="77313" y="44358"/>
                  <a:pt x="77708" y="44358"/>
                </a:cubicBezTo>
                <a:cubicBezTo>
                  <a:pt x="77906" y="44358"/>
                  <a:pt x="78084" y="44605"/>
                  <a:pt x="78211" y="45006"/>
                </a:cubicBezTo>
                <a:lnTo>
                  <a:pt x="78319" y="45824"/>
                </a:lnTo>
                <a:lnTo>
                  <a:pt x="80606" y="44945"/>
                </a:lnTo>
                <a:lnTo>
                  <a:pt x="80574" y="44462"/>
                </a:lnTo>
                <a:cubicBezTo>
                  <a:pt x="80574" y="43309"/>
                  <a:pt x="80726" y="42264"/>
                  <a:pt x="80972" y="41509"/>
                </a:cubicBezTo>
                <a:lnTo>
                  <a:pt x="81066" y="41312"/>
                </a:lnTo>
                <a:lnTo>
                  <a:pt x="80008" y="36678"/>
                </a:lnTo>
                <a:lnTo>
                  <a:pt x="79765" y="37020"/>
                </a:lnTo>
                <a:cubicBezTo>
                  <a:pt x="79407" y="37077"/>
                  <a:pt x="79114" y="36222"/>
                  <a:pt x="79100" y="35140"/>
                </a:cubicBezTo>
                <a:cubicBezTo>
                  <a:pt x="79086" y="34030"/>
                  <a:pt x="79361" y="33118"/>
                  <a:pt x="79710" y="33076"/>
                </a:cubicBezTo>
                <a:cubicBezTo>
                  <a:pt x="80068" y="33019"/>
                  <a:pt x="80361" y="33873"/>
                  <a:pt x="80370" y="34969"/>
                </a:cubicBezTo>
                <a:lnTo>
                  <a:pt x="80227" y="36214"/>
                </a:lnTo>
                <a:lnTo>
                  <a:pt x="81290" y="40847"/>
                </a:lnTo>
                <a:lnTo>
                  <a:pt x="81402" y="40614"/>
                </a:lnTo>
                <a:cubicBezTo>
                  <a:pt x="81564" y="40403"/>
                  <a:pt x="81741" y="40286"/>
                  <a:pt x="81927" y="40286"/>
                </a:cubicBezTo>
                <a:lnTo>
                  <a:pt x="82122" y="40407"/>
                </a:lnTo>
                <a:lnTo>
                  <a:pt x="82744" y="33094"/>
                </a:lnTo>
                <a:lnTo>
                  <a:pt x="82452" y="32482"/>
                </a:lnTo>
                <a:cubicBezTo>
                  <a:pt x="82261" y="31888"/>
                  <a:pt x="82143" y="31065"/>
                  <a:pt x="82143" y="30154"/>
                </a:cubicBezTo>
                <a:cubicBezTo>
                  <a:pt x="82143" y="28360"/>
                  <a:pt x="82614" y="26879"/>
                  <a:pt x="83199" y="26879"/>
                </a:cubicBezTo>
                <a:cubicBezTo>
                  <a:pt x="83780" y="26879"/>
                  <a:pt x="84250" y="28360"/>
                  <a:pt x="84250" y="30154"/>
                </a:cubicBezTo>
                <a:cubicBezTo>
                  <a:pt x="84250" y="31977"/>
                  <a:pt x="83780" y="33443"/>
                  <a:pt x="83199" y="33443"/>
                </a:cubicBezTo>
                <a:lnTo>
                  <a:pt x="83131" y="33400"/>
                </a:lnTo>
                <a:lnTo>
                  <a:pt x="82508" y="40723"/>
                </a:lnTo>
                <a:lnTo>
                  <a:pt x="82887" y="41509"/>
                </a:lnTo>
                <a:cubicBezTo>
                  <a:pt x="83133" y="42264"/>
                  <a:pt x="83285" y="43309"/>
                  <a:pt x="83285" y="44462"/>
                </a:cubicBezTo>
                <a:cubicBezTo>
                  <a:pt x="83285" y="45623"/>
                  <a:pt x="83133" y="46674"/>
                  <a:pt x="82887" y="47435"/>
                </a:cubicBezTo>
                <a:lnTo>
                  <a:pt x="82608" y="48019"/>
                </a:lnTo>
                <a:lnTo>
                  <a:pt x="83636" y="54796"/>
                </a:lnTo>
                <a:lnTo>
                  <a:pt x="83838" y="54636"/>
                </a:lnTo>
                <a:cubicBezTo>
                  <a:pt x="84145" y="54780"/>
                  <a:pt x="84351" y="55653"/>
                  <a:pt x="84310" y="56585"/>
                </a:cubicBezTo>
                <a:cubicBezTo>
                  <a:pt x="84264" y="57530"/>
                  <a:pt x="83984" y="58189"/>
                  <a:pt x="83687" y="58046"/>
                </a:cubicBezTo>
                <a:cubicBezTo>
                  <a:pt x="83380" y="57917"/>
                  <a:pt x="83169" y="57043"/>
                  <a:pt x="83210" y="56097"/>
                </a:cubicBezTo>
                <a:lnTo>
                  <a:pt x="83392" y="55134"/>
                </a:lnTo>
                <a:lnTo>
                  <a:pt x="82371" y="48389"/>
                </a:lnTo>
                <a:lnTo>
                  <a:pt x="81927" y="48667"/>
                </a:lnTo>
                <a:cubicBezTo>
                  <a:pt x="81369" y="48667"/>
                  <a:pt x="80887" y="47608"/>
                  <a:pt x="80681" y="46099"/>
                </a:cubicBezTo>
                <a:lnTo>
                  <a:pt x="80663" y="45825"/>
                </a:lnTo>
                <a:lnTo>
                  <a:pt x="78403" y="46691"/>
                </a:lnTo>
                <a:lnTo>
                  <a:pt x="78211" y="48144"/>
                </a:lnTo>
                <a:cubicBezTo>
                  <a:pt x="78084" y="48545"/>
                  <a:pt x="77906" y="48792"/>
                  <a:pt x="77708" y="48792"/>
                </a:cubicBezTo>
                <a:cubicBezTo>
                  <a:pt x="77313" y="48792"/>
                  <a:pt x="76994" y="47804"/>
                  <a:pt x="76994" y="46575"/>
                </a:cubicBezTo>
                <a:close/>
                <a:moveTo>
                  <a:pt x="72642" y="85532"/>
                </a:moveTo>
                <a:cubicBezTo>
                  <a:pt x="72642" y="84304"/>
                  <a:pt x="72960" y="83315"/>
                  <a:pt x="73356" y="83315"/>
                </a:cubicBezTo>
                <a:cubicBezTo>
                  <a:pt x="73554" y="83315"/>
                  <a:pt x="73731" y="83562"/>
                  <a:pt x="73859" y="83963"/>
                </a:cubicBezTo>
                <a:lnTo>
                  <a:pt x="73966" y="84781"/>
                </a:lnTo>
                <a:lnTo>
                  <a:pt x="76253" y="83902"/>
                </a:lnTo>
                <a:lnTo>
                  <a:pt x="76222" y="83419"/>
                </a:lnTo>
                <a:cubicBezTo>
                  <a:pt x="76222" y="82266"/>
                  <a:pt x="76374" y="81222"/>
                  <a:pt x="76619" y="80466"/>
                </a:cubicBezTo>
                <a:lnTo>
                  <a:pt x="76714" y="80269"/>
                </a:lnTo>
                <a:lnTo>
                  <a:pt x="75655" y="75635"/>
                </a:lnTo>
                <a:lnTo>
                  <a:pt x="75412" y="75977"/>
                </a:lnTo>
                <a:cubicBezTo>
                  <a:pt x="75055" y="76034"/>
                  <a:pt x="74761" y="75180"/>
                  <a:pt x="74747" y="74097"/>
                </a:cubicBezTo>
                <a:cubicBezTo>
                  <a:pt x="74734" y="72987"/>
                  <a:pt x="75009" y="72076"/>
                  <a:pt x="75357" y="72033"/>
                </a:cubicBezTo>
                <a:cubicBezTo>
                  <a:pt x="75715" y="71976"/>
                  <a:pt x="76009" y="72830"/>
                  <a:pt x="76018" y="73927"/>
                </a:cubicBezTo>
                <a:lnTo>
                  <a:pt x="75874" y="75171"/>
                </a:lnTo>
                <a:lnTo>
                  <a:pt x="76937" y="79804"/>
                </a:lnTo>
                <a:lnTo>
                  <a:pt x="77049" y="79571"/>
                </a:lnTo>
                <a:cubicBezTo>
                  <a:pt x="77211" y="79360"/>
                  <a:pt x="77389" y="79243"/>
                  <a:pt x="77575" y="79243"/>
                </a:cubicBezTo>
                <a:lnTo>
                  <a:pt x="77770" y="79364"/>
                </a:lnTo>
                <a:lnTo>
                  <a:pt x="78391" y="72051"/>
                </a:lnTo>
                <a:lnTo>
                  <a:pt x="78099" y="71439"/>
                </a:lnTo>
                <a:cubicBezTo>
                  <a:pt x="77908" y="70845"/>
                  <a:pt x="77791" y="70022"/>
                  <a:pt x="77791" y="69111"/>
                </a:cubicBezTo>
                <a:cubicBezTo>
                  <a:pt x="77791" y="67317"/>
                  <a:pt x="78261" y="65836"/>
                  <a:pt x="78847" y="65836"/>
                </a:cubicBezTo>
                <a:cubicBezTo>
                  <a:pt x="79427" y="65836"/>
                  <a:pt x="79898" y="67317"/>
                  <a:pt x="79898" y="69111"/>
                </a:cubicBezTo>
                <a:cubicBezTo>
                  <a:pt x="79898" y="70934"/>
                  <a:pt x="79427" y="72400"/>
                  <a:pt x="78847" y="72400"/>
                </a:cubicBezTo>
                <a:lnTo>
                  <a:pt x="78778" y="72358"/>
                </a:lnTo>
                <a:lnTo>
                  <a:pt x="78156" y="79680"/>
                </a:lnTo>
                <a:lnTo>
                  <a:pt x="78535" y="80466"/>
                </a:lnTo>
                <a:cubicBezTo>
                  <a:pt x="78781" y="81222"/>
                  <a:pt x="78932" y="82266"/>
                  <a:pt x="78932" y="83419"/>
                </a:cubicBezTo>
                <a:cubicBezTo>
                  <a:pt x="78932" y="84580"/>
                  <a:pt x="78781" y="85631"/>
                  <a:pt x="78535" y="86392"/>
                </a:cubicBezTo>
                <a:lnTo>
                  <a:pt x="78255" y="86976"/>
                </a:lnTo>
                <a:lnTo>
                  <a:pt x="79283" y="93753"/>
                </a:lnTo>
                <a:lnTo>
                  <a:pt x="79485" y="93593"/>
                </a:lnTo>
                <a:cubicBezTo>
                  <a:pt x="79792" y="93737"/>
                  <a:pt x="79998" y="94610"/>
                  <a:pt x="79957" y="95542"/>
                </a:cubicBezTo>
                <a:cubicBezTo>
                  <a:pt x="79911" y="96487"/>
                  <a:pt x="79632" y="97146"/>
                  <a:pt x="79334" y="97003"/>
                </a:cubicBezTo>
                <a:cubicBezTo>
                  <a:pt x="79027" y="96874"/>
                  <a:pt x="78816" y="96000"/>
                  <a:pt x="78858" y="95055"/>
                </a:cubicBezTo>
                <a:lnTo>
                  <a:pt x="79040" y="94091"/>
                </a:lnTo>
                <a:lnTo>
                  <a:pt x="78018" y="87347"/>
                </a:lnTo>
                <a:lnTo>
                  <a:pt x="77575" y="87624"/>
                </a:lnTo>
                <a:cubicBezTo>
                  <a:pt x="77016" y="87624"/>
                  <a:pt x="76534" y="86565"/>
                  <a:pt x="76328" y="85056"/>
                </a:cubicBezTo>
                <a:lnTo>
                  <a:pt x="76311" y="84782"/>
                </a:lnTo>
                <a:lnTo>
                  <a:pt x="74050" y="85648"/>
                </a:lnTo>
                <a:lnTo>
                  <a:pt x="73859" y="87101"/>
                </a:lnTo>
                <a:cubicBezTo>
                  <a:pt x="73731" y="87502"/>
                  <a:pt x="73554" y="87749"/>
                  <a:pt x="73356" y="87749"/>
                </a:cubicBezTo>
                <a:cubicBezTo>
                  <a:pt x="72960" y="87749"/>
                  <a:pt x="72642" y="86761"/>
                  <a:pt x="72642" y="85532"/>
                </a:cubicBezTo>
                <a:close/>
                <a:moveTo>
                  <a:pt x="72338" y="50895"/>
                </a:moveTo>
                <a:cubicBezTo>
                  <a:pt x="72338" y="49662"/>
                  <a:pt x="72655" y="48685"/>
                  <a:pt x="73049" y="48685"/>
                </a:cubicBezTo>
                <a:cubicBezTo>
                  <a:pt x="73444" y="48685"/>
                  <a:pt x="73761" y="49662"/>
                  <a:pt x="73761" y="50895"/>
                </a:cubicBezTo>
                <a:lnTo>
                  <a:pt x="73687" y="51457"/>
                </a:lnTo>
                <a:lnTo>
                  <a:pt x="76453" y="56200"/>
                </a:lnTo>
                <a:lnTo>
                  <a:pt x="76481" y="55988"/>
                </a:lnTo>
                <a:cubicBezTo>
                  <a:pt x="76609" y="55590"/>
                  <a:pt x="76787" y="55346"/>
                  <a:pt x="76985" y="55346"/>
                </a:cubicBezTo>
                <a:cubicBezTo>
                  <a:pt x="77379" y="55346"/>
                  <a:pt x="77696" y="56323"/>
                  <a:pt x="77696" y="57556"/>
                </a:cubicBezTo>
                <a:cubicBezTo>
                  <a:pt x="77696" y="58788"/>
                  <a:pt x="77379" y="59780"/>
                  <a:pt x="76984" y="59780"/>
                </a:cubicBezTo>
                <a:lnTo>
                  <a:pt x="76816" y="59562"/>
                </a:lnTo>
                <a:lnTo>
                  <a:pt x="74166" y="64064"/>
                </a:lnTo>
                <a:lnTo>
                  <a:pt x="74216" y="64437"/>
                </a:lnTo>
                <a:cubicBezTo>
                  <a:pt x="74216" y="65669"/>
                  <a:pt x="73898" y="66661"/>
                  <a:pt x="73504" y="66661"/>
                </a:cubicBezTo>
                <a:cubicBezTo>
                  <a:pt x="73109" y="66661"/>
                  <a:pt x="72792" y="65669"/>
                  <a:pt x="72792" y="64437"/>
                </a:cubicBezTo>
                <a:cubicBezTo>
                  <a:pt x="72792" y="63204"/>
                  <a:pt x="73109" y="62227"/>
                  <a:pt x="73504" y="62227"/>
                </a:cubicBezTo>
                <a:cubicBezTo>
                  <a:pt x="73701" y="62227"/>
                  <a:pt x="73879" y="62471"/>
                  <a:pt x="74008" y="62870"/>
                </a:cubicBezTo>
                <a:lnTo>
                  <a:pt x="74027" y="63015"/>
                </a:lnTo>
                <a:lnTo>
                  <a:pt x="76451" y="58901"/>
                </a:lnTo>
                <a:lnTo>
                  <a:pt x="76273" y="57555"/>
                </a:lnTo>
                <a:lnTo>
                  <a:pt x="76314" y="57247"/>
                </a:lnTo>
                <a:lnTo>
                  <a:pt x="73537" y="52490"/>
                </a:lnTo>
                <a:lnTo>
                  <a:pt x="73300" y="52795"/>
                </a:lnTo>
                <a:lnTo>
                  <a:pt x="73648" y="61582"/>
                </a:lnTo>
                <a:cubicBezTo>
                  <a:pt x="73657" y="61809"/>
                  <a:pt x="73602" y="62036"/>
                  <a:pt x="73523" y="62079"/>
                </a:cubicBezTo>
                <a:cubicBezTo>
                  <a:pt x="73441" y="62093"/>
                  <a:pt x="73367" y="61923"/>
                  <a:pt x="73362" y="61667"/>
                </a:cubicBezTo>
                <a:lnTo>
                  <a:pt x="73022" y="53084"/>
                </a:lnTo>
                <a:lnTo>
                  <a:pt x="72546" y="52469"/>
                </a:lnTo>
                <a:cubicBezTo>
                  <a:pt x="72417" y="52067"/>
                  <a:pt x="72338" y="51511"/>
                  <a:pt x="72338" y="50895"/>
                </a:cubicBezTo>
                <a:close/>
                <a:moveTo>
                  <a:pt x="70745" y="28835"/>
                </a:moveTo>
                <a:cubicBezTo>
                  <a:pt x="71093" y="26782"/>
                  <a:pt x="71911" y="25984"/>
                  <a:pt x="72570" y="27067"/>
                </a:cubicBezTo>
                <a:cubicBezTo>
                  <a:pt x="72734" y="27336"/>
                  <a:pt x="72872" y="27697"/>
                  <a:pt x="72982" y="28119"/>
                </a:cubicBezTo>
                <a:lnTo>
                  <a:pt x="73138" y="29035"/>
                </a:lnTo>
                <a:lnTo>
                  <a:pt x="74971" y="28270"/>
                </a:lnTo>
                <a:lnTo>
                  <a:pt x="74987" y="27442"/>
                </a:lnTo>
                <a:cubicBezTo>
                  <a:pt x="75138" y="26429"/>
                  <a:pt x="75517" y="26019"/>
                  <a:pt x="75831" y="26485"/>
                </a:cubicBezTo>
                <a:cubicBezTo>
                  <a:pt x="76153" y="26965"/>
                  <a:pt x="76283" y="28149"/>
                  <a:pt x="76133" y="29129"/>
                </a:cubicBezTo>
                <a:cubicBezTo>
                  <a:pt x="75982" y="30142"/>
                  <a:pt x="75603" y="30552"/>
                  <a:pt x="75287" y="30066"/>
                </a:cubicBezTo>
                <a:lnTo>
                  <a:pt x="75001" y="29091"/>
                </a:lnTo>
                <a:lnTo>
                  <a:pt x="73214" y="29848"/>
                </a:lnTo>
                <a:lnTo>
                  <a:pt x="73125" y="32743"/>
                </a:lnTo>
                <a:lnTo>
                  <a:pt x="73097" y="32850"/>
                </a:lnTo>
                <a:lnTo>
                  <a:pt x="74765" y="37629"/>
                </a:lnTo>
                <a:lnTo>
                  <a:pt x="75023" y="36961"/>
                </a:lnTo>
                <a:cubicBezTo>
                  <a:pt x="75281" y="36713"/>
                  <a:pt x="75569" y="36772"/>
                  <a:pt x="75828" y="37196"/>
                </a:cubicBezTo>
                <a:cubicBezTo>
                  <a:pt x="76338" y="38033"/>
                  <a:pt x="76539" y="40021"/>
                  <a:pt x="76266" y="41633"/>
                </a:cubicBezTo>
                <a:cubicBezTo>
                  <a:pt x="75995" y="43233"/>
                  <a:pt x="75355" y="43840"/>
                  <a:pt x="74846" y="43003"/>
                </a:cubicBezTo>
                <a:cubicBezTo>
                  <a:pt x="74328" y="42153"/>
                  <a:pt x="74131" y="40172"/>
                  <a:pt x="74402" y="38572"/>
                </a:cubicBezTo>
                <a:lnTo>
                  <a:pt x="74456" y="38433"/>
                </a:lnTo>
                <a:lnTo>
                  <a:pt x="72845" y="33817"/>
                </a:lnTo>
                <a:lnTo>
                  <a:pt x="72786" y="34046"/>
                </a:lnTo>
                <a:cubicBezTo>
                  <a:pt x="72379" y="35093"/>
                  <a:pt x="71798" y="35343"/>
                  <a:pt x="71306" y="34536"/>
                </a:cubicBezTo>
                <a:cubicBezTo>
                  <a:pt x="70647" y="33454"/>
                  <a:pt x="70396" y="30900"/>
                  <a:pt x="70745" y="28835"/>
                </a:cubicBezTo>
                <a:close/>
                <a:moveTo>
                  <a:pt x="67985" y="89852"/>
                </a:moveTo>
                <a:cubicBezTo>
                  <a:pt x="67985" y="88620"/>
                  <a:pt x="68302" y="87642"/>
                  <a:pt x="68697" y="87642"/>
                </a:cubicBezTo>
                <a:cubicBezTo>
                  <a:pt x="69091" y="87642"/>
                  <a:pt x="69409" y="88620"/>
                  <a:pt x="69409" y="89852"/>
                </a:cubicBezTo>
                <a:lnTo>
                  <a:pt x="69334" y="90415"/>
                </a:lnTo>
                <a:lnTo>
                  <a:pt x="72100" y="95157"/>
                </a:lnTo>
                <a:lnTo>
                  <a:pt x="72128" y="94946"/>
                </a:lnTo>
                <a:cubicBezTo>
                  <a:pt x="72257" y="94547"/>
                  <a:pt x="72435" y="94303"/>
                  <a:pt x="72632" y="94303"/>
                </a:cubicBezTo>
                <a:cubicBezTo>
                  <a:pt x="73026" y="94303"/>
                  <a:pt x="73344" y="95280"/>
                  <a:pt x="73344" y="96513"/>
                </a:cubicBezTo>
                <a:cubicBezTo>
                  <a:pt x="73344" y="97745"/>
                  <a:pt x="73026" y="98737"/>
                  <a:pt x="72632" y="98737"/>
                </a:cubicBezTo>
                <a:lnTo>
                  <a:pt x="72464" y="98520"/>
                </a:lnTo>
                <a:lnTo>
                  <a:pt x="69814" y="103021"/>
                </a:lnTo>
                <a:lnTo>
                  <a:pt x="69863" y="103394"/>
                </a:lnTo>
                <a:cubicBezTo>
                  <a:pt x="69863" y="104626"/>
                  <a:pt x="69546" y="105618"/>
                  <a:pt x="69151" y="105618"/>
                </a:cubicBezTo>
                <a:cubicBezTo>
                  <a:pt x="68757" y="105618"/>
                  <a:pt x="68439" y="104626"/>
                  <a:pt x="68439" y="103394"/>
                </a:cubicBezTo>
                <a:cubicBezTo>
                  <a:pt x="68439" y="102161"/>
                  <a:pt x="68757" y="101184"/>
                  <a:pt x="69151" y="101184"/>
                </a:cubicBezTo>
                <a:cubicBezTo>
                  <a:pt x="69348" y="101184"/>
                  <a:pt x="69526" y="101428"/>
                  <a:pt x="69655" y="101827"/>
                </a:cubicBezTo>
                <a:lnTo>
                  <a:pt x="69674" y="101972"/>
                </a:lnTo>
                <a:lnTo>
                  <a:pt x="72098" y="97858"/>
                </a:lnTo>
                <a:lnTo>
                  <a:pt x="71920" y="96513"/>
                </a:lnTo>
                <a:lnTo>
                  <a:pt x="71961" y="96204"/>
                </a:lnTo>
                <a:lnTo>
                  <a:pt x="69184" y="91447"/>
                </a:lnTo>
                <a:lnTo>
                  <a:pt x="68948" y="91752"/>
                </a:lnTo>
                <a:lnTo>
                  <a:pt x="69295" y="100539"/>
                </a:lnTo>
                <a:cubicBezTo>
                  <a:pt x="69304" y="100766"/>
                  <a:pt x="69249" y="100993"/>
                  <a:pt x="69171" y="101036"/>
                </a:cubicBezTo>
                <a:cubicBezTo>
                  <a:pt x="69088" y="101050"/>
                  <a:pt x="69014" y="100880"/>
                  <a:pt x="69010" y="100625"/>
                </a:cubicBezTo>
                <a:lnTo>
                  <a:pt x="68670" y="92041"/>
                </a:lnTo>
                <a:lnTo>
                  <a:pt x="68193" y="91426"/>
                </a:lnTo>
                <a:cubicBezTo>
                  <a:pt x="68064" y="91024"/>
                  <a:pt x="67985" y="90468"/>
                  <a:pt x="67985" y="89852"/>
                </a:cubicBezTo>
                <a:close/>
                <a:moveTo>
                  <a:pt x="66393" y="67792"/>
                </a:moveTo>
                <a:cubicBezTo>
                  <a:pt x="66740" y="65739"/>
                  <a:pt x="67558" y="64942"/>
                  <a:pt x="68218" y="66024"/>
                </a:cubicBezTo>
                <a:cubicBezTo>
                  <a:pt x="68381" y="66293"/>
                  <a:pt x="68520" y="66654"/>
                  <a:pt x="68630" y="67076"/>
                </a:cubicBezTo>
                <a:lnTo>
                  <a:pt x="68786" y="67992"/>
                </a:lnTo>
                <a:lnTo>
                  <a:pt x="70618" y="67228"/>
                </a:lnTo>
                <a:lnTo>
                  <a:pt x="70635" y="66399"/>
                </a:lnTo>
                <a:cubicBezTo>
                  <a:pt x="70785" y="65386"/>
                  <a:pt x="71165" y="64976"/>
                  <a:pt x="71479" y="65442"/>
                </a:cubicBezTo>
                <a:cubicBezTo>
                  <a:pt x="71800" y="65922"/>
                  <a:pt x="71931" y="67106"/>
                  <a:pt x="71780" y="68086"/>
                </a:cubicBezTo>
                <a:cubicBezTo>
                  <a:pt x="71630" y="69099"/>
                  <a:pt x="71250" y="69509"/>
                  <a:pt x="70935" y="69023"/>
                </a:cubicBezTo>
                <a:lnTo>
                  <a:pt x="70648" y="68048"/>
                </a:lnTo>
                <a:lnTo>
                  <a:pt x="68862" y="68805"/>
                </a:lnTo>
                <a:lnTo>
                  <a:pt x="68773" y="71700"/>
                </a:lnTo>
                <a:lnTo>
                  <a:pt x="68745" y="71807"/>
                </a:lnTo>
                <a:lnTo>
                  <a:pt x="70413" y="76586"/>
                </a:lnTo>
                <a:lnTo>
                  <a:pt x="70671" y="75918"/>
                </a:lnTo>
                <a:cubicBezTo>
                  <a:pt x="70928" y="75670"/>
                  <a:pt x="71217" y="75729"/>
                  <a:pt x="71476" y="76154"/>
                </a:cubicBezTo>
                <a:cubicBezTo>
                  <a:pt x="71985" y="76990"/>
                  <a:pt x="72186" y="78978"/>
                  <a:pt x="71913" y="80590"/>
                </a:cubicBezTo>
                <a:cubicBezTo>
                  <a:pt x="71643" y="82190"/>
                  <a:pt x="71002" y="82797"/>
                  <a:pt x="70493" y="81960"/>
                </a:cubicBezTo>
                <a:cubicBezTo>
                  <a:pt x="69975" y="81110"/>
                  <a:pt x="69778" y="79129"/>
                  <a:pt x="70049" y="77530"/>
                </a:cubicBezTo>
                <a:lnTo>
                  <a:pt x="70103" y="77390"/>
                </a:lnTo>
                <a:lnTo>
                  <a:pt x="68493" y="72774"/>
                </a:lnTo>
                <a:lnTo>
                  <a:pt x="68433" y="73003"/>
                </a:lnTo>
                <a:cubicBezTo>
                  <a:pt x="68026" y="74050"/>
                  <a:pt x="67445" y="74300"/>
                  <a:pt x="66954" y="73493"/>
                </a:cubicBezTo>
                <a:cubicBezTo>
                  <a:pt x="66294" y="72411"/>
                  <a:pt x="66043" y="69858"/>
                  <a:pt x="66393" y="67792"/>
                </a:cubicBezTo>
                <a:close/>
                <a:moveTo>
                  <a:pt x="63681" y="29963"/>
                </a:moveTo>
                <a:cubicBezTo>
                  <a:pt x="63656" y="28733"/>
                  <a:pt x="63952" y="27680"/>
                  <a:pt x="64346" y="27601"/>
                </a:cubicBezTo>
                <a:lnTo>
                  <a:pt x="64518" y="27784"/>
                </a:lnTo>
                <a:lnTo>
                  <a:pt x="67070" y="22763"/>
                </a:lnTo>
                <a:lnTo>
                  <a:pt x="67013" y="22401"/>
                </a:lnTo>
                <a:cubicBezTo>
                  <a:pt x="66988" y="21171"/>
                  <a:pt x="67284" y="20119"/>
                  <a:pt x="67678" y="20040"/>
                </a:cubicBezTo>
                <a:cubicBezTo>
                  <a:pt x="68072" y="19961"/>
                  <a:pt x="68409" y="20888"/>
                  <a:pt x="68434" y="22117"/>
                </a:cubicBezTo>
                <a:cubicBezTo>
                  <a:pt x="68459" y="23347"/>
                  <a:pt x="68163" y="24386"/>
                  <a:pt x="67769" y="24465"/>
                </a:cubicBezTo>
                <a:cubicBezTo>
                  <a:pt x="67572" y="24504"/>
                  <a:pt x="67390" y="24296"/>
                  <a:pt x="67253" y="23924"/>
                </a:cubicBezTo>
                <a:lnTo>
                  <a:pt x="67231" y="23782"/>
                </a:lnTo>
                <a:lnTo>
                  <a:pt x="64897" y="28372"/>
                </a:lnTo>
                <a:lnTo>
                  <a:pt x="65102" y="29679"/>
                </a:lnTo>
                <a:lnTo>
                  <a:pt x="65067" y="29995"/>
                </a:lnTo>
                <a:lnTo>
                  <a:pt x="67936" y="34189"/>
                </a:lnTo>
                <a:lnTo>
                  <a:pt x="68166" y="33837"/>
                </a:lnTo>
                <a:lnTo>
                  <a:pt x="67639" y="25137"/>
                </a:lnTo>
                <a:cubicBezTo>
                  <a:pt x="67625" y="24912"/>
                  <a:pt x="67675" y="24674"/>
                  <a:pt x="67753" y="24616"/>
                </a:cubicBezTo>
                <a:cubicBezTo>
                  <a:pt x="67835" y="24586"/>
                  <a:pt x="67912" y="24741"/>
                  <a:pt x="67922" y="24995"/>
                </a:cubicBezTo>
                <a:lnTo>
                  <a:pt x="68438" y="33493"/>
                </a:lnTo>
                <a:lnTo>
                  <a:pt x="68926" y="34011"/>
                </a:lnTo>
                <a:cubicBezTo>
                  <a:pt x="69063" y="34387"/>
                  <a:pt x="69153" y="34926"/>
                  <a:pt x="69166" y="35541"/>
                </a:cubicBezTo>
                <a:cubicBezTo>
                  <a:pt x="69191" y="36771"/>
                  <a:pt x="68895" y="37810"/>
                  <a:pt x="68501" y="37888"/>
                </a:cubicBezTo>
                <a:cubicBezTo>
                  <a:pt x="68107" y="37967"/>
                  <a:pt x="67771" y="37055"/>
                  <a:pt x="67745" y="35825"/>
                </a:cubicBezTo>
                <a:lnTo>
                  <a:pt x="67808" y="35249"/>
                </a:lnTo>
                <a:lnTo>
                  <a:pt x="64950" y="31068"/>
                </a:lnTo>
                <a:lnTo>
                  <a:pt x="64927" y="31284"/>
                </a:lnTo>
                <a:cubicBezTo>
                  <a:pt x="64806" y="31707"/>
                  <a:pt x="64634" y="31987"/>
                  <a:pt x="64437" y="32026"/>
                </a:cubicBezTo>
                <a:cubicBezTo>
                  <a:pt x="64043" y="32105"/>
                  <a:pt x="63707" y="31193"/>
                  <a:pt x="63681" y="29963"/>
                </a:cubicBezTo>
                <a:close/>
                <a:moveTo>
                  <a:pt x="61965" y="42447"/>
                </a:moveTo>
                <a:cubicBezTo>
                  <a:pt x="61965" y="40639"/>
                  <a:pt x="62441" y="39173"/>
                  <a:pt x="63017" y="39173"/>
                </a:cubicBezTo>
                <a:cubicBezTo>
                  <a:pt x="63602" y="39173"/>
                  <a:pt x="64073" y="40639"/>
                  <a:pt x="64073" y="42447"/>
                </a:cubicBezTo>
                <a:lnTo>
                  <a:pt x="64046" y="42649"/>
                </a:lnTo>
                <a:lnTo>
                  <a:pt x="66498" y="44671"/>
                </a:lnTo>
                <a:lnTo>
                  <a:pt x="66662" y="43418"/>
                </a:lnTo>
                <a:cubicBezTo>
                  <a:pt x="66905" y="42653"/>
                  <a:pt x="67240" y="42180"/>
                  <a:pt x="67610" y="42180"/>
                </a:cubicBezTo>
                <a:cubicBezTo>
                  <a:pt x="67983" y="42180"/>
                  <a:pt x="68320" y="42653"/>
                  <a:pt x="68565" y="43418"/>
                </a:cubicBezTo>
                <a:lnTo>
                  <a:pt x="68752" y="44289"/>
                </a:lnTo>
                <a:lnTo>
                  <a:pt x="70928" y="41087"/>
                </a:lnTo>
                <a:lnTo>
                  <a:pt x="70876" y="40458"/>
                </a:lnTo>
                <a:cubicBezTo>
                  <a:pt x="70922" y="39502"/>
                  <a:pt x="71203" y="38859"/>
                  <a:pt x="71502" y="38988"/>
                </a:cubicBezTo>
                <a:cubicBezTo>
                  <a:pt x="71806" y="39131"/>
                  <a:pt x="72017" y="40001"/>
                  <a:pt x="71971" y="40929"/>
                </a:cubicBezTo>
                <a:cubicBezTo>
                  <a:pt x="71930" y="41885"/>
                  <a:pt x="71649" y="42541"/>
                  <a:pt x="71346" y="42413"/>
                </a:cubicBezTo>
                <a:lnTo>
                  <a:pt x="71036" y="41846"/>
                </a:lnTo>
                <a:lnTo>
                  <a:pt x="68871" y="45027"/>
                </a:lnTo>
                <a:lnTo>
                  <a:pt x="68960" y="46409"/>
                </a:lnTo>
                <a:cubicBezTo>
                  <a:pt x="68960" y="48149"/>
                  <a:pt x="68620" y="49650"/>
                  <a:pt x="68136" y="50291"/>
                </a:cubicBezTo>
                <a:lnTo>
                  <a:pt x="68048" y="50347"/>
                </a:lnTo>
                <a:lnTo>
                  <a:pt x="68326" y="57388"/>
                </a:lnTo>
                <a:lnTo>
                  <a:pt x="68792" y="57983"/>
                </a:lnTo>
                <a:cubicBezTo>
                  <a:pt x="68921" y="58382"/>
                  <a:pt x="69000" y="58934"/>
                  <a:pt x="69000" y="59550"/>
                </a:cubicBezTo>
                <a:cubicBezTo>
                  <a:pt x="69000" y="60783"/>
                  <a:pt x="68683" y="61774"/>
                  <a:pt x="68289" y="61774"/>
                </a:cubicBezTo>
                <a:cubicBezTo>
                  <a:pt x="67894" y="61774"/>
                  <a:pt x="67577" y="60783"/>
                  <a:pt x="67577" y="59550"/>
                </a:cubicBezTo>
                <a:cubicBezTo>
                  <a:pt x="67577" y="58934"/>
                  <a:pt x="67656" y="58382"/>
                  <a:pt x="67785" y="57983"/>
                </a:cubicBezTo>
                <a:lnTo>
                  <a:pt x="68047" y="57648"/>
                </a:lnTo>
                <a:lnTo>
                  <a:pt x="67765" y="50525"/>
                </a:lnTo>
                <a:lnTo>
                  <a:pt x="67610" y="50623"/>
                </a:lnTo>
                <a:cubicBezTo>
                  <a:pt x="67240" y="50623"/>
                  <a:pt x="66905" y="50150"/>
                  <a:pt x="66662" y="49386"/>
                </a:cubicBezTo>
                <a:lnTo>
                  <a:pt x="66599" y="49091"/>
                </a:lnTo>
                <a:lnTo>
                  <a:pt x="65111" y="52388"/>
                </a:lnTo>
                <a:lnTo>
                  <a:pt x="65221" y="53144"/>
                </a:lnTo>
                <a:cubicBezTo>
                  <a:pt x="65239" y="54259"/>
                  <a:pt x="64965" y="55173"/>
                  <a:pt x="64618" y="55216"/>
                </a:cubicBezTo>
                <a:cubicBezTo>
                  <a:pt x="64261" y="55259"/>
                  <a:pt x="63968" y="54402"/>
                  <a:pt x="63955" y="53316"/>
                </a:cubicBezTo>
                <a:cubicBezTo>
                  <a:pt x="63936" y="52201"/>
                  <a:pt x="64211" y="51287"/>
                  <a:pt x="64563" y="51258"/>
                </a:cubicBezTo>
                <a:lnTo>
                  <a:pt x="64962" y="51705"/>
                </a:lnTo>
                <a:lnTo>
                  <a:pt x="66450" y="48395"/>
                </a:lnTo>
                <a:lnTo>
                  <a:pt x="66375" y="48046"/>
                </a:lnTo>
                <a:cubicBezTo>
                  <a:pt x="66307" y="47542"/>
                  <a:pt x="66269" y="46989"/>
                  <a:pt x="66269" y="46409"/>
                </a:cubicBezTo>
                <a:lnTo>
                  <a:pt x="66345" y="45832"/>
                </a:lnTo>
                <a:lnTo>
                  <a:pt x="63892" y="43810"/>
                </a:lnTo>
                <a:lnTo>
                  <a:pt x="63764" y="44775"/>
                </a:lnTo>
                <a:cubicBezTo>
                  <a:pt x="63573" y="45370"/>
                  <a:pt x="63309" y="45736"/>
                  <a:pt x="63017" y="45736"/>
                </a:cubicBezTo>
                <a:cubicBezTo>
                  <a:pt x="62441" y="45736"/>
                  <a:pt x="61965" y="44270"/>
                  <a:pt x="61965" y="42447"/>
                </a:cubicBezTo>
                <a:close/>
                <a:moveTo>
                  <a:pt x="59329" y="68920"/>
                </a:moveTo>
                <a:cubicBezTo>
                  <a:pt x="59303" y="67690"/>
                  <a:pt x="59600" y="66637"/>
                  <a:pt x="59993" y="66558"/>
                </a:cubicBezTo>
                <a:lnTo>
                  <a:pt x="60166" y="66742"/>
                </a:lnTo>
                <a:lnTo>
                  <a:pt x="62718" y="61720"/>
                </a:lnTo>
                <a:lnTo>
                  <a:pt x="62661" y="61358"/>
                </a:lnTo>
                <a:cubicBezTo>
                  <a:pt x="62635" y="60129"/>
                  <a:pt x="62932" y="59076"/>
                  <a:pt x="63325" y="58997"/>
                </a:cubicBezTo>
                <a:cubicBezTo>
                  <a:pt x="63719" y="58918"/>
                  <a:pt x="64056" y="59845"/>
                  <a:pt x="64081" y="61075"/>
                </a:cubicBezTo>
                <a:cubicBezTo>
                  <a:pt x="64107" y="62304"/>
                  <a:pt x="63810" y="63343"/>
                  <a:pt x="63416" y="63422"/>
                </a:cubicBezTo>
                <a:cubicBezTo>
                  <a:pt x="63220" y="63461"/>
                  <a:pt x="63037" y="63253"/>
                  <a:pt x="62901" y="62881"/>
                </a:cubicBezTo>
                <a:lnTo>
                  <a:pt x="62878" y="62740"/>
                </a:lnTo>
                <a:lnTo>
                  <a:pt x="60544" y="67329"/>
                </a:lnTo>
                <a:lnTo>
                  <a:pt x="60749" y="68636"/>
                </a:lnTo>
                <a:lnTo>
                  <a:pt x="60715" y="68952"/>
                </a:lnTo>
                <a:lnTo>
                  <a:pt x="63583" y="73146"/>
                </a:lnTo>
                <a:lnTo>
                  <a:pt x="63813" y="72794"/>
                </a:lnTo>
                <a:lnTo>
                  <a:pt x="63286" y="64094"/>
                </a:lnTo>
                <a:cubicBezTo>
                  <a:pt x="63272" y="63869"/>
                  <a:pt x="63323" y="63632"/>
                  <a:pt x="63400" y="63574"/>
                </a:cubicBezTo>
                <a:cubicBezTo>
                  <a:pt x="63482" y="63543"/>
                  <a:pt x="63559" y="63698"/>
                  <a:pt x="63569" y="63952"/>
                </a:cubicBezTo>
                <a:lnTo>
                  <a:pt x="64085" y="72450"/>
                </a:lnTo>
                <a:lnTo>
                  <a:pt x="64573" y="72969"/>
                </a:lnTo>
                <a:cubicBezTo>
                  <a:pt x="64710" y="73344"/>
                  <a:pt x="64801" y="73883"/>
                  <a:pt x="64813" y="74498"/>
                </a:cubicBezTo>
                <a:cubicBezTo>
                  <a:pt x="64839" y="75728"/>
                  <a:pt x="64542" y="76767"/>
                  <a:pt x="64148" y="76845"/>
                </a:cubicBezTo>
                <a:cubicBezTo>
                  <a:pt x="63755" y="76924"/>
                  <a:pt x="63418" y="76012"/>
                  <a:pt x="63393" y="74782"/>
                </a:cubicBezTo>
                <a:lnTo>
                  <a:pt x="63455" y="74206"/>
                </a:lnTo>
                <a:lnTo>
                  <a:pt x="60598" y="70025"/>
                </a:lnTo>
                <a:lnTo>
                  <a:pt x="60574" y="70241"/>
                </a:lnTo>
                <a:cubicBezTo>
                  <a:pt x="60454" y="70665"/>
                  <a:pt x="60281" y="70944"/>
                  <a:pt x="60084" y="70983"/>
                </a:cubicBezTo>
                <a:cubicBezTo>
                  <a:pt x="59691" y="71062"/>
                  <a:pt x="59354" y="70150"/>
                  <a:pt x="59329" y="68920"/>
                </a:cubicBezTo>
                <a:close/>
                <a:moveTo>
                  <a:pt x="57613" y="81404"/>
                </a:moveTo>
                <a:cubicBezTo>
                  <a:pt x="57613" y="79596"/>
                  <a:pt x="58088" y="78130"/>
                  <a:pt x="58664" y="78130"/>
                </a:cubicBezTo>
                <a:cubicBezTo>
                  <a:pt x="59249" y="78130"/>
                  <a:pt x="59720" y="79596"/>
                  <a:pt x="59720" y="81404"/>
                </a:cubicBezTo>
                <a:lnTo>
                  <a:pt x="59693" y="81606"/>
                </a:lnTo>
                <a:lnTo>
                  <a:pt x="62145" y="83629"/>
                </a:lnTo>
                <a:lnTo>
                  <a:pt x="62309" y="82376"/>
                </a:lnTo>
                <a:cubicBezTo>
                  <a:pt x="62552" y="81610"/>
                  <a:pt x="62887" y="81137"/>
                  <a:pt x="63258" y="81137"/>
                </a:cubicBezTo>
                <a:cubicBezTo>
                  <a:pt x="63630" y="81137"/>
                  <a:pt x="63968" y="81610"/>
                  <a:pt x="64212" y="82376"/>
                </a:cubicBezTo>
                <a:lnTo>
                  <a:pt x="64399" y="83246"/>
                </a:lnTo>
                <a:lnTo>
                  <a:pt x="66575" y="80044"/>
                </a:lnTo>
                <a:lnTo>
                  <a:pt x="66524" y="79415"/>
                </a:lnTo>
                <a:cubicBezTo>
                  <a:pt x="66570" y="78459"/>
                  <a:pt x="66850" y="77817"/>
                  <a:pt x="67149" y="77945"/>
                </a:cubicBezTo>
                <a:cubicBezTo>
                  <a:pt x="67453" y="78088"/>
                  <a:pt x="67664" y="78958"/>
                  <a:pt x="67618" y="79886"/>
                </a:cubicBezTo>
                <a:cubicBezTo>
                  <a:pt x="67577" y="80842"/>
                  <a:pt x="67297" y="81498"/>
                  <a:pt x="66993" y="81370"/>
                </a:cubicBezTo>
                <a:lnTo>
                  <a:pt x="66684" y="80803"/>
                </a:lnTo>
                <a:lnTo>
                  <a:pt x="64518" y="83984"/>
                </a:lnTo>
                <a:lnTo>
                  <a:pt x="64607" y="85366"/>
                </a:lnTo>
                <a:cubicBezTo>
                  <a:pt x="64607" y="87106"/>
                  <a:pt x="64267" y="88607"/>
                  <a:pt x="63783" y="89248"/>
                </a:cubicBezTo>
                <a:lnTo>
                  <a:pt x="63695" y="89304"/>
                </a:lnTo>
                <a:lnTo>
                  <a:pt x="63973" y="96345"/>
                </a:lnTo>
                <a:lnTo>
                  <a:pt x="64440" y="96940"/>
                </a:lnTo>
                <a:cubicBezTo>
                  <a:pt x="64568" y="97339"/>
                  <a:pt x="64648" y="97891"/>
                  <a:pt x="64648" y="98507"/>
                </a:cubicBezTo>
                <a:cubicBezTo>
                  <a:pt x="64648" y="99740"/>
                  <a:pt x="64330" y="100732"/>
                  <a:pt x="63936" y="100732"/>
                </a:cubicBezTo>
                <a:cubicBezTo>
                  <a:pt x="63542" y="100732"/>
                  <a:pt x="63224" y="99740"/>
                  <a:pt x="63224" y="98507"/>
                </a:cubicBezTo>
                <a:cubicBezTo>
                  <a:pt x="63224" y="97891"/>
                  <a:pt x="63304" y="97339"/>
                  <a:pt x="63432" y="96940"/>
                </a:cubicBezTo>
                <a:lnTo>
                  <a:pt x="63695" y="96605"/>
                </a:lnTo>
                <a:lnTo>
                  <a:pt x="63412" y="89482"/>
                </a:lnTo>
                <a:lnTo>
                  <a:pt x="63258" y="89580"/>
                </a:lnTo>
                <a:cubicBezTo>
                  <a:pt x="62887" y="89580"/>
                  <a:pt x="62552" y="89107"/>
                  <a:pt x="62309" y="88343"/>
                </a:cubicBezTo>
                <a:lnTo>
                  <a:pt x="62246" y="88049"/>
                </a:lnTo>
                <a:lnTo>
                  <a:pt x="60759" y="91345"/>
                </a:lnTo>
                <a:lnTo>
                  <a:pt x="60868" y="92101"/>
                </a:lnTo>
                <a:cubicBezTo>
                  <a:pt x="60887" y="93216"/>
                  <a:pt x="60612" y="94130"/>
                  <a:pt x="60265" y="94173"/>
                </a:cubicBezTo>
                <a:cubicBezTo>
                  <a:pt x="59908" y="94216"/>
                  <a:pt x="59616" y="93359"/>
                  <a:pt x="59602" y="92273"/>
                </a:cubicBezTo>
                <a:cubicBezTo>
                  <a:pt x="59584" y="91158"/>
                  <a:pt x="59858" y="90244"/>
                  <a:pt x="60210" y="90215"/>
                </a:cubicBezTo>
                <a:lnTo>
                  <a:pt x="60609" y="90663"/>
                </a:lnTo>
                <a:lnTo>
                  <a:pt x="62097" y="87352"/>
                </a:lnTo>
                <a:lnTo>
                  <a:pt x="62022" y="87003"/>
                </a:lnTo>
                <a:cubicBezTo>
                  <a:pt x="61954" y="86499"/>
                  <a:pt x="61917" y="85946"/>
                  <a:pt x="61917" y="85366"/>
                </a:cubicBezTo>
                <a:lnTo>
                  <a:pt x="61993" y="84789"/>
                </a:lnTo>
                <a:lnTo>
                  <a:pt x="59539" y="82767"/>
                </a:lnTo>
                <a:lnTo>
                  <a:pt x="59412" y="83732"/>
                </a:lnTo>
                <a:cubicBezTo>
                  <a:pt x="59221" y="84327"/>
                  <a:pt x="58957" y="84694"/>
                  <a:pt x="58664" y="84694"/>
                </a:cubicBezTo>
                <a:cubicBezTo>
                  <a:pt x="58088" y="84694"/>
                  <a:pt x="57613" y="83227"/>
                  <a:pt x="57613" y="81404"/>
                </a:cubicBezTo>
                <a:close/>
                <a:moveTo>
                  <a:pt x="56092" y="25132"/>
                </a:moveTo>
                <a:cubicBezTo>
                  <a:pt x="56325" y="23475"/>
                  <a:pt x="56949" y="22724"/>
                  <a:pt x="57477" y="23441"/>
                </a:cubicBezTo>
                <a:cubicBezTo>
                  <a:pt x="58013" y="24170"/>
                  <a:pt x="58256" y="26101"/>
                  <a:pt x="58024" y="27758"/>
                </a:cubicBezTo>
                <a:lnTo>
                  <a:pt x="57973" y="27910"/>
                </a:lnTo>
                <a:lnTo>
                  <a:pt x="59688" y="32145"/>
                </a:lnTo>
                <a:lnTo>
                  <a:pt x="59742" y="31903"/>
                </a:lnTo>
                <a:cubicBezTo>
                  <a:pt x="60123" y="30766"/>
                  <a:pt x="60697" y="30383"/>
                  <a:pt x="61206" y="31076"/>
                </a:cubicBezTo>
                <a:cubicBezTo>
                  <a:pt x="61889" y="32004"/>
                  <a:pt x="62200" y="34493"/>
                  <a:pt x="61900" y="36633"/>
                </a:cubicBezTo>
                <a:cubicBezTo>
                  <a:pt x="61602" y="38760"/>
                  <a:pt x="60805" y="39743"/>
                  <a:pt x="60121" y="38814"/>
                </a:cubicBezTo>
                <a:cubicBezTo>
                  <a:pt x="59952" y="38583"/>
                  <a:pt x="59805" y="38255"/>
                  <a:pt x="59686" y="37859"/>
                </a:cubicBezTo>
                <a:lnTo>
                  <a:pt x="59509" y="36981"/>
                </a:lnTo>
                <a:lnTo>
                  <a:pt x="57699" y="38163"/>
                </a:lnTo>
                <a:lnTo>
                  <a:pt x="57702" y="38993"/>
                </a:lnTo>
                <a:cubicBezTo>
                  <a:pt x="57576" y="40037"/>
                  <a:pt x="57207" y="40534"/>
                  <a:pt x="56883" y="40140"/>
                </a:cubicBezTo>
                <a:cubicBezTo>
                  <a:pt x="56551" y="39735"/>
                  <a:pt x="56393" y="38585"/>
                  <a:pt x="56520" y="37572"/>
                </a:cubicBezTo>
                <a:cubicBezTo>
                  <a:pt x="56646" y="36528"/>
                  <a:pt x="57015" y="36032"/>
                  <a:pt x="57341" y="36444"/>
                </a:cubicBezTo>
                <a:lnTo>
                  <a:pt x="57650" y="37352"/>
                </a:lnTo>
                <a:lnTo>
                  <a:pt x="59414" y="36188"/>
                </a:lnTo>
                <a:lnTo>
                  <a:pt x="59434" y="33281"/>
                </a:lnTo>
                <a:lnTo>
                  <a:pt x="59459" y="33167"/>
                </a:lnTo>
                <a:lnTo>
                  <a:pt x="57683" y="28782"/>
                </a:lnTo>
                <a:lnTo>
                  <a:pt x="57442" y="29508"/>
                </a:lnTo>
                <a:cubicBezTo>
                  <a:pt x="57191" y="29815"/>
                  <a:pt x="56902" y="29822"/>
                  <a:pt x="56634" y="29457"/>
                </a:cubicBezTo>
                <a:cubicBezTo>
                  <a:pt x="56106" y="28739"/>
                  <a:pt x="55858" y="26803"/>
                  <a:pt x="56092" y="25132"/>
                </a:cubicBezTo>
                <a:close/>
                <a:moveTo>
                  <a:pt x="53109" y="50230"/>
                </a:moveTo>
                <a:cubicBezTo>
                  <a:pt x="53106" y="49662"/>
                  <a:pt x="53173" y="49092"/>
                  <a:pt x="53311" y="48652"/>
                </a:cubicBezTo>
                <a:cubicBezTo>
                  <a:pt x="53586" y="47772"/>
                  <a:pt x="54035" y="47755"/>
                  <a:pt x="54319" y="48614"/>
                </a:cubicBezTo>
                <a:cubicBezTo>
                  <a:pt x="54460" y="49044"/>
                  <a:pt x="54532" y="49606"/>
                  <a:pt x="54534" y="50171"/>
                </a:cubicBezTo>
                <a:lnTo>
                  <a:pt x="54428" y="50991"/>
                </a:lnTo>
                <a:lnTo>
                  <a:pt x="56289" y="55388"/>
                </a:lnTo>
                <a:lnTo>
                  <a:pt x="56349" y="54915"/>
                </a:lnTo>
                <a:cubicBezTo>
                  <a:pt x="56608" y="54088"/>
                  <a:pt x="56950" y="53670"/>
                  <a:pt x="57295" y="53661"/>
                </a:cubicBezTo>
                <a:lnTo>
                  <a:pt x="57407" y="53726"/>
                </a:lnTo>
                <a:lnTo>
                  <a:pt x="57686" y="48106"/>
                </a:lnTo>
                <a:lnTo>
                  <a:pt x="57436" y="47823"/>
                </a:lnTo>
                <a:cubicBezTo>
                  <a:pt x="57301" y="47455"/>
                  <a:pt x="57229" y="46958"/>
                  <a:pt x="57220" y="46453"/>
                </a:cubicBezTo>
                <a:cubicBezTo>
                  <a:pt x="57210" y="45947"/>
                  <a:pt x="57263" y="45434"/>
                  <a:pt x="57380" y="45031"/>
                </a:cubicBezTo>
                <a:cubicBezTo>
                  <a:pt x="57618" y="44205"/>
                  <a:pt x="58020" y="44150"/>
                  <a:pt x="58279" y="44877"/>
                </a:cubicBezTo>
                <a:cubicBezTo>
                  <a:pt x="58548" y="45613"/>
                  <a:pt x="58567" y="46863"/>
                  <a:pt x="58329" y="47669"/>
                </a:cubicBezTo>
                <a:lnTo>
                  <a:pt x="57947" y="48248"/>
                </a:lnTo>
                <a:lnTo>
                  <a:pt x="57671" y="53878"/>
                </a:lnTo>
                <a:lnTo>
                  <a:pt x="57804" y="53954"/>
                </a:lnTo>
                <a:cubicBezTo>
                  <a:pt x="57967" y="54154"/>
                  <a:pt x="58121" y="54457"/>
                  <a:pt x="58254" y="54861"/>
                </a:cubicBezTo>
                <a:lnTo>
                  <a:pt x="58367" y="55372"/>
                </a:lnTo>
                <a:lnTo>
                  <a:pt x="60510" y="51366"/>
                </a:lnTo>
                <a:lnTo>
                  <a:pt x="60377" y="50408"/>
                </a:lnTo>
                <a:cubicBezTo>
                  <a:pt x="60373" y="49567"/>
                  <a:pt x="60473" y="48722"/>
                  <a:pt x="60677" y="48069"/>
                </a:cubicBezTo>
                <a:cubicBezTo>
                  <a:pt x="61079" y="46783"/>
                  <a:pt x="61748" y="46745"/>
                  <a:pt x="62167" y="48016"/>
                </a:cubicBezTo>
                <a:cubicBezTo>
                  <a:pt x="62583" y="49277"/>
                  <a:pt x="62589" y="51361"/>
                  <a:pt x="62187" y="52647"/>
                </a:cubicBezTo>
                <a:cubicBezTo>
                  <a:pt x="61779" y="53953"/>
                  <a:pt x="61113" y="53981"/>
                  <a:pt x="60697" y="52720"/>
                </a:cubicBezTo>
                <a:lnTo>
                  <a:pt x="60670" y="52520"/>
                </a:lnTo>
                <a:lnTo>
                  <a:pt x="58573" y="56436"/>
                </a:lnTo>
                <a:lnTo>
                  <a:pt x="58668" y="57823"/>
                </a:lnTo>
                <a:cubicBezTo>
                  <a:pt x="58675" y="58898"/>
                  <a:pt x="58550" y="59977"/>
                  <a:pt x="58292" y="60804"/>
                </a:cubicBezTo>
                <a:cubicBezTo>
                  <a:pt x="57772" y="62467"/>
                  <a:pt x="56915" y="62496"/>
                  <a:pt x="56378" y="60868"/>
                </a:cubicBezTo>
                <a:cubicBezTo>
                  <a:pt x="56111" y="60058"/>
                  <a:pt x="55974" y="58986"/>
                  <a:pt x="55968" y="57908"/>
                </a:cubicBezTo>
                <a:lnTo>
                  <a:pt x="56179" y="56252"/>
                </a:lnTo>
                <a:lnTo>
                  <a:pt x="54294" y="51794"/>
                </a:lnTo>
                <a:lnTo>
                  <a:pt x="53831" y="52421"/>
                </a:lnTo>
                <a:cubicBezTo>
                  <a:pt x="53650" y="52430"/>
                  <a:pt x="53468" y="52222"/>
                  <a:pt x="53326" y="51792"/>
                </a:cubicBezTo>
                <a:cubicBezTo>
                  <a:pt x="53184" y="51362"/>
                  <a:pt x="53112" y="50797"/>
                  <a:pt x="53109" y="50230"/>
                </a:cubicBezTo>
                <a:close/>
                <a:moveTo>
                  <a:pt x="51740" y="64090"/>
                </a:moveTo>
                <a:cubicBezTo>
                  <a:pt x="51972" y="62432"/>
                  <a:pt x="52596" y="61681"/>
                  <a:pt x="53124" y="62398"/>
                </a:cubicBezTo>
                <a:cubicBezTo>
                  <a:pt x="53660" y="63128"/>
                  <a:pt x="53903" y="65058"/>
                  <a:pt x="53671" y="66716"/>
                </a:cubicBezTo>
                <a:lnTo>
                  <a:pt x="53621" y="66867"/>
                </a:lnTo>
                <a:lnTo>
                  <a:pt x="55335" y="71102"/>
                </a:lnTo>
                <a:lnTo>
                  <a:pt x="55389" y="70860"/>
                </a:lnTo>
                <a:cubicBezTo>
                  <a:pt x="55771" y="69723"/>
                  <a:pt x="56344" y="69340"/>
                  <a:pt x="56853" y="70033"/>
                </a:cubicBezTo>
                <a:cubicBezTo>
                  <a:pt x="57536" y="70962"/>
                  <a:pt x="57847" y="73450"/>
                  <a:pt x="57547" y="75590"/>
                </a:cubicBezTo>
                <a:cubicBezTo>
                  <a:pt x="57249" y="77718"/>
                  <a:pt x="56452" y="78700"/>
                  <a:pt x="55769" y="77771"/>
                </a:cubicBezTo>
                <a:cubicBezTo>
                  <a:pt x="55599" y="77540"/>
                  <a:pt x="55453" y="77212"/>
                  <a:pt x="55333" y="76816"/>
                </a:cubicBezTo>
                <a:lnTo>
                  <a:pt x="55156" y="75938"/>
                </a:lnTo>
                <a:lnTo>
                  <a:pt x="53346" y="77120"/>
                </a:lnTo>
                <a:lnTo>
                  <a:pt x="53349" y="77950"/>
                </a:lnTo>
                <a:cubicBezTo>
                  <a:pt x="53223" y="78994"/>
                  <a:pt x="52854" y="79491"/>
                  <a:pt x="52530" y="79097"/>
                </a:cubicBezTo>
                <a:cubicBezTo>
                  <a:pt x="52198" y="78692"/>
                  <a:pt x="52040" y="77542"/>
                  <a:pt x="52167" y="76529"/>
                </a:cubicBezTo>
                <a:cubicBezTo>
                  <a:pt x="52293" y="75485"/>
                  <a:pt x="52662" y="74989"/>
                  <a:pt x="52988" y="75401"/>
                </a:cubicBezTo>
                <a:lnTo>
                  <a:pt x="53297" y="76309"/>
                </a:lnTo>
                <a:lnTo>
                  <a:pt x="55061" y="75145"/>
                </a:lnTo>
                <a:lnTo>
                  <a:pt x="55081" y="72238"/>
                </a:lnTo>
                <a:lnTo>
                  <a:pt x="55107" y="72124"/>
                </a:lnTo>
                <a:lnTo>
                  <a:pt x="53330" y="67739"/>
                </a:lnTo>
                <a:lnTo>
                  <a:pt x="53089" y="68465"/>
                </a:lnTo>
                <a:cubicBezTo>
                  <a:pt x="52838" y="68772"/>
                  <a:pt x="52549" y="68779"/>
                  <a:pt x="52281" y="68414"/>
                </a:cubicBezTo>
                <a:cubicBezTo>
                  <a:pt x="51753" y="67696"/>
                  <a:pt x="51506" y="65760"/>
                  <a:pt x="51740" y="64090"/>
                </a:cubicBezTo>
                <a:close/>
                <a:moveTo>
                  <a:pt x="48756" y="89187"/>
                </a:moveTo>
                <a:cubicBezTo>
                  <a:pt x="48753" y="88619"/>
                  <a:pt x="48820" y="88049"/>
                  <a:pt x="48958" y="87609"/>
                </a:cubicBezTo>
                <a:cubicBezTo>
                  <a:pt x="49233" y="86729"/>
                  <a:pt x="49682" y="86712"/>
                  <a:pt x="49966" y="87571"/>
                </a:cubicBezTo>
                <a:cubicBezTo>
                  <a:pt x="50108" y="88001"/>
                  <a:pt x="50179" y="88564"/>
                  <a:pt x="50181" y="89129"/>
                </a:cubicBezTo>
                <a:lnTo>
                  <a:pt x="50075" y="89948"/>
                </a:lnTo>
                <a:lnTo>
                  <a:pt x="51936" y="94346"/>
                </a:lnTo>
                <a:lnTo>
                  <a:pt x="51997" y="93872"/>
                </a:lnTo>
                <a:cubicBezTo>
                  <a:pt x="52255" y="93045"/>
                  <a:pt x="52598" y="92627"/>
                  <a:pt x="52942" y="92618"/>
                </a:cubicBezTo>
                <a:lnTo>
                  <a:pt x="53054" y="92683"/>
                </a:lnTo>
                <a:lnTo>
                  <a:pt x="53333" y="87063"/>
                </a:lnTo>
                <a:lnTo>
                  <a:pt x="53083" y="86780"/>
                </a:lnTo>
                <a:cubicBezTo>
                  <a:pt x="52948" y="86412"/>
                  <a:pt x="52876" y="85915"/>
                  <a:pt x="52867" y="85410"/>
                </a:cubicBezTo>
                <a:cubicBezTo>
                  <a:pt x="52857" y="84905"/>
                  <a:pt x="52911" y="84391"/>
                  <a:pt x="53027" y="83988"/>
                </a:cubicBezTo>
                <a:cubicBezTo>
                  <a:pt x="53266" y="83162"/>
                  <a:pt x="53667" y="83107"/>
                  <a:pt x="53926" y="83834"/>
                </a:cubicBezTo>
                <a:cubicBezTo>
                  <a:pt x="54196" y="84570"/>
                  <a:pt x="54215" y="85820"/>
                  <a:pt x="53976" y="86626"/>
                </a:cubicBezTo>
                <a:lnTo>
                  <a:pt x="53594" y="87206"/>
                </a:lnTo>
                <a:lnTo>
                  <a:pt x="53319" y="92835"/>
                </a:lnTo>
                <a:lnTo>
                  <a:pt x="53451" y="92911"/>
                </a:lnTo>
                <a:cubicBezTo>
                  <a:pt x="53614" y="93111"/>
                  <a:pt x="53768" y="93414"/>
                  <a:pt x="53901" y="93818"/>
                </a:cubicBezTo>
                <a:lnTo>
                  <a:pt x="54014" y="94329"/>
                </a:lnTo>
                <a:lnTo>
                  <a:pt x="56157" y="90323"/>
                </a:lnTo>
                <a:lnTo>
                  <a:pt x="56024" y="89365"/>
                </a:lnTo>
                <a:cubicBezTo>
                  <a:pt x="56021" y="88524"/>
                  <a:pt x="56120" y="87679"/>
                  <a:pt x="56324" y="87026"/>
                </a:cubicBezTo>
                <a:cubicBezTo>
                  <a:pt x="56726" y="85740"/>
                  <a:pt x="57395" y="85702"/>
                  <a:pt x="57814" y="86973"/>
                </a:cubicBezTo>
                <a:cubicBezTo>
                  <a:pt x="58230" y="88234"/>
                  <a:pt x="58236" y="90318"/>
                  <a:pt x="57835" y="91604"/>
                </a:cubicBezTo>
                <a:cubicBezTo>
                  <a:pt x="57427" y="92910"/>
                  <a:pt x="56761" y="92938"/>
                  <a:pt x="56345" y="91677"/>
                </a:cubicBezTo>
                <a:lnTo>
                  <a:pt x="56317" y="91477"/>
                </a:lnTo>
                <a:lnTo>
                  <a:pt x="54220" y="95393"/>
                </a:lnTo>
                <a:lnTo>
                  <a:pt x="54315" y="96780"/>
                </a:lnTo>
                <a:cubicBezTo>
                  <a:pt x="54322" y="97855"/>
                  <a:pt x="54198" y="98934"/>
                  <a:pt x="53939" y="99761"/>
                </a:cubicBezTo>
                <a:cubicBezTo>
                  <a:pt x="53419" y="101424"/>
                  <a:pt x="52562" y="101453"/>
                  <a:pt x="52025" y="99825"/>
                </a:cubicBezTo>
                <a:cubicBezTo>
                  <a:pt x="51758" y="99015"/>
                  <a:pt x="51621" y="97943"/>
                  <a:pt x="51616" y="96865"/>
                </a:cubicBezTo>
                <a:lnTo>
                  <a:pt x="51826" y="95209"/>
                </a:lnTo>
                <a:lnTo>
                  <a:pt x="49941" y="90751"/>
                </a:lnTo>
                <a:lnTo>
                  <a:pt x="49479" y="91378"/>
                </a:lnTo>
                <a:cubicBezTo>
                  <a:pt x="49297" y="91387"/>
                  <a:pt x="49115" y="91179"/>
                  <a:pt x="48973" y="90749"/>
                </a:cubicBezTo>
                <a:cubicBezTo>
                  <a:pt x="48831" y="90319"/>
                  <a:pt x="48759" y="89754"/>
                  <a:pt x="48756" y="89187"/>
                </a:cubicBezTo>
                <a:close/>
                <a:moveTo>
                  <a:pt x="48515" y="36510"/>
                </a:moveTo>
                <a:cubicBezTo>
                  <a:pt x="48515" y="35282"/>
                  <a:pt x="48833" y="34293"/>
                  <a:pt x="49229" y="34293"/>
                </a:cubicBezTo>
                <a:cubicBezTo>
                  <a:pt x="49427" y="34293"/>
                  <a:pt x="49604" y="34540"/>
                  <a:pt x="49732" y="34941"/>
                </a:cubicBezTo>
                <a:lnTo>
                  <a:pt x="49840" y="35759"/>
                </a:lnTo>
                <a:lnTo>
                  <a:pt x="52127" y="34880"/>
                </a:lnTo>
                <a:lnTo>
                  <a:pt x="52095" y="34397"/>
                </a:lnTo>
                <a:cubicBezTo>
                  <a:pt x="52095" y="33244"/>
                  <a:pt x="52247" y="32200"/>
                  <a:pt x="52492" y="31444"/>
                </a:cubicBezTo>
                <a:lnTo>
                  <a:pt x="52587" y="31247"/>
                </a:lnTo>
                <a:lnTo>
                  <a:pt x="51529" y="26613"/>
                </a:lnTo>
                <a:lnTo>
                  <a:pt x="51286" y="26955"/>
                </a:lnTo>
                <a:cubicBezTo>
                  <a:pt x="50928" y="27012"/>
                  <a:pt x="50634" y="26157"/>
                  <a:pt x="50621" y="25075"/>
                </a:cubicBezTo>
                <a:cubicBezTo>
                  <a:pt x="50607" y="23965"/>
                  <a:pt x="50882" y="23054"/>
                  <a:pt x="51231" y="23011"/>
                </a:cubicBezTo>
                <a:cubicBezTo>
                  <a:pt x="51588" y="22954"/>
                  <a:pt x="51882" y="23808"/>
                  <a:pt x="51891" y="24905"/>
                </a:cubicBezTo>
                <a:lnTo>
                  <a:pt x="51748" y="26149"/>
                </a:lnTo>
                <a:lnTo>
                  <a:pt x="52810" y="30782"/>
                </a:lnTo>
                <a:lnTo>
                  <a:pt x="52922" y="30549"/>
                </a:lnTo>
                <a:cubicBezTo>
                  <a:pt x="53084" y="30338"/>
                  <a:pt x="53262" y="30221"/>
                  <a:pt x="53448" y="30221"/>
                </a:cubicBezTo>
                <a:lnTo>
                  <a:pt x="53643" y="30342"/>
                </a:lnTo>
                <a:lnTo>
                  <a:pt x="54264" y="23029"/>
                </a:lnTo>
                <a:lnTo>
                  <a:pt x="53973" y="22417"/>
                </a:lnTo>
                <a:cubicBezTo>
                  <a:pt x="53782" y="21823"/>
                  <a:pt x="53664" y="21000"/>
                  <a:pt x="53664" y="20089"/>
                </a:cubicBezTo>
                <a:cubicBezTo>
                  <a:pt x="53664" y="18295"/>
                  <a:pt x="54135" y="16814"/>
                  <a:pt x="54720" y="16814"/>
                </a:cubicBezTo>
                <a:cubicBezTo>
                  <a:pt x="55300" y="16814"/>
                  <a:pt x="55771" y="18295"/>
                  <a:pt x="55771" y="20089"/>
                </a:cubicBezTo>
                <a:cubicBezTo>
                  <a:pt x="55771" y="21912"/>
                  <a:pt x="55300" y="23378"/>
                  <a:pt x="54720" y="23378"/>
                </a:cubicBezTo>
                <a:lnTo>
                  <a:pt x="54652" y="23335"/>
                </a:lnTo>
                <a:lnTo>
                  <a:pt x="54029" y="30658"/>
                </a:lnTo>
                <a:lnTo>
                  <a:pt x="54408" y="31444"/>
                </a:lnTo>
                <a:cubicBezTo>
                  <a:pt x="54654" y="32199"/>
                  <a:pt x="54805" y="33244"/>
                  <a:pt x="54806" y="34397"/>
                </a:cubicBezTo>
                <a:cubicBezTo>
                  <a:pt x="54806" y="35558"/>
                  <a:pt x="54653" y="36609"/>
                  <a:pt x="54408" y="37370"/>
                </a:cubicBezTo>
                <a:lnTo>
                  <a:pt x="54129" y="37954"/>
                </a:lnTo>
                <a:lnTo>
                  <a:pt x="55156" y="44731"/>
                </a:lnTo>
                <a:lnTo>
                  <a:pt x="55358" y="44571"/>
                </a:lnTo>
                <a:cubicBezTo>
                  <a:pt x="55665" y="44714"/>
                  <a:pt x="55871" y="45588"/>
                  <a:pt x="55830" y="46520"/>
                </a:cubicBezTo>
                <a:cubicBezTo>
                  <a:pt x="55784" y="47465"/>
                  <a:pt x="55505" y="48124"/>
                  <a:pt x="55207" y="47981"/>
                </a:cubicBezTo>
                <a:cubicBezTo>
                  <a:pt x="54900" y="47852"/>
                  <a:pt x="54689" y="46978"/>
                  <a:pt x="54731" y="46032"/>
                </a:cubicBezTo>
                <a:lnTo>
                  <a:pt x="54913" y="45069"/>
                </a:lnTo>
                <a:lnTo>
                  <a:pt x="53892" y="38324"/>
                </a:lnTo>
                <a:lnTo>
                  <a:pt x="53448" y="38602"/>
                </a:lnTo>
                <a:cubicBezTo>
                  <a:pt x="52889" y="38602"/>
                  <a:pt x="52408" y="37543"/>
                  <a:pt x="52202" y="36034"/>
                </a:cubicBezTo>
                <a:lnTo>
                  <a:pt x="52184" y="35760"/>
                </a:lnTo>
                <a:lnTo>
                  <a:pt x="49923" y="36626"/>
                </a:lnTo>
                <a:lnTo>
                  <a:pt x="49732" y="38079"/>
                </a:lnTo>
                <a:cubicBezTo>
                  <a:pt x="49604" y="38480"/>
                  <a:pt x="49427" y="38727"/>
                  <a:pt x="49229" y="38727"/>
                </a:cubicBezTo>
                <a:cubicBezTo>
                  <a:pt x="48833" y="38727"/>
                  <a:pt x="48515" y="37739"/>
                  <a:pt x="48515" y="36510"/>
                </a:cubicBezTo>
                <a:close/>
                <a:moveTo>
                  <a:pt x="44162" y="75467"/>
                </a:moveTo>
                <a:cubicBezTo>
                  <a:pt x="44162" y="74239"/>
                  <a:pt x="44481" y="73250"/>
                  <a:pt x="44876" y="73250"/>
                </a:cubicBezTo>
                <a:cubicBezTo>
                  <a:pt x="45074" y="73250"/>
                  <a:pt x="45251" y="73497"/>
                  <a:pt x="45379" y="73898"/>
                </a:cubicBezTo>
                <a:lnTo>
                  <a:pt x="45487" y="74716"/>
                </a:lnTo>
                <a:lnTo>
                  <a:pt x="47774" y="73837"/>
                </a:lnTo>
                <a:lnTo>
                  <a:pt x="47742" y="73354"/>
                </a:lnTo>
                <a:cubicBezTo>
                  <a:pt x="47742" y="72201"/>
                  <a:pt x="47894" y="71156"/>
                  <a:pt x="48139" y="70401"/>
                </a:cubicBezTo>
                <a:lnTo>
                  <a:pt x="48234" y="70204"/>
                </a:lnTo>
                <a:lnTo>
                  <a:pt x="47176" y="65570"/>
                </a:lnTo>
                <a:lnTo>
                  <a:pt x="46933" y="65912"/>
                </a:lnTo>
                <a:cubicBezTo>
                  <a:pt x="46575" y="65969"/>
                  <a:pt x="46281" y="65114"/>
                  <a:pt x="46268" y="64032"/>
                </a:cubicBezTo>
                <a:cubicBezTo>
                  <a:pt x="46254" y="62922"/>
                  <a:pt x="46529" y="62011"/>
                  <a:pt x="46878" y="61968"/>
                </a:cubicBezTo>
                <a:cubicBezTo>
                  <a:pt x="47236" y="61911"/>
                  <a:pt x="47529" y="62765"/>
                  <a:pt x="47538" y="63861"/>
                </a:cubicBezTo>
                <a:lnTo>
                  <a:pt x="47395" y="65106"/>
                </a:lnTo>
                <a:lnTo>
                  <a:pt x="48458" y="69739"/>
                </a:lnTo>
                <a:lnTo>
                  <a:pt x="48570" y="69506"/>
                </a:lnTo>
                <a:cubicBezTo>
                  <a:pt x="48731" y="69295"/>
                  <a:pt x="48909" y="69178"/>
                  <a:pt x="49095" y="69178"/>
                </a:cubicBezTo>
                <a:lnTo>
                  <a:pt x="49290" y="69299"/>
                </a:lnTo>
                <a:lnTo>
                  <a:pt x="49911" y="61986"/>
                </a:lnTo>
                <a:lnTo>
                  <a:pt x="49620" y="61374"/>
                </a:lnTo>
                <a:cubicBezTo>
                  <a:pt x="49429" y="60780"/>
                  <a:pt x="49311" y="59957"/>
                  <a:pt x="49311" y="59046"/>
                </a:cubicBezTo>
                <a:cubicBezTo>
                  <a:pt x="49311" y="57252"/>
                  <a:pt x="49782" y="55771"/>
                  <a:pt x="50367" y="55771"/>
                </a:cubicBezTo>
                <a:cubicBezTo>
                  <a:pt x="50947" y="55771"/>
                  <a:pt x="51418" y="57252"/>
                  <a:pt x="51418" y="59046"/>
                </a:cubicBezTo>
                <a:cubicBezTo>
                  <a:pt x="51418" y="60869"/>
                  <a:pt x="50947" y="62335"/>
                  <a:pt x="50367" y="62335"/>
                </a:cubicBezTo>
                <a:lnTo>
                  <a:pt x="50299" y="62292"/>
                </a:lnTo>
                <a:lnTo>
                  <a:pt x="49676" y="69615"/>
                </a:lnTo>
                <a:lnTo>
                  <a:pt x="50055" y="70401"/>
                </a:lnTo>
                <a:cubicBezTo>
                  <a:pt x="50301" y="71156"/>
                  <a:pt x="50453" y="72201"/>
                  <a:pt x="50453" y="73354"/>
                </a:cubicBezTo>
                <a:cubicBezTo>
                  <a:pt x="50453" y="74515"/>
                  <a:pt x="50301" y="75566"/>
                  <a:pt x="50055" y="76327"/>
                </a:cubicBezTo>
                <a:lnTo>
                  <a:pt x="49776" y="76911"/>
                </a:lnTo>
                <a:lnTo>
                  <a:pt x="50804" y="83688"/>
                </a:lnTo>
                <a:lnTo>
                  <a:pt x="51006" y="83528"/>
                </a:lnTo>
                <a:cubicBezTo>
                  <a:pt x="51313" y="83671"/>
                  <a:pt x="51519" y="84545"/>
                  <a:pt x="51478" y="85477"/>
                </a:cubicBezTo>
                <a:cubicBezTo>
                  <a:pt x="51432" y="86422"/>
                  <a:pt x="51152" y="87081"/>
                  <a:pt x="50854" y="86938"/>
                </a:cubicBezTo>
                <a:cubicBezTo>
                  <a:pt x="50548" y="86809"/>
                  <a:pt x="50337" y="85935"/>
                  <a:pt x="50378" y="84990"/>
                </a:cubicBezTo>
                <a:lnTo>
                  <a:pt x="50560" y="84026"/>
                </a:lnTo>
                <a:lnTo>
                  <a:pt x="49539" y="77281"/>
                </a:lnTo>
                <a:lnTo>
                  <a:pt x="49095" y="77559"/>
                </a:lnTo>
                <a:cubicBezTo>
                  <a:pt x="48536" y="77559"/>
                  <a:pt x="48055" y="76500"/>
                  <a:pt x="47849" y="74991"/>
                </a:cubicBezTo>
                <a:lnTo>
                  <a:pt x="47831" y="74716"/>
                </a:lnTo>
                <a:lnTo>
                  <a:pt x="45570" y="75583"/>
                </a:lnTo>
                <a:lnTo>
                  <a:pt x="45379" y="77036"/>
                </a:lnTo>
                <a:cubicBezTo>
                  <a:pt x="45251" y="77437"/>
                  <a:pt x="45074" y="77684"/>
                  <a:pt x="44876" y="77684"/>
                </a:cubicBezTo>
                <a:cubicBezTo>
                  <a:pt x="44481" y="77684"/>
                  <a:pt x="44162" y="76696"/>
                  <a:pt x="44162" y="75467"/>
                </a:cubicBezTo>
                <a:close/>
                <a:moveTo>
                  <a:pt x="43858" y="40830"/>
                </a:moveTo>
                <a:cubicBezTo>
                  <a:pt x="43858" y="39597"/>
                  <a:pt x="44176" y="38620"/>
                  <a:pt x="44570" y="38620"/>
                </a:cubicBezTo>
                <a:cubicBezTo>
                  <a:pt x="44964" y="38620"/>
                  <a:pt x="45282" y="39597"/>
                  <a:pt x="45282" y="40830"/>
                </a:cubicBezTo>
                <a:lnTo>
                  <a:pt x="45207" y="41392"/>
                </a:lnTo>
                <a:lnTo>
                  <a:pt x="47973" y="46135"/>
                </a:lnTo>
                <a:lnTo>
                  <a:pt x="48001" y="45923"/>
                </a:lnTo>
                <a:cubicBezTo>
                  <a:pt x="48130" y="45525"/>
                  <a:pt x="48308" y="45281"/>
                  <a:pt x="48505" y="45281"/>
                </a:cubicBezTo>
                <a:cubicBezTo>
                  <a:pt x="48900" y="45281"/>
                  <a:pt x="49217" y="46258"/>
                  <a:pt x="49217" y="47490"/>
                </a:cubicBezTo>
                <a:cubicBezTo>
                  <a:pt x="49217" y="48723"/>
                  <a:pt x="48900" y="49715"/>
                  <a:pt x="48505" y="49715"/>
                </a:cubicBezTo>
                <a:lnTo>
                  <a:pt x="48337" y="49497"/>
                </a:lnTo>
                <a:lnTo>
                  <a:pt x="45687" y="53999"/>
                </a:lnTo>
                <a:lnTo>
                  <a:pt x="45736" y="54372"/>
                </a:lnTo>
                <a:cubicBezTo>
                  <a:pt x="45736" y="55604"/>
                  <a:pt x="45419" y="56596"/>
                  <a:pt x="45024" y="56596"/>
                </a:cubicBezTo>
                <a:cubicBezTo>
                  <a:pt x="44630" y="56596"/>
                  <a:pt x="44313" y="55604"/>
                  <a:pt x="44313" y="54372"/>
                </a:cubicBezTo>
                <a:cubicBezTo>
                  <a:pt x="44313" y="53139"/>
                  <a:pt x="44630" y="52162"/>
                  <a:pt x="45024" y="52162"/>
                </a:cubicBezTo>
                <a:cubicBezTo>
                  <a:pt x="45222" y="52162"/>
                  <a:pt x="45400" y="52406"/>
                  <a:pt x="45528" y="52805"/>
                </a:cubicBezTo>
                <a:lnTo>
                  <a:pt x="45548" y="52950"/>
                </a:lnTo>
                <a:lnTo>
                  <a:pt x="47971" y="48836"/>
                </a:lnTo>
                <a:lnTo>
                  <a:pt x="47793" y="47490"/>
                </a:lnTo>
                <a:lnTo>
                  <a:pt x="47834" y="47182"/>
                </a:lnTo>
                <a:lnTo>
                  <a:pt x="45058" y="42425"/>
                </a:lnTo>
                <a:lnTo>
                  <a:pt x="44821" y="42730"/>
                </a:lnTo>
                <a:lnTo>
                  <a:pt x="45168" y="51517"/>
                </a:lnTo>
                <a:cubicBezTo>
                  <a:pt x="45178" y="51744"/>
                  <a:pt x="45122" y="51971"/>
                  <a:pt x="45044" y="52014"/>
                </a:cubicBezTo>
                <a:cubicBezTo>
                  <a:pt x="44961" y="52028"/>
                  <a:pt x="44888" y="51858"/>
                  <a:pt x="44883" y="51602"/>
                </a:cubicBezTo>
                <a:lnTo>
                  <a:pt x="44543" y="43019"/>
                </a:lnTo>
                <a:lnTo>
                  <a:pt x="44066" y="42404"/>
                </a:lnTo>
                <a:cubicBezTo>
                  <a:pt x="43938" y="42002"/>
                  <a:pt x="43858" y="41446"/>
                  <a:pt x="43858" y="40830"/>
                </a:cubicBezTo>
                <a:close/>
                <a:moveTo>
                  <a:pt x="42266" y="18770"/>
                </a:moveTo>
                <a:cubicBezTo>
                  <a:pt x="42613" y="16717"/>
                  <a:pt x="43432" y="15919"/>
                  <a:pt x="44091" y="17002"/>
                </a:cubicBezTo>
                <a:cubicBezTo>
                  <a:pt x="44255" y="17271"/>
                  <a:pt x="44393" y="17632"/>
                  <a:pt x="44503" y="18054"/>
                </a:cubicBezTo>
                <a:lnTo>
                  <a:pt x="44659" y="18970"/>
                </a:lnTo>
                <a:lnTo>
                  <a:pt x="46492" y="18205"/>
                </a:lnTo>
                <a:lnTo>
                  <a:pt x="46508" y="17377"/>
                </a:lnTo>
                <a:cubicBezTo>
                  <a:pt x="46659" y="16364"/>
                  <a:pt x="47038" y="15954"/>
                  <a:pt x="47352" y="16420"/>
                </a:cubicBezTo>
                <a:cubicBezTo>
                  <a:pt x="47674" y="16900"/>
                  <a:pt x="47804" y="18084"/>
                  <a:pt x="47654" y="19064"/>
                </a:cubicBezTo>
                <a:cubicBezTo>
                  <a:pt x="47503" y="20077"/>
                  <a:pt x="47124" y="20487"/>
                  <a:pt x="46808" y="20001"/>
                </a:cubicBezTo>
                <a:lnTo>
                  <a:pt x="46521" y="19026"/>
                </a:lnTo>
                <a:lnTo>
                  <a:pt x="44735" y="19783"/>
                </a:lnTo>
                <a:lnTo>
                  <a:pt x="44646" y="22678"/>
                </a:lnTo>
                <a:lnTo>
                  <a:pt x="44618" y="22785"/>
                </a:lnTo>
                <a:lnTo>
                  <a:pt x="46286" y="27564"/>
                </a:lnTo>
                <a:lnTo>
                  <a:pt x="46544" y="26896"/>
                </a:lnTo>
                <a:cubicBezTo>
                  <a:pt x="46802" y="26647"/>
                  <a:pt x="47090" y="26707"/>
                  <a:pt x="47349" y="27131"/>
                </a:cubicBezTo>
                <a:cubicBezTo>
                  <a:pt x="47858" y="27968"/>
                  <a:pt x="48059" y="29956"/>
                  <a:pt x="47786" y="31568"/>
                </a:cubicBezTo>
                <a:cubicBezTo>
                  <a:pt x="47516" y="33168"/>
                  <a:pt x="46876" y="33775"/>
                  <a:pt x="46366" y="32938"/>
                </a:cubicBezTo>
                <a:cubicBezTo>
                  <a:pt x="45849" y="32088"/>
                  <a:pt x="45652" y="30107"/>
                  <a:pt x="45922" y="28507"/>
                </a:cubicBezTo>
                <a:lnTo>
                  <a:pt x="45976" y="28368"/>
                </a:lnTo>
                <a:lnTo>
                  <a:pt x="44366" y="23752"/>
                </a:lnTo>
                <a:lnTo>
                  <a:pt x="44307" y="23981"/>
                </a:lnTo>
                <a:cubicBezTo>
                  <a:pt x="43899" y="25028"/>
                  <a:pt x="43319" y="25278"/>
                  <a:pt x="42827" y="24471"/>
                </a:cubicBezTo>
                <a:cubicBezTo>
                  <a:pt x="42168" y="23389"/>
                  <a:pt x="41916" y="20835"/>
                  <a:pt x="42266" y="18770"/>
                </a:cubicBezTo>
                <a:close/>
                <a:moveTo>
                  <a:pt x="39505" y="79787"/>
                </a:moveTo>
                <a:cubicBezTo>
                  <a:pt x="39505" y="78554"/>
                  <a:pt x="39823" y="77577"/>
                  <a:pt x="40217" y="77577"/>
                </a:cubicBezTo>
                <a:cubicBezTo>
                  <a:pt x="40612" y="77577"/>
                  <a:pt x="40929" y="78554"/>
                  <a:pt x="40929" y="79787"/>
                </a:cubicBezTo>
                <a:lnTo>
                  <a:pt x="40855" y="80349"/>
                </a:lnTo>
                <a:lnTo>
                  <a:pt x="43620" y="85092"/>
                </a:lnTo>
                <a:lnTo>
                  <a:pt x="43649" y="84880"/>
                </a:lnTo>
                <a:cubicBezTo>
                  <a:pt x="43777" y="84482"/>
                  <a:pt x="43955" y="84238"/>
                  <a:pt x="44152" y="84238"/>
                </a:cubicBezTo>
                <a:cubicBezTo>
                  <a:pt x="44547" y="84238"/>
                  <a:pt x="44864" y="85215"/>
                  <a:pt x="44864" y="86447"/>
                </a:cubicBezTo>
                <a:cubicBezTo>
                  <a:pt x="44864" y="87680"/>
                  <a:pt x="44547" y="88672"/>
                  <a:pt x="44152" y="88672"/>
                </a:cubicBezTo>
                <a:lnTo>
                  <a:pt x="43984" y="88454"/>
                </a:lnTo>
                <a:lnTo>
                  <a:pt x="41334" y="92956"/>
                </a:lnTo>
                <a:lnTo>
                  <a:pt x="41383" y="93329"/>
                </a:lnTo>
                <a:cubicBezTo>
                  <a:pt x="41383" y="94561"/>
                  <a:pt x="41066" y="95553"/>
                  <a:pt x="40672" y="95553"/>
                </a:cubicBezTo>
                <a:cubicBezTo>
                  <a:pt x="40277" y="95553"/>
                  <a:pt x="39960" y="94561"/>
                  <a:pt x="39960" y="93329"/>
                </a:cubicBezTo>
                <a:cubicBezTo>
                  <a:pt x="39960" y="92096"/>
                  <a:pt x="40277" y="91119"/>
                  <a:pt x="40672" y="91119"/>
                </a:cubicBezTo>
                <a:cubicBezTo>
                  <a:pt x="40869" y="91119"/>
                  <a:pt x="41047" y="91363"/>
                  <a:pt x="41175" y="91762"/>
                </a:cubicBezTo>
                <a:lnTo>
                  <a:pt x="41195" y="91907"/>
                </a:lnTo>
                <a:lnTo>
                  <a:pt x="43618" y="87793"/>
                </a:lnTo>
                <a:lnTo>
                  <a:pt x="43441" y="86447"/>
                </a:lnTo>
                <a:lnTo>
                  <a:pt x="43482" y="86139"/>
                </a:lnTo>
                <a:lnTo>
                  <a:pt x="40705" y="81382"/>
                </a:lnTo>
                <a:lnTo>
                  <a:pt x="40468" y="81687"/>
                </a:lnTo>
                <a:lnTo>
                  <a:pt x="40815" y="90474"/>
                </a:lnTo>
                <a:cubicBezTo>
                  <a:pt x="40825" y="90701"/>
                  <a:pt x="40769" y="90928"/>
                  <a:pt x="40691" y="90971"/>
                </a:cubicBezTo>
                <a:cubicBezTo>
                  <a:pt x="40608" y="90985"/>
                  <a:pt x="40535" y="90815"/>
                  <a:pt x="40530" y="90560"/>
                </a:cubicBezTo>
                <a:lnTo>
                  <a:pt x="40190" y="81976"/>
                </a:lnTo>
                <a:lnTo>
                  <a:pt x="39713" y="81361"/>
                </a:lnTo>
                <a:cubicBezTo>
                  <a:pt x="39585" y="80959"/>
                  <a:pt x="39505" y="80403"/>
                  <a:pt x="39505" y="79787"/>
                </a:cubicBezTo>
                <a:close/>
                <a:moveTo>
                  <a:pt x="37913" y="57727"/>
                </a:moveTo>
                <a:cubicBezTo>
                  <a:pt x="38260" y="55674"/>
                  <a:pt x="39079" y="54876"/>
                  <a:pt x="39738" y="55959"/>
                </a:cubicBezTo>
                <a:cubicBezTo>
                  <a:pt x="39902" y="56228"/>
                  <a:pt x="40040" y="56589"/>
                  <a:pt x="40150" y="57011"/>
                </a:cubicBezTo>
                <a:lnTo>
                  <a:pt x="40306" y="57927"/>
                </a:lnTo>
                <a:lnTo>
                  <a:pt x="42139" y="57162"/>
                </a:lnTo>
                <a:lnTo>
                  <a:pt x="42155" y="56334"/>
                </a:lnTo>
                <a:cubicBezTo>
                  <a:pt x="42306" y="55321"/>
                  <a:pt x="42685" y="54911"/>
                  <a:pt x="42999" y="55377"/>
                </a:cubicBezTo>
                <a:cubicBezTo>
                  <a:pt x="43321" y="55857"/>
                  <a:pt x="43451" y="57041"/>
                  <a:pt x="43301" y="58021"/>
                </a:cubicBezTo>
                <a:cubicBezTo>
                  <a:pt x="43150" y="59034"/>
                  <a:pt x="42771" y="59444"/>
                  <a:pt x="42455" y="58958"/>
                </a:cubicBezTo>
                <a:lnTo>
                  <a:pt x="42169" y="57983"/>
                </a:lnTo>
                <a:lnTo>
                  <a:pt x="40382" y="58740"/>
                </a:lnTo>
                <a:lnTo>
                  <a:pt x="40293" y="61635"/>
                </a:lnTo>
                <a:lnTo>
                  <a:pt x="40265" y="61742"/>
                </a:lnTo>
                <a:lnTo>
                  <a:pt x="41933" y="66521"/>
                </a:lnTo>
                <a:lnTo>
                  <a:pt x="42191" y="65853"/>
                </a:lnTo>
                <a:cubicBezTo>
                  <a:pt x="42449" y="65604"/>
                  <a:pt x="42737" y="65664"/>
                  <a:pt x="42996" y="66088"/>
                </a:cubicBezTo>
                <a:cubicBezTo>
                  <a:pt x="43505" y="66925"/>
                  <a:pt x="43706" y="68913"/>
                  <a:pt x="43434" y="70525"/>
                </a:cubicBezTo>
                <a:cubicBezTo>
                  <a:pt x="43163" y="72125"/>
                  <a:pt x="42523" y="72732"/>
                  <a:pt x="42013" y="71895"/>
                </a:cubicBezTo>
                <a:cubicBezTo>
                  <a:pt x="41496" y="71045"/>
                  <a:pt x="41299" y="69064"/>
                  <a:pt x="41569" y="67464"/>
                </a:cubicBezTo>
                <a:lnTo>
                  <a:pt x="41623" y="67325"/>
                </a:lnTo>
                <a:lnTo>
                  <a:pt x="40013" y="62709"/>
                </a:lnTo>
                <a:lnTo>
                  <a:pt x="39954" y="62938"/>
                </a:lnTo>
                <a:cubicBezTo>
                  <a:pt x="39546" y="63985"/>
                  <a:pt x="38966" y="64235"/>
                  <a:pt x="38474" y="63428"/>
                </a:cubicBezTo>
                <a:cubicBezTo>
                  <a:pt x="37815" y="62346"/>
                  <a:pt x="37563" y="59792"/>
                  <a:pt x="37913" y="57727"/>
                </a:cubicBezTo>
                <a:close/>
                <a:moveTo>
                  <a:pt x="35202" y="19898"/>
                </a:moveTo>
                <a:cubicBezTo>
                  <a:pt x="35177" y="18668"/>
                  <a:pt x="35473" y="17615"/>
                  <a:pt x="35867" y="17536"/>
                </a:cubicBezTo>
                <a:lnTo>
                  <a:pt x="36039" y="17719"/>
                </a:lnTo>
                <a:lnTo>
                  <a:pt x="38591" y="12698"/>
                </a:lnTo>
                <a:lnTo>
                  <a:pt x="38534" y="12336"/>
                </a:lnTo>
                <a:cubicBezTo>
                  <a:pt x="38509" y="11106"/>
                  <a:pt x="38805" y="10054"/>
                  <a:pt x="39199" y="9975"/>
                </a:cubicBezTo>
                <a:cubicBezTo>
                  <a:pt x="39592" y="9896"/>
                  <a:pt x="39929" y="10823"/>
                  <a:pt x="39955" y="12052"/>
                </a:cubicBezTo>
                <a:cubicBezTo>
                  <a:pt x="39980" y="13282"/>
                  <a:pt x="39683" y="14321"/>
                  <a:pt x="39290" y="14400"/>
                </a:cubicBezTo>
                <a:cubicBezTo>
                  <a:pt x="39093" y="14439"/>
                  <a:pt x="38910" y="14231"/>
                  <a:pt x="38774" y="13859"/>
                </a:cubicBezTo>
                <a:lnTo>
                  <a:pt x="38752" y="13717"/>
                </a:lnTo>
                <a:lnTo>
                  <a:pt x="36417" y="18307"/>
                </a:lnTo>
                <a:lnTo>
                  <a:pt x="36623" y="19614"/>
                </a:lnTo>
                <a:lnTo>
                  <a:pt x="36588" y="19930"/>
                </a:lnTo>
                <a:lnTo>
                  <a:pt x="39457" y="24124"/>
                </a:lnTo>
                <a:lnTo>
                  <a:pt x="39687" y="23772"/>
                </a:lnTo>
                <a:lnTo>
                  <a:pt x="39159" y="15072"/>
                </a:lnTo>
                <a:cubicBezTo>
                  <a:pt x="39146" y="14847"/>
                  <a:pt x="39196" y="14610"/>
                  <a:pt x="39273" y="14551"/>
                </a:cubicBezTo>
                <a:cubicBezTo>
                  <a:pt x="39356" y="14521"/>
                  <a:pt x="39433" y="14676"/>
                  <a:pt x="39442" y="14930"/>
                </a:cubicBezTo>
                <a:lnTo>
                  <a:pt x="39958" y="23428"/>
                </a:lnTo>
                <a:lnTo>
                  <a:pt x="40447" y="23946"/>
                </a:lnTo>
                <a:cubicBezTo>
                  <a:pt x="40583" y="24322"/>
                  <a:pt x="40674" y="24861"/>
                  <a:pt x="40686" y="25476"/>
                </a:cubicBezTo>
                <a:cubicBezTo>
                  <a:pt x="40712" y="26706"/>
                  <a:pt x="40415" y="27745"/>
                  <a:pt x="40022" y="27823"/>
                </a:cubicBezTo>
                <a:cubicBezTo>
                  <a:pt x="39628" y="27902"/>
                  <a:pt x="39291" y="26990"/>
                  <a:pt x="39266" y="25760"/>
                </a:cubicBezTo>
                <a:lnTo>
                  <a:pt x="39329" y="25184"/>
                </a:lnTo>
                <a:lnTo>
                  <a:pt x="36471" y="21003"/>
                </a:lnTo>
                <a:lnTo>
                  <a:pt x="36447" y="21219"/>
                </a:lnTo>
                <a:cubicBezTo>
                  <a:pt x="36327" y="21642"/>
                  <a:pt x="36154" y="21922"/>
                  <a:pt x="35958" y="21961"/>
                </a:cubicBezTo>
                <a:cubicBezTo>
                  <a:pt x="35564" y="22040"/>
                  <a:pt x="35227" y="21128"/>
                  <a:pt x="35202" y="19898"/>
                </a:cubicBezTo>
                <a:close/>
                <a:moveTo>
                  <a:pt x="33486" y="32382"/>
                </a:moveTo>
                <a:cubicBezTo>
                  <a:pt x="33486" y="30574"/>
                  <a:pt x="33961" y="29107"/>
                  <a:pt x="34537" y="29108"/>
                </a:cubicBezTo>
                <a:cubicBezTo>
                  <a:pt x="35123" y="29108"/>
                  <a:pt x="35593" y="30574"/>
                  <a:pt x="35593" y="32382"/>
                </a:cubicBezTo>
                <a:lnTo>
                  <a:pt x="35567" y="32584"/>
                </a:lnTo>
                <a:lnTo>
                  <a:pt x="38018" y="34606"/>
                </a:lnTo>
                <a:lnTo>
                  <a:pt x="38183" y="33353"/>
                </a:lnTo>
                <a:cubicBezTo>
                  <a:pt x="38425" y="32588"/>
                  <a:pt x="38760" y="32115"/>
                  <a:pt x="39131" y="32115"/>
                </a:cubicBezTo>
                <a:cubicBezTo>
                  <a:pt x="39504" y="32115"/>
                  <a:pt x="39841" y="32588"/>
                  <a:pt x="40085" y="33353"/>
                </a:cubicBezTo>
                <a:lnTo>
                  <a:pt x="40273" y="34224"/>
                </a:lnTo>
                <a:lnTo>
                  <a:pt x="42449" y="31022"/>
                </a:lnTo>
                <a:lnTo>
                  <a:pt x="42397" y="30393"/>
                </a:lnTo>
                <a:cubicBezTo>
                  <a:pt x="42443" y="29437"/>
                  <a:pt x="42724" y="28794"/>
                  <a:pt x="43023" y="28923"/>
                </a:cubicBezTo>
                <a:cubicBezTo>
                  <a:pt x="43326" y="29066"/>
                  <a:pt x="43538" y="29936"/>
                  <a:pt x="43492" y="30864"/>
                </a:cubicBezTo>
                <a:cubicBezTo>
                  <a:pt x="43450" y="31820"/>
                  <a:pt x="43170" y="32476"/>
                  <a:pt x="42866" y="32348"/>
                </a:cubicBezTo>
                <a:lnTo>
                  <a:pt x="42557" y="31781"/>
                </a:lnTo>
                <a:lnTo>
                  <a:pt x="40392" y="34962"/>
                </a:lnTo>
                <a:lnTo>
                  <a:pt x="40481" y="36343"/>
                </a:lnTo>
                <a:cubicBezTo>
                  <a:pt x="40481" y="38084"/>
                  <a:pt x="40141" y="39584"/>
                  <a:pt x="39656" y="40226"/>
                </a:cubicBezTo>
                <a:lnTo>
                  <a:pt x="39568" y="40282"/>
                </a:lnTo>
                <a:lnTo>
                  <a:pt x="39846" y="47323"/>
                </a:lnTo>
                <a:lnTo>
                  <a:pt x="40313" y="47918"/>
                </a:lnTo>
                <a:cubicBezTo>
                  <a:pt x="40442" y="48317"/>
                  <a:pt x="40521" y="48869"/>
                  <a:pt x="40521" y="49485"/>
                </a:cubicBezTo>
                <a:cubicBezTo>
                  <a:pt x="40521" y="50718"/>
                  <a:pt x="40204" y="51709"/>
                  <a:pt x="39809" y="51709"/>
                </a:cubicBezTo>
                <a:cubicBezTo>
                  <a:pt x="39415" y="51709"/>
                  <a:pt x="39098" y="50718"/>
                  <a:pt x="39098" y="49485"/>
                </a:cubicBezTo>
                <a:cubicBezTo>
                  <a:pt x="39098" y="48869"/>
                  <a:pt x="39177" y="48317"/>
                  <a:pt x="39305" y="47918"/>
                </a:cubicBezTo>
                <a:lnTo>
                  <a:pt x="39568" y="47583"/>
                </a:lnTo>
                <a:lnTo>
                  <a:pt x="39286" y="40460"/>
                </a:lnTo>
                <a:lnTo>
                  <a:pt x="39131" y="40558"/>
                </a:lnTo>
                <a:cubicBezTo>
                  <a:pt x="38760" y="40558"/>
                  <a:pt x="38425" y="40085"/>
                  <a:pt x="38183" y="39321"/>
                </a:cubicBezTo>
                <a:lnTo>
                  <a:pt x="38120" y="39026"/>
                </a:lnTo>
                <a:lnTo>
                  <a:pt x="36632" y="42323"/>
                </a:lnTo>
                <a:lnTo>
                  <a:pt x="36742" y="43079"/>
                </a:lnTo>
                <a:cubicBezTo>
                  <a:pt x="36760" y="44194"/>
                  <a:pt x="36486" y="45108"/>
                  <a:pt x="36138" y="45151"/>
                </a:cubicBezTo>
                <a:cubicBezTo>
                  <a:pt x="35782" y="45194"/>
                  <a:pt x="35489" y="44337"/>
                  <a:pt x="35475" y="43251"/>
                </a:cubicBezTo>
                <a:cubicBezTo>
                  <a:pt x="35457" y="42136"/>
                  <a:pt x="35731" y="41222"/>
                  <a:pt x="36083" y="41193"/>
                </a:cubicBezTo>
                <a:lnTo>
                  <a:pt x="36483" y="41641"/>
                </a:lnTo>
                <a:lnTo>
                  <a:pt x="37970" y="38330"/>
                </a:lnTo>
                <a:lnTo>
                  <a:pt x="37896" y="37981"/>
                </a:lnTo>
                <a:cubicBezTo>
                  <a:pt x="37828" y="37477"/>
                  <a:pt x="37790" y="36924"/>
                  <a:pt x="37790" y="36343"/>
                </a:cubicBezTo>
                <a:lnTo>
                  <a:pt x="37866" y="35766"/>
                </a:lnTo>
                <a:lnTo>
                  <a:pt x="35413" y="33745"/>
                </a:lnTo>
                <a:lnTo>
                  <a:pt x="35285" y="34710"/>
                </a:lnTo>
                <a:cubicBezTo>
                  <a:pt x="35094" y="35305"/>
                  <a:pt x="34830" y="35671"/>
                  <a:pt x="34537" y="35671"/>
                </a:cubicBezTo>
                <a:cubicBezTo>
                  <a:pt x="33961" y="35671"/>
                  <a:pt x="33486" y="34205"/>
                  <a:pt x="33486" y="32382"/>
                </a:cubicBezTo>
                <a:close/>
                <a:moveTo>
                  <a:pt x="30849" y="58855"/>
                </a:moveTo>
                <a:cubicBezTo>
                  <a:pt x="30824" y="57625"/>
                  <a:pt x="31120" y="56572"/>
                  <a:pt x="31514" y="56493"/>
                </a:cubicBezTo>
                <a:lnTo>
                  <a:pt x="31686" y="56676"/>
                </a:lnTo>
                <a:lnTo>
                  <a:pt x="34238" y="51655"/>
                </a:lnTo>
                <a:lnTo>
                  <a:pt x="34181" y="51293"/>
                </a:lnTo>
                <a:cubicBezTo>
                  <a:pt x="34156" y="50063"/>
                  <a:pt x="34452" y="49010"/>
                  <a:pt x="34846" y="48932"/>
                </a:cubicBezTo>
                <a:cubicBezTo>
                  <a:pt x="35239" y="48853"/>
                  <a:pt x="35576" y="49780"/>
                  <a:pt x="35602" y="51009"/>
                </a:cubicBezTo>
                <a:cubicBezTo>
                  <a:pt x="35627" y="52239"/>
                  <a:pt x="35330" y="53278"/>
                  <a:pt x="34937" y="53357"/>
                </a:cubicBezTo>
                <a:cubicBezTo>
                  <a:pt x="34740" y="53396"/>
                  <a:pt x="34557" y="53188"/>
                  <a:pt x="34421" y="52816"/>
                </a:cubicBezTo>
                <a:lnTo>
                  <a:pt x="34399" y="52674"/>
                </a:lnTo>
                <a:lnTo>
                  <a:pt x="32065" y="57263"/>
                </a:lnTo>
                <a:lnTo>
                  <a:pt x="32270" y="58571"/>
                </a:lnTo>
                <a:lnTo>
                  <a:pt x="32235" y="58887"/>
                </a:lnTo>
                <a:lnTo>
                  <a:pt x="35104" y="63080"/>
                </a:lnTo>
                <a:lnTo>
                  <a:pt x="35334" y="62729"/>
                </a:lnTo>
                <a:lnTo>
                  <a:pt x="34807" y="54029"/>
                </a:lnTo>
                <a:cubicBezTo>
                  <a:pt x="34793" y="53804"/>
                  <a:pt x="34843" y="53566"/>
                  <a:pt x="34920" y="53508"/>
                </a:cubicBezTo>
                <a:cubicBezTo>
                  <a:pt x="35003" y="53478"/>
                  <a:pt x="35080" y="53633"/>
                  <a:pt x="35089" y="53887"/>
                </a:cubicBezTo>
                <a:lnTo>
                  <a:pt x="35605" y="62385"/>
                </a:lnTo>
                <a:lnTo>
                  <a:pt x="36094" y="62903"/>
                </a:lnTo>
                <a:cubicBezTo>
                  <a:pt x="36230" y="63279"/>
                  <a:pt x="36321" y="63818"/>
                  <a:pt x="36334" y="64433"/>
                </a:cubicBezTo>
                <a:cubicBezTo>
                  <a:pt x="36359" y="65663"/>
                  <a:pt x="36062" y="66702"/>
                  <a:pt x="35669" y="66780"/>
                </a:cubicBezTo>
                <a:cubicBezTo>
                  <a:pt x="35275" y="66859"/>
                  <a:pt x="34938" y="65947"/>
                  <a:pt x="34913" y="64717"/>
                </a:cubicBezTo>
                <a:lnTo>
                  <a:pt x="34976" y="64141"/>
                </a:lnTo>
                <a:lnTo>
                  <a:pt x="32118" y="59960"/>
                </a:lnTo>
                <a:lnTo>
                  <a:pt x="32094" y="60176"/>
                </a:lnTo>
                <a:cubicBezTo>
                  <a:pt x="31974" y="60599"/>
                  <a:pt x="31802" y="60879"/>
                  <a:pt x="31605" y="60918"/>
                </a:cubicBezTo>
                <a:cubicBezTo>
                  <a:pt x="31211" y="60997"/>
                  <a:pt x="30874" y="60085"/>
                  <a:pt x="30849" y="58855"/>
                </a:cubicBezTo>
                <a:close/>
                <a:moveTo>
                  <a:pt x="29133" y="71339"/>
                </a:moveTo>
                <a:cubicBezTo>
                  <a:pt x="29133" y="69531"/>
                  <a:pt x="29608" y="68065"/>
                  <a:pt x="30184" y="68065"/>
                </a:cubicBezTo>
                <a:cubicBezTo>
                  <a:pt x="30770" y="68065"/>
                  <a:pt x="31240" y="69531"/>
                  <a:pt x="31240" y="71339"/>
                </a:cubicBezTo>
                <a:lnTo>
                  <a:pt x="31214" y="71541"/>
                </a:lnTo>
                <a:lnTo>
                  <a:pt x="33665" y="73564"/>
                </a:lnTo>
                <a:lnTo>
                  <a:pt x="33830" y="72310"/>
                </a:lnTo>
                <a:cubicBezTo>
                  <a:pt x="34072" y="71545"/>
                  <a:pt x="34408" y="71072"/>
                  <a:pt x="34778" y="71072"/>
                </a:cubicBezTo>
                <a:cubicBezTo>
                  <a:pt x="35151" y="71072"/>
                  <a:pt x="35488" y="71545"/>
                  <a:pt x="35732" y="72310"/>
                </a:cubicBezTo>
                <a:lnTo>
                  <a:pt x="35920" y="73181"/>
                </a:lnTo>
                <a:lnTo>
                  <a:pt x="38096" y="69979"/>
                </a:lnTo>
                <a:lnTo>
                  <a:pt x="38044" y="69350"/>
                </a:lnTo>
                <a:cubicBezTo>
                  <a:pt x="38090" y="68394"/>
                  <a:pt x="38371" y="67751"/>
                  <a:pt x="38670" y="67880"/>
                </a:cubicBezTo>
                <a:cubicBezTo>
                  <a:pt x="38973" y="68023"/>
                  <a:pt x="39185" y="68893"/>
                  <a:pt x="39139" y="69821"/>
                </a:cubicBezTo>
                <a:cubicBezTo>
                  <a:pt x="39097" y="70777"/>
                  <a:pt x="38817" y="71433"/>
                  <a:pt x="38513" y="71305"/>
                </a:cubicBezTo>
                <a:lnTo>
                  <a:pt x="38204" y="70738"/>
                </a:lnTo>
                <a:lnTo>
                  <a:pt x="36039" y="73919"/>
                </a:lnTo>
                <a:lnTo>
                  <a:pt x="36128" y="75300"/>
                </a:lnTo>
                <a:cubicBezTo>
                  <a:pt x="36128" y="77041"/>
                  <a:pt x="35788" y="78541"/>
                  <a:pt x="35303" y="79183"/>
                </a:cubicBezTo>
                <a:lnTo>
                  <a:pt x="35215" y="79239"/>
                </a:lnTo>
                <a:lnTo>
                  <a:pt x="35494" y="86280"/>
                </a:lnTo>
                <a:lnTo>
                  <a:pt x="35960" y="86875"/>
                </a:lnTo>
                <a:cubicBezTo>
                  <a:pt x="36089" y="87274"/>
                  <a:pt x="36168" y="87826"/>
                  <a:pt x="36168" y="88442"/>
                </a:cubicBezTo>
                <a:cubicBezTo>
                  <a:pt x="36168" y="89675"/>
                  <a:pt x="35851" y="90666"/>
                  <a:pt x="35456" y="90666"/>
                </a:cubicBezTo>
                <a:cubicBezTo>
                  <a:pt x="35062" y="90666"/>
                  <a:pt x="34745" y="89675"/>
                  <a:pt x="34745" y="88442"/>
                </a:cubicBezTo>
                <a:cubicBezTo>
                  <a:pt x="34745" y="87826"/>
                  <a:pt x="34824" y="87274"/>
                  <a:pt x="34953" y="86875"/>
                </a:cubicBezTo>
                <a:lnTo>
                  <a:pt x="35215" y="86540"/>
                </a:lnTo>
                <a:lnTo>
                  <a:pt x="34933" y="79417"/>
                </a:lnTo>
                <a:lnTo>
                  <a:pt x="34778" y="79515"/>
                </a:lnTo>
                <a:cubicBezTo>
                  <a:pt x="34408" y="79515"/>
                  <a:pt x="34072" y="79042"/>
                  <a:pt x="33830" y="78278"/>
                </a:cubicBezTo>
                <a:lnTo>
                  <a:pt x="33767" y="77983"/>
                </a:lnTo>
                <a:lnTo>
                  <a:pt x="32279" y="81280"/>
                </a:lnTo>
                <a:lnTo>
                  <a:pt x="32389" y="82036"/>
                </a:lnTo>
                <a:cubicBezTo>
                  <a:pt x="32407" y="83151"/>
                  <a:pt x="32133" y="84065"/>
                  <a:pt x="31785" y="84108"/>
                </a:cubicBezTo>
                <a:cubicBezTo>
                  <a:pt x="31429" y="84151"/>
                  <a:pt x="31136" y="83294"/>
                  <a:pt x="31122" y="82208"/>
                </a:cubicBezTo>
                <a:cubicBezTo>
                  <a:pt x="31104" y="81093"/>
                  <a:pt x="31378" y="80179"/>
                  <a:pt x="31730" y="80150"/>
                </a:cubicBezTo>
                <a:lnTo>
                  <a:pt x="32130" y="80597"/>
                </a:lnTo>
                <a:lnTo>
                  <a:pt x="33617" y="77287"/>
                </a:lnTo>
                <a:lnTo>
                  <a:pt x="33543" y="76938"/>
                </a:lnTo>
                <a:cubicBezTo>
                  <a:pt x="33475" y="76434"/>
                  <a:pt x="33437" y="75881"/>
                  <a:pt x="33437" y="75300"/>
                </a:cubicBezTo>
                <a:lnTo>
                  <a:pt x="33513" y="74723"/>
                </a:lnTo>
                <a:lnTo>
                  <a:pt x="31060" y="72702"/>
                </a:lnTo>
                <a:lnTo>
                  <a:pt x="30932" y="73667"/>
                </a:lnTo>
                <a:cubicBezTo>
                  <a:pt x="30741" y="74262"/>
                  <a:pt x="30477" y="74628"/>
                  <a:pt x="30184" y="74628"/>
                </a:cubicBezTo>
                <a:cubicBezTo>
                  <a:pt x="29608" y="74628"/>
                  <a:pt x="29133" y="73162"/>
                  <a:pt x="29133" y="71339"/>
                </a:cubicBezTo>
                <a:close/>
                <a:moveTo>
                  <a:pt x="26959" y="15162"/>
                </a:moveTo>
                <a:cubicBezTo>
                  <a:pt x="27191" y="13505"/>
                  <a:pt x="27815" y="12753"/>
                  <a:pt x="28343" y="13471"/>
                </a:cubicBezTo>
                <a:cubicBezTo>
                  <a:pt x="28879" y="14200"/>
                  <a:pt x="29123" y="16131"/>
                  <a:pt x="28890" y="17788"/>
                </a:cubicBezTo>
                <a:lnTo>
                  <a:pt x="28840" y="17939"/>
                </a:lnTo>
                <a:lnTo>
                  <a:pt x="30554" y="22175"/>
                </a:lnTo>
                <a:lnTo>
                  <a:pt x="30608" y="21933"/>
                </a:lnTo>
                <a:cubicBezTo>
                  <a:pt x="30990" y="20795"/>
                  <a:pt x="31563" y="20413"/>
                  <a:pt x="32072" y="21105"/>
                </a:cubicBezTo>
                <a:cubicBezTo>
                  <a:pt x="32756" y="22034"/>
                  <a:pt x="33066" y="24523"/>
                  <a:pt x="32766" y="26663"/>
                </a:cubicBezTo>
                <a:cubicBezTo>
                  <a:pt x="32468" y="28790"/>
                  <a:pt x="31671" y="29772"/>
                  <a:pt x="30988" y="28843"/>
                </a:cubicBezTo>
                <a:cubicBezTo>
                  <a:pt x="30818" y="28612"/>
                  <a:pt x="30672" y="28284"/>
                  <a:pt x="30552" y="27888"/>
                </a:cubicBezTo>
                <a:lnTo>
                  <a:pt x="30375" y="27010"/>
                </a:lnTo>
                <a:lnTo>
                  <a:pt x="28565" y="28192"/>
                </a:lnTo>
                <a:lnTo>
                  <a:pt x="28569" y="29022"/>
                </a:lnTo>
                <a:cubicBezTo>
                  <a:pt x="28442" y="30067"/>
                  <a:pt x="28073" y="30563"/>
                  <a:pt x="27750" y="30169"/>
                </a:cubicBezTo>
                <a:cubicBezTo>
                  <a:pt x="27417" y="29764"/>
                  <a:pt x="27259" y="28614"/>
                  <a:pt x="27386" y="27602"/>
                </a:cubicBezTo>
                <a:cubicBezTo>
                  <a:pt x="27513" y="26557"/>
                  <a:pt x="27881" y="26061"/>
                  <a:pt x="28208" y="26474"/>
                </a:cubicBezTo>
                <a:lnTo>
                  <a:pt x="28516" y="27381"/>
                </a:lnTo>
                <a:lnTo>
                  <a:pt x="30280" y="26217"/>
                </a:lnTo>
                <a:lnTo>
                  <a:pt x="30301" y="23310"/>
                </a:lnTo>
                <a:lnTo>
                  <a:pt x="30326" y="23197"/>
                </a:lnTo>
                <a:lnTo>
                  <a:pt x="28550" y="18812"/>
                </a:lnTo>
                <a:lnTo>
                  <a:pt x="28308" y="19537"/>
                </a:lnTo>
                <a:cubicBezTo>
                  <a:pt x="28057" y="19844"/>
                  <a:pt x="27768" y="19851"/>
                  <a:pt x="27500" y="19486"/>
                </a:cubicBezTo>
                <a:cubicBezTo>
                  <a:pt x="26972" y="18769"/>
                  <a:pt x="26725" y="16832"/>
                  <a:pt x="26959" y="15162"/>
                </a:cubicBezTo>
                <a:close/>
                <a:moveTo>
                  <a:pt x="23975" y="40259"/>
                </a:moveTo>
                <a:cubicBezTo>
                  <a:pt x="23972" y="39692"/>
                  <a:pt x="24040" y="39122"/>
                  <a:pt x="24177" y="38681"/>
                </a:cubicBezTo>
                <a:cubicBezTo>
                  <a:pt x="24452" y="37801"/>
                  <a:pt x="24902" y="37784"/>
                  <a:pt x="25185" y="38644"/>
                </a:cubicBezTo>
                <a:cubicBezTo>
                  <a:pt x="25327" y="39073"/>
                  <a:pt x="25399" y="39636"/>
                  <a:pt x="25401" y="40201"/>
                </a:cubicBezTo>
                <a:lnTo>
                  <a:pt x="25295" y="41021"/>
                </a:lnTo>
                <a:lnTo>
                  <a:pt x="27156" y="45418"/>
                </a:lnTo>
                <a:lnTo>
                  <a:pt x="27216" y="44944"/>
                </a:lnTo>
                <a:cubicBezTo>
                  <a:pt x="27474" y="44117"/>
                  <a:pt x="27817" y="43699"/>
                  <a:pt x="28162" y="43690"/>
                </a:cubicBezTo>
                <a:lnTo>
                  <a:pt x="28274" y="43755"/>
                </a:lnTo>
                <a:lnTo>
                  <a:pt x="28553" y="38135"/>
                </a:lnTo>
                <a:lnTo>
                  <a:pt x="28302" y="37852"/>
                </a:lnTo>
                <a:cubicBezTo>
                  <a:pt x="28168" y="37484"/>
                  <a:pt x="28095" y="36987"/>
                  <a:pt x="28086" y="36482"/>
                </a:cubicBezTo>
                <a:cubicBezTo>
                  <a:pt x="28077" y="35977"/>
                  <a:pt x="28130" y="35463"/>
                  <a:pt x="28246" y="35060"/>
                </a:cubicBezTo>
                <a:cubicBezTo>
                  <a:pt x="28485" y="34235"/>
                  <a:pt x="28886" y="34179"/>
                  <a:pt x="29146" y="34906"/>
                </a:cubicBezTo>
                <a:cubicBezTo>
                  <a:pt x="29415" y="35643"/>
                  <a:pt x="29434" y="36892"/>
                  <a:pt x="29195" y="37698"/>
                </a:cubicBezTo>
                <a:lnTo>
                  <a:pt x="28814" y="38278"/>
                </a:lnTo>
                <a:lnTo>
                  <a:pt x="28538" y="43907"/>
                </a:lnTo>
                <a:lnTo>
                  <a:pt x="28670" y="43984"/>
                </a:lnTo>
                <a:cubicBezTo>
                  <a:pt x="28834" y="44184"/>
                  <a:pt x="28987" y="44486"/>
                  <a:pt x="29121" y="44891"/>
                </a:cubicBezTo>
                <a:lnTo>
                  <a:pt x="29233" y="45401"/>
                </a:lnTo>
                <a:lnTo>
                  <a:pt x="31376" y="41396"/>
                </a:lnTo>
                <a:lnTo>
                  <a:pt x="31244" y="40437"/>
                </a:lnTo>
                <a:cubicBezTo>
                  <a:pt x="31240" y="39596"/>
                  <a:pt x="31340" y="38751"/>
                  <a:pt x="31544" y="38098"/>
                </a:cubicBezTo>
                <a:cubicBezTo>
                  <a:pt x="31945" y="36812"/>
                  <a:pt x="32614" y="36774"/>
                  <a:pt x="33034" y="38045"/>
                </a:cubicBezTo>
                <a:cubicBezTo>
                  <a:pt x="33450" y="39306"/>
                  <a:pt x="33456" y="41390"/>
                  <a:pt x="33054" y="42676"/>
                </a:cubicBezTo>
                <a:cubicBezTo>
                  <a:pt x="32646" y="43982"/>
                  <a:pt x="31980" y="44010"/>
                  <a:pt x="31564" y="42749"/>
                </a:cubicBezTo>
                <a:lnTo>
                  <a:pt x="31536" y="42549"/>
                </a:lnTo>
                <a:lnTo>
                  <a:pt x="29439" y="46466"/>
                </a:lnTo>
                <a:lnTo>
                  <a:pt x="29535" y="47852"/>
                </a:lnTo>
                <a:cubicBezTo>
                  <a:pt x="29542" y="48928"/>
                  <a:pt x="29417" y="50006"/>
                  <a:pt x="29158" y="50833"/>
                </a:cubicBezTo>
                <a:cubicBezTo>
                  <a:pt x="28639" y="52497"/>
                  <a:pt x="27781" y="52525"/>
                  <a:pt x="27244" y="50897"/>
                </a:cubicBezTo>
                <a:cubicBezTo>
                  <a:pt x="26977" y="50088"/>
                  <a:pt x="26840" y="49015"/>
                  <a:pt x="26835" y="47938"/>
                </a:cubicBezTo>
                <a:lnTo>
                  <a:pt x="27046" y="46282"/>
                </a:lnTo>
                <a:lnTo>
                  <a:pt x="25160" y="41824"/>
                </a:lnTo>
                <a:lnTo>
                  <a:pt x="24698" y="42450"/>
                </a:lnTo>
                <a:cubicBezTo>
                  <a:pt x="24517" y="42459"/>
                  <a:pt x="24334" y="42251"/>
                  <a:pt x="24192" y="41821"/>
                </a:cubicBezTo>
                <a:cubicBezTo>
                  <a:pt x="24051" y="41392"/>
                  <a:pt x="23978" y="40827"/>
                  <a:pt x="23975" y="40259"/>
                </a:cubicBezTo>
                <a:close/>
                <a:moveTo>
                  <a:pt x="22606" y="54119"/>
                </a:moveTo>
                <a:cubicBezTo>
                  <a:pt x="22838" y="52462"/>
                  <a:pt x="23462" y="51710"/>
                  <a:pt x="23990" y="52428"/>
                </a:cubicBezTo>
                <a:cubicBezTo>
                  <a:pt x="24527" y="53157"/>
                  <a:pt x="24770" y="55088"/>
                  <a:pt x="24537" y="56745"/>
                </a:cubicBezTo>
                <a:lnTo>
                  <a:pt x="24487" y="56896"/>
                </a:lnTo>
                <a:lnTo>
                  <a:pt x="26201" y="61132"/>
                </a:lnTo>
                <a:lnTo>
                  <a:pt x="26256" y="60890"/>
                </a:lnTo>
                <a:cubicBezTo>
                  <a:pt x="26637" y="59752"/>
                  <a:pt x="27210" y="59370"/>
                  <a:pt x="27720" y="60062"/>
                </a:cubicBezTo>
                <a:cubicBezTo>
                  <a:pt x="28403" y="60991"/>
                  <a:pt x="28713" y="63480"/>
                  <a:pt x="28414" y="65620"/>
                </a:cubicBezTo>
                <a:cubicBezTo>
                  <a:pt x="28115" y="67747"/>
                  <a:pt x="27318" y="68729"/>
                  <a:pt x="26635" y="67800"/>
                </a:cubicBezTo>
                <a:cubicBezTo>
                  <a:pt x="26465" y="67569"/>
                  <a:pt x="26319" y="67241"/>
                  <a:pt x="26199" y="66845"/>
                </a:cubicBezTo>
                <a:lnTo>
                  <a:pt x="26022" y="65967"/>
                </a:lnTo>
                <a:lnTo>
                  <a:pt x="24212" y="67149"/>
                </a:lnTo>
                <a:lnTo>
                  <a:pt x="24216" y="67979"/>
                </a:lnTo>
                <a:cubicBezTo>
                  <a:pt x="24089" y="69024"/>
                  <a:pt x="23721" y="69520"/>
                  <a:pt x="23397" y="69126"/>
                </a:cubicBezTo>
                <a:cubicBezTo>
                  <a:pt x="23064" y="68721"/>
                  <a:pt x="22906" y="67571"/>
                  <a:pt x="23033" y="66559"/>
                </a:cubicBezTo>
                <a:cubicBezTo>
                  <a:pt x="23160" y="65514"/>
                  <a:pt x="23529" y="65018"/>
                  <a:pt x="23855" y="65431"/>
                </a:cubicBezTo>
                <a:lnTo>
                  <a:pt x="24163" y="66338"/>
                </a:lnTo>
                <a:lnTo>
                  <a:pt x="25927" y="65174"/>
                </a:lnTo>
                <a:lnTo>
                  <a:pt x="25948" y="62267"/>
                </a:lnTo>
                <a:lnTo>
                  <a:pt x="25973" y="62154"/>
                </a:lnTo>
                <a:lnTo>
                  <a:pt x="24197" y="57769"/>
                </a:lnTo>
                <a:lnTo>
                  <a:pt x="23956" y="58494"/>
                </a:lnTo>
                <a:cubicBezTo>
                  <a:pt x="23704" y="58801"/>
                  <a:pt x="23415" y="58808"/>
                  <a:pt x="23147" y="58443"/>
                </a:cubicBezTo>
                <a:cubicBezTo>
                  <a:pt x="22619" y="57726"/>
                  <a:pt x="22372" y="55789"/>
                  <a:pt x="22606" y="54119"/>
                </a:cubicBezTo>
                <a:close/>
                <a:moveTo>
                  <a:pt x="19622" y="79216"/>
                </a:moveTo>
                <a:cubicBezTo>
                  <a:pt x="19620" y="78649"/>
                  <a:pt x="19687" y="78079"/>
                  <a:pt x="19824" y="77638"/>
                </a:cubicBezTo>
                <a:cubicBezTo>
                  <a:pt x="20099" y="76758"/>
                  <a:pt x="20549" y="76741"/>
                  <a:pt x="20832" y="77601"/>
                </a:cubicBezTo>
                <a:cubicBezTo>
                  <a:pt x="20974" y="78030"/>
                  <a:pt x="21046" y="78593"/>
                  <a:pt x="21048" y="79158"/>
                </a:cubicBezTo>
                <a:lnTo>
                  <a:pt x="20942" y="79978"/>
                </a:lnTo>
                <a:lnTo>
                  <a:pt x="22803" y="84375"/>
                </a:lnTo>
                <a:lnTo>
                  <a:pt x="22863" y="83901"/>
                </a:lnTo>
                <a:cubicBezTo>
                  <a:pt x="23121" y="83075"/>
                  <a:pt x="23464" y="82656"/>
                  <a:pt x="23809" y="82647"/>
                </a:cubicBezTo>
                <a:lnTo>
                  <a:pt x="23921" y="82712"/>
                </a:lnTo>
                <a:lnTo>
                  <a:pt x="24200" y="77092"/>
                </a:lnTo>
                <a:lnTo>
                  <a:pt x="23949" y="76809"/>
                </a:lnTo>
                <a:cubicBezTo>
                  <a:pt x="23815" y="76441"/>
                  <a:pt x="23743" y="75944"/>
                  <a:pt x="23733" y="75439"/>
                </a:cubicBezTo>
                <a:cubicBezTo>
                  <a:pt x="23724" y="74934"/>
                  <a:pt x="23777" y="74420"/>
                  <a:pt x="23893" y="74017"/>
                </a:cubicBezTo>
                <a:cubicBezTo>
                  <a:pt x="24132" y="73191"/>
                  <a:pt x="24533" y="73136"/>
                  <a:pt x="24793" y="73863"/>
                </a:cubicBezTo>
                <a:cubicBezTo>
                  <a:pt x="25062" y="74600"/>
                  <a:pt x="25081" y="75850"/>
                  <a:pt x="24842" y="76655"/>
                </a:cubicBezTo>
                <a:lnTo>
                  <a:pt x="24461" y="77235"/>
                </a:lnTo>
                <a:lnTo>
                  <a:pt x="24185" y="82864"/>
                </a:lnTo>
                <a:lnTo>
                  <a:pt x="24317" y="82941"/>
                </a:lnTo>
                <a:cubicBezTo>
                  <a:pt x="24481" y="83141"/>
                  <a:pt x="24634" y="83443"/>
                  <a:pt x="24768" y="83848"/>
                </a:cubicBezTo>
                <a:lnTo>
                  <a:pt x="24880" y="84358"/>
                </a:lnTo>
                <a:lnTo>
                  <a:pt x="27024" y="80353"/>
                </a:lnTo>
                <a:lnTo>
                  <a:pt x="26891" y="79394"/>
                </a:lnTo>
                <a:cubicBezTo>
                  <a:pt x="26887" y="78553"/>
                  <a:pt x="26987" y="77708"/>
                  <a:pt x="27191" y="77055"/>
                </a:cubicBezTo>
                <a:cubicBezTo>
                  <a:pt x="27593" y="75770"/>
                  <a:pt x="28262" y="75731"/>
                  <a:pt x="28681" y="77002"/>
                </a:cubicBezTo>
                <a:cubicBezTo>
                  <a:pt x="29097" y="78263"/>
                  <a:pt x="29103" y="80347"/>
                  <a:pt x="28701" y="81633"/>
                </a:cubicBezTo>
                <a:cubicBezTo>
                  <a:pt x="28293" y="82939"/>
                  <a:pt x="27627" y="82967"/>
                  <a:pt x="27211" y="81706"/>
                </a:cubicBezTo>
                <a:lnTo>
                  <a:pt x="27183" y="81506"/>
                </a:lnTo>
                <a:lnTo>
                  <a:pt x="25086" y="85423"/>
                </a:lnTo>
                <a:lnTo>
                  <a:pt x="25182" y="86809"/>
                </a:lnTo>
                <a:cubicBezTo>
                  <a:pt x="25189" y="87885"/>
                  <a:pt x="25064" y="88963"/>
                  <a:pt x="24806" y="89790"/>
                </a:cubicBezTo>
                <a:cubicBezTo>
                  <a:pt x="24286" y="91454"/>
                  <a:pt x="23428" y="91482"/>
                  <a:pt x="22891" y="89854"/>
                </a:cubicBezTo>
                <a:cubicBezTo>
                  <a:pt x="22624" y="89045"/>
                  <a:pt x="22487" y="87972"/>
                  <a:pt x="22482" y="86895"/>
                </a:cubicBezTo>
                <a:lnTo>
                  <a:pt x="22693" y="85239"/>
                </a:lnTo>
                <a:lnTo>
                  <a:pt x="20807" y="80781"/>
                </a:lnTo>
                <a:lnTo>
                  <a:pt x="20345" y="81407"/>
                </a:lnTo>
                <a:cubicBezTo>
                  <a:pt x="20164" y="81416"/>
                  <a:pt x="19981" y="81208"/>
                  <a:pt x="19840" y="80778"/>
                </a:cubicBezTo>
                <a:cubicBezTo>
                  <a:pt x="19698" y="80348"/>
                  <a:pt x="19625" y="79784"/>
                  <a:pt x="19622" y="79216"/>
                </a:cubicBezTo>
                <a:close/>
                <a:moveTo>
                  <a:pt x="19381" y="26539"/>
                </a:moveTo>
                <a:cubicBezTo>
                  <a:pt x="19381" y="25311"/>
                  <a:pt x="19700" y="24323"/>
                  <a:pt x="20095" y="24323"/>
                </a:cubicBezTo>
                <a:cubicBezTo>
                  <a:pt x="20293" y="24322"/>
                  <a:pt x="20471" y="24570"/>
                  <a:pt x="20599" y="24970"/>
                </a:cubicBezTo>
                <a:lnTo>
                  <a:pt x="20706" y="25788"/>
                </a:lnTo>
                <a:lnTo>
                  <a:pt x="22993" y="24909"/>
                </a:lnTo>
                <a:lnTo>
                  <a:pt x="22961" y="24427"/>
                </a:lnTo>
                <a:cubicBezTo>
                  <a:pt x="22961" y="23273"/>
                  <a:pt x="23113" y="22229"/>
                  <a:pt x="23359" y="21473"/>
                </a:cubicBezTo>
                <a:lnTo>
                  <a:pt x="23453" y="21276"/>
                </a:lnTo>
                <a:lnTo>
                  <a:pt x="22395" y="16642"/>
                </a:lnTo>
                <a:lnTo>
                  <a:pt x="22152" y="16984"/>
                </a:lnTo>
                <a:cubicBezTo>
                  <a:pt x="21794" y="17041"/>
                  <a:pt x="21501" y="16187"/>
                  <a:pt x="21487" y="15105"/>
                </a:cubicBezTo>
                <a:cubicBezTo>
                  <a:pt x="21473" y="13994"/>
                  <a:pt x="21748" y="13083"/>
                  <a:pt x="22097" y="13040"/>
                </a:cubicBezTo>
                <a:cubicBezTo>
                  <a:pt x="22455" y="12983"/>
                  <a:pt x="22748" y="13837"/>
                  <a:pt x="22757" y="14934"/>
                </a:cubicBezTo>
                <a:lnTo>
                  <a:pt x="22614" y="16178"/>
                </a:lnTo>
                <a:lnTo>
                  <a:pt x="23677" y="20811"/>
                </a:lnTo>
                <a:lnTo>
                  <a:pt x="23789" y="20578"/>
                </a:lnTo>
                <a:cubicBezTo>
                  <a:pt x="23950" y="20367"/>
                  <a:pt x="24128" y="20250"/>
                  <a:pt x="24314" y="20250"/>
                </a:cubicBezTo>
                <a:lnTo>
                  <a:pt x="24509" y="20371"/>
                </a:lnTo>
                <a:lnTo>
                  <a:pt x="25131" y="13058"/>
                </a:lnTo>
                <a:lnTo>
                  <a:pt x="24839" y="12446"/>
                </a:lnTo>
                <a:cubicBezTo>
                  <a:pt x="24648" y="11852"/>
                  <a:pt x="24530" y="11030"/>
                  <a:pt x="24530" y="10118"/>
                </a:cubicBezTo>
                <a:cubicBezTo>
                  <a:pt x="24530" y="8324"/>
                  <a:pt x="25001" y="6844"/>
                  <a:pt x="25586" y="6844"/>
                </a:cubicBezTo>
                <a:cubicBezTo>
                  <a:pt x="26167" y="6844"/>
                  <a:pt x="26637" y="8324"/>
                  <a:pt x="26637" y="10118"/>
                </a:cubicBezTo>
                <a:cubicBezTo>
                  <a:pt x="26637" y="11941"/>
                  <a:pt x="26167" y="13407"/>
                  <a:pt x="25586" y="13407"/>
                </a:cubicBezTo>
                <a:lnTo>
                  <a:pt x="25518" y="13365"/>
                </a:lnTo>
                <a:lnTo>
                  <a:pt x="24895" y="20687"/>
                </a:lnTo>
                <a:lnTo>
                  <a:pt x="25274" y="21473"/>
                </a:lnTo>
                <a:cubicBezTo>
                  <a:pt x="25520" y="22229"/>
                  <a:pt x="25672" y="23273"/>
                  <a:pt x="25672" y="24427"/>
                </a:cubicBezTo>
                <a:cubicBezTo>
                  <a:pt x="25672" y="25587"/>
                  <a:pt x="25520" y="26639"/>
                  <a:pt x="25274" y="27399"/>
                </a:cubicBezTo>
                <a:lnTo>
                  <a:pt x="24995" y="27983"/>
                </a:lnTo>
                <a:lnTo>
                  <a:pt x="26023" y="34761"/>
                </a:lnTo>
                <a:lnTo>
                  <a:pt x="26225" y="34600"/>
                </a:lnTo>
                <a:cubicBezTo>
                  <a:pt x="26532" y="34744"/>
                  <a:pt x="26738" y="35618"/>
                  <a:pt x="26697" y="36549"/>
                </a:cubicBezTo>
                <a:cubicBezTo>
                  <a:pt x="26651" y="37494"/>
                  <a:pt x="26371" y="38153"/>
                  <a:pt x="26074" y="38010"/>
                </a:cubicBezTo>
                <a:cubicBezTo>
                  <a:pt x="25767" y="37881"/>
                  <a:pt x="25556" y="37007"/>
                  <a:pt x="25597" y="36062"/>
                </a:cubicBezTo>
                <a:lnTo>
                  <a:pt x="25779" y="35098"/>
                </a:lnTo>
                <a:lnTo>
                  <a:pt x="24758" y="28354"/>
                </a:lnTo>
                <a:lnTo>
                  <a:pt x="24314" y="28631"/>
                </a:lnTo>
                <a:cubicBezTo>
                  <a:pt x="23756" y="28631"/>
                  <a:pt x="23274" y="27572"/>
                  <a:pt x="23068" y="26063"/>
                </a:cubicBezTo>
                <a:lnTo>
                  <a:pt x="23050" y="25789"/>
                </a:lnTo>
                <a:lnTo>
                  <a:pt x="20790" y="26655"/>
                </a:lnTo>
                <a:lnTo>
                  <a:pt x="20599" y="28109"/>
                </a:lnTo>
                <a:cubicBezTo>
                  <a:pt x="20471" y="28509"/>
                  <a:pt x="20293" y="28756"/>
                  <a:pt x="20095" y="28756"/>
                </a:cubicBezTo>
                <a:cubicBezTo>
                  <a:pt x="19700" y="28756"/>
                  <a:pt x="19381" y="27768"/>
                  <a:pt x="19381" y="26539"/>
                </a:cubicBezTo>
                <a:close/>
                <a:moveTo>
                  <a:pt x="15029" y="65496"/>
                </a:moveTo>
                <a:cubicBezTo>
                  <a:pt x="15029" y="64268"/>
                  <a:pt x="15347" y="63280"/>
                  <a:pt x="15743" y="63279"/>
                </a:cubicBezTo>
                <a:cubicBezTo>
                  <a:pt x="15940" y="63279"/>
                  <a:pt x="16118" y="63527"/>
                  <a:pt x="16246" y="63927"/>
                </a:cubicBezTo>
                <a:lnTo>
                  <a:pt x="16353" y="64745"/>
                </a:lnTo>
                <a:lnTo>
                  <a:pt x="18640" y="63866"/>
                </a:lnTo>
                <a:lnTo>
                  <a:pt x="18609" y="63384"/>
                </a:lnTo>
                <a:cubicBezTo>
                  <a:pt x="18609" y="62230"/>
                  <a:pt x="18761" y="61186"/>
                  <a:pt x="19006" y="60430"/>
                </a:cubicBezTo>
                <a:lnTo>
                  <a:pt x="19100" y="60233"/>
                </a:lnTo>
                <a:lnTo>
                  <a:pt x="18042" y="55599"/>
                </a:lnTo>
                <a:lnTo>
                  <a:pt x="17799" y="55941"/>
                </a:lnTo>
                <a:cubicBezTo>
                  <a:pt x="17441" y="55998"/>
                  <a:pt x="17148" y="55144"/>
                  <a:pt x="17134" y="54062"/>
                </a:cubicBezTo>
                <a:cubicBezTo>
                  <a:pt x="17120" y="52951"/>
                  <a:pt x="17395" y="52040"/>
                  <a:pt x="17744" y="51997"/>
                </a:cubicBezTo>
                <a:cubicBezTo>
                  <a:pt x="18102" y="51940"/>
                  <a:pt x="18395" y="52794"/>
                  <a:pt x="18405" y="53891"/>
                </a:cubicBezTo>
                <a:lnTo>
                  <a:pt x="18261" y="55135"/>
                </a:lnTo>
                <a:lnTo>
                  <a:pt x="19324" y="59768"/>
                </a:lnTo>
                <a:lnTo>
                  <a:pt x="19436" y="59535"/>
                </a:lnTo>
                <a:cubicBezTo>
                  <a:pt x="19598" y="59324"/>
                  <a:pt x="19775" y="59207"/>
                  <a:pt x="19962" y="59207"/>
                </a:cubicBezTo>
                <a:lnTo>
                  <a:pt x="20157" y="59328"/>
                </a:lnTo>
                <a:lnTo>
                  <a:pt x="20778" y="52015"/>
                </a:lnTo>
                <a:lnTo>
                  <a:pt x="20486" y="51403"/>
                </a:lnTo>
                <a:cubicBezTo>
                  <a:pt x="20295" y="50809"/>
                  <a:pt x="20177" y="49987"/>
                  <a:pt x="20177" y="49075"/>
                </a:cubicBezTo>
                <a:cubicBezTo>
                  <a:pt x="20177" y="47281"/>
                  <a:pt x="20648" y="45800"/>
                  <a:pt x="21233" y="45800"/>
                </a:cubicBezTo>
                <a:cubicBezTo>
                  <a:pt x="21814" y="45801"/>
                  <a:pt x="22285" y="47281"/>
                  <a:pt x="22285" y="49075"/>
                </a:cubicBezTo>
                <a:cubicBezTo>
                  <a:pt x="22285" y="50898"/>
                  <a:pt x="21814" y="52364"/>
                  <a:pt x="21233" y="52364"/>
                </a:cubicBezTo>
                <a:lnTo>
                  <a:pt x="21165" y="52322"/>
                </a:lnTo>
                <a:lnTo>
                  <a:pt x="20542" y="59644"/>
                </a:lnTo>
                <a:lnTo>
                  <a:pt x="20922" y="60430"/>
                </a:lnTo>
                <a:cubicBezTo>
                  <a:pt x="21167" y="61186"/>
                  <a:pt x="21319" y="62230"/>
                  <a:pt x="21319" y="63384"/>
                </a:cubicBezTo>
                <a:cubicBezTo>
                  <a:pt x="21319" y="64544"/>
                  <a:pt x="21167" y="65596"/>
                  <a:pt x="20922" y="66356"/>
                </a:cubicBezTo>
                <a:lnTo>
                  <a:pt x="20642" y="66940"/>
                </a:lnTo>
                <a:lnTo>
                  <a:pt x="21670" y="73718"/>
                </a:lnTo>
                <a:lnTo>
                  <a:pt x="21872" y="73557"/>
                </a:lnTo>
                <a:cubicBezTo>
                  <a:pt x="22179" y="73701"/>
                  <a:pt x="22385" y="74575"/>
                  <a:pt x="22344" y="75506"/>
                </a:cubicBezTo>
                <a:cubicBezTo>
                  <a:pt x="22298" y="76451"/>
                  <a:pt x="22019" y="77110"/>
                  <a:pt x="21721" y="76967"/>
                </a:cubicBezTo>
                <a:cubicBezTo>
                  <a:pt x="21414" y="76838"/>
                  <a:pt x="21203" y="75964"/>
                  <a:pt x="21244" y="75019"/>
                </a:cubicBezTo>
                <a:lnTo>
                  <a:pt x="21426" y="74055"/>
                </a:lnTo>
                <a:lnTo>
                  <a:pt x="20405" y="67311"/>
                </a:lnTo>
                <a:lnTo>
                  <a:pt x="19962" y="67588"/>
                </a:lnTo>
                <a:cubicBezTo>
                  <a:pt x="19403" y="67588"/>
                  <a:pt x="18921" y="66529"/>
                  <a:pt x="18715" y="65020"/>
                </a:cubicBezTo>
                <a:lnTo>
                  <a:pt x="18697" y="64746"/>
                </a:lnTo>
                <a:lnTo>
                  <a:pt x="16437" y="65612"/>
                </a:lnTo>
                <a:lnTo>
                  <a:pt x="16246" y="67066"/>
                </a:lnTo>
                <a:cubicBezTo>
                  <a:pt x="16118" y="67466"/>
                  <a:pt x="15940" y="67713"/>
                  <a:pt x="15743" y="67713"/>
                </a:cubicBezTo>
                <a:cubicBezTo>
                  <a:pt x="15347" y="67713"/>
                  <a:pt x="15029" y="66725"/>
                  <a:pt x="15029" y="65496"/>
                </a:cubicBezTo>
                <a:close/>
                <a:moveTo>
                  <a:pt x="14725" y="30859"/>
                </a:moveTo>
                <a:cubicBezTo>
                  <a:pt x="14725" y="29627"/>
                  <a:pt x="15042" y="28649"/>
                  <a:pt x="15436" y="28649"/>
                </a:cubicBezTo>
                <a:cubicBezTo>
                  <a:pt x="15831" y="28649"/>
                  <a:pt x="16148" y="29627"/>
                  <a:pt x="16148" y="30859"/>
                </a:cubicBezTo>
                <a:lnTo>
                  <a:pt x="16074" y="31422"/>
                </a:lnTo>
                <a:lnTo>
                  <a:pt x="18840" y="36164"/>
                </a:lnTo>
                <a:lnTo>
                  <a:pt x="18868" y="35953"/>
                </a:lnTo>
                <a:cubicBezTo>
                  <a:pt x="18996" y="35554"/>
                  <a:pt x="19174" y="35310"/>
                  <a:pt x="19371" y="35310"/>
                </a:cubicBezTo>
                <a:cubicBezTo>
                  <a:pt x="19766" y="35310"/>
                  <a:pt x="20083" y="36287"/>
                  <a:pt x="20083" y="37520"/>
                </a:cubicBezTo>
                <a:cubicBezTo>
                  <a:pt x="20083" y="38752"/>
                  <a:pt x="19766" y="39744"/>
                  <a:pt x="19371" y="39744"/>
                </a:cubicBezTo>
                <a:lnTo>
                  <a:pt x="19203" y="39527"/>
                </a:lnTo>
                <a:lnTo>
                  <a:pt x="16553" y="44029"/>
                </a:lnTo>
                <a:lnTo>
                  <a:pt x="16603" y="44401"/>
                </a:lnTo>
                <a:cubicBezTo>
                  <a:pt x="16603" y="45634"/>
                  <a:pt x="16285" y="46625"/>
                  <a:pt x="15891" y="46625"/>
                </a:cubicBezTo>
                <a:cubicBezTo>
                  <a:pt x="15496" y="46625"/>
                  <a:pt x="15179" y="45633"/>
                  <a:pt x="15179" y="44401"/>
                </a:cubicBezTo>
                <a:cubicBezTo>
                  <a:pt x="15179" y="43169"/>
                  <a:pt x="15496" y="42191"/>
                  <a:pt x="15891" y="42191"/>
                </a:cubicBezTo>
                <a:cubicBezTo>
                  <a:pt x="16088" y="42191"/>
                  <a:pt x="16266" y="42436"/>
                  <a:pt x="16395" y="42834"/>
                </a:cubicBezTo>
                <a:lnTo>
                  <a:pt x="16414" y="42979"/>
                </a:lnTo>
                <a:lnTo>
                  <a:pt x="18838" y="38865"/>
                </a:lnTo>
                <a:lnTo>
                  <a:pt x="18660" y="37520"/>
                </a:lnTo>
                <a:lnTo>
                  <a:pt x="18701" y="37211"/>
                </a:lnTo>
                <a:lnTo>
                  <a:pt x="15924" y="32454"/>
                </a:lnTo>
                <a:lnTo>
                  <a:pt x="15687" y="32759"/>
                </a:lnTo>
                <a:lnTo>
                  <a:pt x="16035" y="41547"/>
                </a:lnTo>
                <a:cubicBezTo>
                  <a:pt x="16044" y="41774"/>
                  <a:pt x="15989" y="42000"/>
                  <a:pt x="15910" y="42043"/>
                </a:cubicBezTo>
                <a:cubicBezTo>
                  <a:pt x="15828" y="42057"/>
                  <a:pt x="15754" y="41887"/>
                  <a:pt x="15749" y="41632"/>
                </a:cubicBezTo>
                <a:lnTo>
                  <a:pt x="15409" y="33048"/>
                </a:lnTo>
                <a:lnTo>
                  <a:pt x="14933" y="32433"/>
                </a:lnTo>
                <a:cubicBezTo>
                  <a:pt x="14804" y="32031"/>
                  <a:pt x="14725" y="31475"/>
                  <a:pt x="14725" y="30859"/>
                </a:cubicBezTo>
                <a:close/>
                <a:moveTo>
                  <a:pt x="13132" y="8799"/>
                </a:moveTo>
                <a:cubicBezTo>
                  <a:pt x="13480" y="6746"/>
                  <a:pt x="14298" y="5949"/>
                  <a:pt x="14957" y="7031"/>
                </a:cubicBezTo>
                <a:cubicBezTo>
                  <a:pt x="15121" y="7300"/>
                  <a:pt x="15259" y="7661"/>
                  <a:pt x="15369" y="8083"/>
                </a:cubicBezTo>
                <a:lnTo>
                  <a:pt x="15525" y="9000"/>
                </a:lnTo>
                <a:lnTo>
                  <a:pt x="17358" y="8235"/>
                </a:lnTo>
                <a:lnTo>
                  <a:pt x="17374" y="7406"/>
                </a:lnTo>
                <a:cubicBezTo>
                  <a:pt x="17525" y="6394"/>
                  <a:pt x="17904" y="5983"/>
                  <a:pt x="18218" y="6450"/>
                </a:cubicBezTo>
                <a:cubicBezTo>
                  <a:pt x="18540" y="6930"/>
                  <a:pt x="18670" y="8113"/>
                  <a:pt x="18520" y="9093"/>
                </a:cubicBezTo>
                <a:cubicBezTo>
                  <a:pt x="18369" y="10106"/>
                  <a:pt x="17990" y="10516"/>
                  <a:pt x="17674" y="10031"/>
                </a:cubicBezTo>
                <a:lnTo>
                  <a:pt x="17388" y="9055"/>
                </a:lnTo>
                <a:lnTo>
                  <a:pt x="15601" y="9812"/>
                </a:lnTo>
                <a:lnTo>
                  <a:pt x="15512" y="12707"/>
                </a:lnTo>
                <a:lnTo>
                  <a:pt x="15484" y="12814"/>
                </a:lnTo>
                <a:lnTo>
                  <a:pt x="17152" y="17594"/>
                </a:lnTo>
                <a:lnTo>
                  <a:pt x="17410" y="16925"/>
                </a:lnTo>
                <a:cubicBezTo>
                  <a:pt x="17668" y="16677"/>
                  <a:pt x="17956" y="16736"/>
                  <a:pt x="18215" y="17161"/>
                </a:cubicBezTo>
                <a:cubicBezTo>
                  <a:pt x="18725" y="17997"/>
                  <a:pt x="18926" y="19985"/>
                  <a:pt x="18653" y="21597"/>
                </a:cubicBezTo>
                <a:cubicBezTo>
                  <a:pt x="18382" y="23197"/>
                  <a:pt x="17742" y="23804"/>
                  <a:pt x="17233" y="22967"/>
                </a:cubicBezTo>
                <a:cubicBezTo>
                  <a:pt x="16715" y="22117"/>
                  <a:pt x="16518" y="20136"/>
                  <a:pt x="16789" y="18537"/>
                </a:cubicBezTo>
                <a:lnTo>
                  <a:pt x="16843" y="18397"/>
                </a:lnTo>
                <a:lnTo>
                  <a:pt x="15233" y="13781"/>
                </a:lnTo>
                <a:lnTo>
                  <a:pt x="15173" y="14010"/>
                </a:lnTo>
                <a:cubicBezTo>
                  <a:pt x="14766" y="15057"/>
                  <a:pt x="14185" y="15308"/>
                  <a:pt x="13693" y="14501"/>
                </a:cubicBezTo>
                <a:cubicBezTo>
                  <a:pt x="13034" y="13418"/>
                  <a:pt x="12783" y="10865"/>
                  <a:pt x="13132" y="8799"/>
                </a:cubicBezTo>
                <a:close/>
                <a:moveTo>
                  <a:pt x="10372" y="69816"/>
                </a:moveTo>
                <a:cubicBezTo>
                  <a:pt x="10372" y="68584"/>
                  <a:pt x="10689" y="67606"/>
                  <a:pt x="11083" y="67606"/>
                </a:cubicBezTo>
                <a:cubicBezTo>
                  <a:pt x="11478" y="67606"/>
                  <a:pt x="11795" y="68584"/>
                  <a:pt x="11795" y="69816"/>
                </a:cubicBezTo>
                <a:lnTo>
                  <a:pt x="11721" y="70379"/>
                </a:lnTo>
                <a:lnTo>
                  <a:pt x="14487" y="75121"/>
                </a:lnTo>
                <a:lnTo>
                  <a:pt x="14515" y="74910"/>
                </a:lnTo>
                <a:cubicBezTo>
                  <a:pt x="14643" y="74511"/>
                  <a:pt x="14821" y="74267"/>
                  <a:pt x="15019" y="74267"/>
                </a:cubicBezTo>
                <a:cubicBezTo>
                  <a:pt x="15413" y="74267"/>
                  <a:pt x="15730" y="75244"/>
                  <a:pt x="15730" y="76477"/>
                </a:cubicBezTo>
                <a:cubicBezTo>
                  <a:pt x="15730" y="77709"/>
                  <a:pt x="15413" y="78701"/>
                  <a:pt x="15019" y="78701"/>
                </a:cubicBezTo>
                <a:lnTo>
                  <a:pt x="14850" y="78484"/>
                </a:lnTo>
                <a:lnTo>
                  <a:pt x="12200" y="82986"/>
                </a:lnTo>
                <a:lnTo>
                  <a:pt x="12250" y="83358"/>
                </a:lnTo>
                <a:cubicBezTo>
                  <a:pt x="12250" y="84591"/>
                  <a:pt x="11932" y="85582"/>
                  <a:pt x="11538" y="85582"/>
                </a:cubicBezTo>
                <a:cubicBezTo>
                  <a:pt x="11144" y="85582"/>
                  <a:pt x="10826" y="84591"/>
                  <a:pt x="10826" y="83358"/>
                </a:cubicBezTo>
                <a:cubicBezTo>
                  <a:pt x="10826" y="82126"/>
                  <a:pt x="11144" y="81148"/>
                  <a:pt x="11538" y="81148"/>
                </a:cubicBezTo>
                <a:cubicBezTo>
                  <a:pt x="11735" y="81148"/>
                  <a:pt x="11913" y="81393"/>
                  <a:pt x="12042" y="81791"/>
                </a:cubicBezTo>
                <a:lnTo>
                  <a:pt x="12061" y="81936"/>
                </a:lnTo>
                <a:lnTo>
                  <a:pt x="14485" y="77822"/>
                </a:lnTo>
                <a:lnTo>
                  <a:pt x="14307" y="76477"/>
                </a:lnTo>
                <a:lnTo>
                  <a:pt x="14348" y="76168"/>
                </a:lnTo>
                <a:lnTo>
                  <a:pt x="11571" y="71411"/>
                </a:lnTo>
                <a:lnTo>
                  <a:pt x="11335" y="71716"/>
                </a:lnTo>
                <a:lnTo>
                  <a:pt x="11682" y="80504"/>
                </a:lnTo>
                <a:cubicBezTo>
                  <a:pt x="11691" y="80731"/>
                  <a:pt x="11636" y="80957"/>
                  <a:pt x="11558" y="81000"/>
                </a:cubicBezTo>
                <a:cubicBezTo>
                  <a:pt x="11475" y="81014"/>
                  <a:pt x="11401" y="80844"/>
                  <a:pt x="11397" y="80589"/>
                </a:cubicBezTo>
                <a:lnTo>
                  <a:pt x="11056" y="72005"/>
                </a:lnTo>
                <a:lnTo>
                  <a:pt x="10580" y="71390"/>
                </a:lnTo>
                <a:cubicBezTo>
                  <a:pt x="10451" y="70988"/>
                  <a:pt x="10372" y="70432"/>
                  <a:pt x="10372" y="69816"/>
                </a:cubicBezTo>
                <a:close/>
                <a:moveTo>
                  <a:pt x="8779" y="47756"/>
                </a:moveTo>
                <a:cubicBezTo>
                  <a:pt x="9127" y="45703"/>
                  <a:pt x="9945" y="44906"/>
                  <a:pt x="10604" y="45988"/>
                </a:cubicBezTo>
                <a:cubicBezTo>
                  <a:pt x="10768" y="46257"/>
                  <a:pt x="10907" y="46618"/>
                  <a:pt x="11016" y="47040"/>
                </a:cubicBezTo>
                <a:lnTo>
                  <a:pt x="11172" y="47957"/>
                </a:lnTo>
                <a:lnTo>
                  <a:pt x="13005" y="47192"/>
                </a:lnTo>
                <a:lnTo>
                  <a:pt x="13021" y="46363"/>
                </a:lnTo>
                <a:cubicBezTo>
                  <a:pt x="13172" y="45351"/>
                  <a:pt x="13552" y="44940"/>
                  <a:pt x="13865" y="45407"/>
                </a:cubicBezTo>
                <a:cubicBezTo>
                  <a:pt x="14187" y="45887"/>
                  <a:pt x="14318" y="47070"/>
                  <a:pt x="14167" y="48050"/>
                </a:cubicBezTo>
                <a:cubicBezTo>
                  <a:pt x="14016" y="49063"/>
                  <a:pt x="13637" y="49473"/>
                  <a:pt x="13321" y="48988"/>
                </a:cubicBezTo>
                <a:lnTo>
                  <a:pt x="13035" y="48012"/>
                </a:lnTo>
                <a:lnTo>
                  <a:pt x="11248" y="48769"/>
                </a:lnTo>
                <a:lnTo>
                  <a:pt x="11159" y="51664"/>
                </a:lnTo>
                <a:lnTo>
                  <a:pt x="11132" y="51771"/>
                </a:lnTo>
                <a:lnTo>
                  <a:pt x="12800" y="56551"/>
                </a:lnTo>
                <a:lnTo>
                  <a:pt x="13057" y="55882"/>
                </a:lnTo>
                <a:cubicBezTo>
                  <a:pt x="13315" y="55634"/>
                  <a:pt x="13603" y="55693"/>
                  <a:pt x="13862" y="56118"/>
                </a:cubicBezTo>
                <a:cubicBezTo>
                  <a:pt x="14372" y="56954"/>
                  <a:pt x="14573" y="58942"/>
                  <a:pt x="14300" y="60554"/>
                </a:cubicBezTo>
                <a:cubicBezTo>
                  <a:pt x="14029" y="62154"/>
                  <a:pt x="13389" y="62761"/>
                  <a:pt x="12880" y="61924"/>
                </a:cubicBezTo>
                <a:cubicBezTo>
                  <a:pt x="12362" y="61075"/>
                  <a:pt x="12165" y="59093"/>
                  <a:pt x="12436" y="57494"/>
                </a:cubicBezTo>
                <a:lnTo>
                  <a:pt x="12490" y="57354"/>
                </a:lnTo>
                <a:lnTo>
                  <a:pt x="10880" y="52738"/>
                </a:lnTo>
                <a:lnTo>
                  <a:pt x="10820" y="52967"/>
                </a:lnTo>
                <a:cubicBezTo>
                  <a:pt x="10413" y="54014"/>
                  <a:pt x="9832" y="54265"/>
                  <a:pt x="9340" y="53458"/>
                </a:cubicBezTo>
                <a:cubicBezTo>
                  <a:pt x="8681" y="52375"/>
                  <a:pt x="8430" y="49822"/>
                  <a:pt x="8779" y="47756"/>
                </a:cubicBezTo>
                <a:close/>
                <a:moveTo>
                  <a:pt x="6068" y="9927"/>
                </a:moveTo>
                <a:cubicBezTo>
                  <a:pt x="6043" y="8697"/>
                  <a:pt x="6339" y="7644"/>
                  <a:pt x="6733" y="7566"/>
                </a:cubicBezTo>
                <a:lnTo>
                  <a:pt x="6905" y="7749"/>
                </a:lnTo>
                <a:lnTo>
                  <a:pt x="9457" y="2727"/>
                </a:lnTo>
                <a:lnTo>
                  <a:pt x="9400" y="2366"/>
                </a:lnTo>
                <a:cubicBezTo>
                  <a:pt x="9375" y="1136"/>
                  <a:pt x="9671" y="83"/>
                  <a:pt x="10065" y="4"/>
                </a:cubicBezTo>
                <a:cubicBezTo>
                  <a:pt x="10459" y="-73"/>
                  <a:pt x="10796" y="852"/>
                  <a:pt x="10821" y="2082"/>
                </a:cubicBezTo>
                <a:cubicBezTo>
                  <a:pt x="10846" y="3312"/>
                  <a:pt x="10550" y="4350"/>
                  <a:pt x="10156" y="4429"/>
                </a:cubicBezTo>
                <a:cubicBezTo>
                  <a:pt x="9959" y="4468"/>
                  <a:pt x="9777" y="4260"/>
                  <a:pt x="9640" y="3888"/>
                </a:cubicBezTo>
                <a:lnTo>
                  <a:pt x="9618" y="3747"/>
                </a:lnTo>
                <a:lnTo>
                  <a:pt x="7284" y="8336"/>
                </a:lnTo>
                <a:lnTo>
                  <a:pt x="7489" y="9643"/>
                </a:lnTo>
                <a:lnTo>
                  <a:pt x="7454" y="9959"/>
                </a:lnTo>
                <a:lnTo>
                  <a:pt x="10323" y="14153"/>
                </a:lnTo>
                <a:lnTo>
                  <a:pt x="10553" y="13801"/>
                </a:lnTo>
                <a:lnTo>
                  <a:pt x="10026" y="5101"/>
                </a:lnTo>
                <a:cubicBezTo>
                  <a:pt x="10012" y="4876"/>
                  <a:pt x="10062" y="4639"/>
                  <a:pt x="10140" y="4581"/>
                </a:cubicBezTo>
                <a:cubicBezTo>
                  <a:pt x="10222" y="4550"/>
                  <a:pt x="10299" y="4705"/>
                  <a:pt x="10309" y="4959"/>
                </a:cubicBezTo>
                <a:lnTo>
                  <a:pt x="10825" y="13457"/>
                </a:lnTo>
                <a:lnTo>
                  <a:pt x="11313" y="13976"/>
                </a:lnTo>
                <a:cubicBezTo>
                  <a:pt x="11450" y="14351"/>
                  <a:pt x="11540" y="14890"/>
                  <a:pt x="11553" y="15505"/>
                </a:cubicBezTo>
                <a:cubicBezTo>
                  <a:pt x="11578" y="16735"/>
                  <a:pt x="11282" y="17774"/>
                  <a:pt x="10888" y="17852"/>
                </a:cubicBezTo>
                <a:cubicBezTo>
                  <a:pt x="10494" y="17931"/>
                  <a:pt x="10158" y="17019"/>
                  <a:pt x="10132" y="15789"/>
                </a:cubicBezTo>
                <a:lnTo>
                  <a:pt x="10195" y="15213"/>
                </a:lnTo>
                <a:lnTo>
                  <a:pt x="7337" y="11032"/>
                </a:lnTo>
                <a:lnTo>
                  <a:pt x="7314" y="11248"/>
                </a:lnTo>
                <a:cubicBezTo>
                  <a:pt x="7193" y="11672"/>
                  <a:pt x="7021" y="11951"/>
                  <a:pt x="6824" y="11990"/>
                </a:cubicBezTo>
                <a:cubicBezTo>
                  <a:pt x="6430" y="12069"/>
                  <a:pt x="6094" y="11157"/>
                  <a:pt x="6068" y="9927"/>
                </a:cubicBezTo>
                <a:close/>
                <a:moveTo>
                  <a:pt x="4352" y="22412"/>
                </a:moveTo>
                <a:cubicBezTo>
                  <a:pt x="4352" y="20603"/>
                  <a:pt x="4828" y="19137"/>
                  <a:pt x="5404" y="19137"/>
                </a:cubicBezTo>
                <a:cubicBezTo>
                  <a:pt x="5989" y="19137"/>
                  <a:pt x="6460" y="20603"/>
                  <a:pt x="6460" y="22412"/>
                </a:cubicBezTo>
                <a:lnTo>
                  <a:pt x="6433" y="22613"/>
                </a:lnTo>
                <a:lnTo>
                  <a:pt x="8885" y="24636"/>
                </a:lnTo>
                <a:lnTo>
                  <a:pt x="9049" y="23383"/>
                </a:lnTo>
                <a:cubicBezTo>
                  <a:pt x="9292" y="22617"/>
                  <a:pt x="9627" y="22144"/>
                  <a:pt x="9997" y="22144"/>
                </a:cubicBezTo>
                <a:cubicBezTo>
                  <a:pt x="10370" y="22144"/>
                  <a:pt x="10707" y="22617"/>
                  <a:pt x="10952" y="23383"/>
                </a:cubicBezTo>
                <a:lnTo>
                  <a:pt x="11139" y="24253"/>
                </a:lnTo>
                <a:lnTo>
                  <a:pt x="13315" y="21051"/>
                </a:lnTo>
                <a:lnTo>
                  <a:pt x="13263" y="20422"/>
                </a:lnTo>
                <a:cubicBezTo>
                  <a:pt x="13309" y="19466"/>
                  <a:pt x="13590" y="18824"/>
                  <a:pt x="13889" y="18952"/>
                </a:cubicBezTo>
                <a:cubicBezTo>
                  <a:pt x="14193" y="19095"/>
                  <a:pt x="14404" y="19965"/>
                  <a:pt x="14358" y="20893"/>
                </a:cubicBezTo>
                <a:cubicBezTo>
                  <a:pt x="14317" y="21849"/>
                  <a:pt x="14036" y="22506"/>
                  <a:pt x="13733" y="22377"/>
                </a:cubicBezTo>
                <a:lnTo>
                  <a:pt x="13423" y="21810"/>
                </a:lnTo>
                <a:lnTo>
                  <a:pt x="11258" y="24991"/>
                </a:lnTo>
                <a:lnTo>
                  <a:pt x="11347" y="26373"/>
                </a:lnTo>
                <a:cubicBezTo>
                  <a:pt x="11347" y="28113"/>
                  <a:pt x="11007" y="29614"/>
                  <a:pt x="10523" y="30255"/>
                </a:cubicBezTo>
                <a:lnTo>
                  <a:pt x="10435" y="30311"/>
                </a:lnTo>
                <a:lnTo>
                  <a:pt x="10713" y="37352"/>
                </a:lnTo>
                <a:lnTo>
                  <a:pt x="11179" y="37948"/>
                </a:lnTo>
                <a:cubicBezTo>
                  <a:pt x="11308" y="38346"/>
                  <a:pt x="11387" y="38898"/>
                  <a:pt x="11387" y="39515"/>
                </a:cubicBezTo>
                <a:cubicBezTo>
                  <a:pt x="11387" y="40747"/>
                  <a:pt x="11070" y="41739"/>
                  <a:pt x="10676" y="41739"/>
                </a:cubicBezTo>
                <a:cubicBezTo>
                  <a:pt x="10281" y="41739"/>
                  <a:pt x="9964" y="40747"/>
                  <a:pt x="9964" y="39515"/>
                </a:cubicBezTo>
                <a:cubicBezTo>
                  <a:pt x="9964" y="38898"/>
                  <a:pt x="10043" y="38346"/>
                  <a:pt x="10172" y="37948"/>
                </a:cubicBezTo>
                <a:lnTo>
                  <a:pt x="10434" y="37613"/>
                </a:lnTo>
                <a:lnTo>
                  <a:pt x="10152" y="30489"/>
                </a:lnTo>
                <a:lnTo>
                  <a:pt x="9997" y="30587"/>
                </a:lnTo>
                <a:cubicBezTo>
                  <a:pt x="9627" y="30587"/>
                  <a:pt x="9292" y="30114"/>
                  <a:pt x="9049" y="29350"/>
                </a:cubicBezTo>
                <a:lnTo>
                  <a:pt x="8986" y="29056"/>
                </a:lnTo>
                <a:lnTo>
                  <a:pt x="7498" y="32352"/>
                </a:lnTo>
                <a:lnTo>
                  <a:pt x="7608" y="33109"/>
                </a:lnTo>
                <a:cubicBezTo>
                  <a:pt x="7626" y="34223"/>
                  <a:pt x="7352" y="35138"/>
                  <a:pt x="7005" y="35180"/>
                </a:cubicBezTo>
                <a:cubicBezTo>
                  <a:pt x="6648" y="35223"/>
                  <a:pt x="6355" y="34366"/>
                  <a:pt x="6342" y="33280"/>
                </a:cubicBezTo>
                <a:cubicBezTo>
                  <a:pt x="6323" y="32166"/>
                  <a:pt x="6598" y="31251"/>
                  <a:pt x="6950" y="31223"/>
                </a:cubicBezTo>
                <a:lnTo>
                  <a:pt x="7349" y="31670"/>
                </a:lnTo>
                <a:lnTo>
                  <a:pt x="8837" y="28359"/>
                </a:lnTo>
                <a:lnTo>
                  <a:pt x="8762" y="28010"/>
                </a:lnTo>
                <a:cubicBezTo>
                  <a:pt x="8694" y="27506"/>
                  <a:pt x="8657" y="26953"/>
                  <a:pt x="8657" y="26373"/>
                </a:cubicBezTo>
                <a:lnTo>
                  <a:pt x="8732" y="25796"/>
                </a:lnTo>
                <a:lnTo>
                  <a:pt x="6279" y="23774"/>
                </a:lnTo>
                <a:lnTo>
                  <a:pt x="6151" y="24740"/>
                </a:lnTo>
                <a:cubicBezTo>
                  <a:pt x="5960" y="25334"/>
                  <a:pt x="5696" y="25701"/>
                  <a:pt x="5404" y="25701"/>
                </a:cubicBezTo>
                <a:cubicBezTo>
                  <a:pt x="4828" y="25701"/>
                  <a:pt x="4352" y="24234"/>
                  <a:pt x="4352" y="22412"/>
                </a:cubicBezTo>
                <a:close/>
                <a:moveTo>
                  <a:pt x="1715" y="48884"/>
                </a:moveTo>
                <a:cubicBezTo>
                  <a:pt x="1690" y="47654"/>
                  <a:pt x="1986" y="46601"/>
                  <a:pt x="2380" y="46523"/>
                </a:cubicBezTo>
                <a:lnTo>
                  <a:pt x="2552" y="46706"/>
                </a:lnTo>
                <a:lnTo>
                  <a:pt x="5104" y="41684"/>
                </a:lnTo>
                <a:lnTo>
                  <a:pt x="5047" y="41323"/>
                </a:lnTo>
                <a:cubicBezTo>
                  <a:pt x="5022" y="40093"/>
                  <a:pt x="5318" y="39040"/>
                  <a:pt x="5712" y="38961"/>
                </a:cubicBezTo>
                <a:cubicBezTo>
                  <a:pt x="6106" y="38882"/>
                  <a:pt x="6443" y="39809"/>
                  <a:pt x="6468" y="41039"/>
                </a:cubicBezTo>
                <a:cubicBezTo>
                  <a:pt x="6493" y="42269"/>
                  <a:pt x="6197" y="43307"/>
                  <a:pt x="5803" y="43386"/>
                </a:cubicBezTo>
                <a:cubicBezTo>
                  <a:pt x="5606" y="43425"/>
                  <a:pt x="5424" y="43217"/>
                  <a:pt x="5287" y="42845"/>
                </a:cubicBezTo>
                <a:lnTo>
                  <a:pt x="5265" y="42704"/>
                </a:lnTo>
                <a:lnTo>
                  <a:pt x="2931" y="47293"/>
                </a:lnTo>
                <a:lnTo>
                  <a:pt x="3136" y="48600"/>
                </a:lnTo>
                <a:lnTo>
                  <a:pt x="3101" y="48916"/>
                </a:lnTo>
                <a:lnTo>
                  <a:pt x="5970" y="53110"/>
                </a:lnTo>
                <a:lnTo>
                  <a:pt x="6200" y="52758"/>
                </a:lnTo>
                <a:lnTo>
                  <a:pt x="5673" y="44058"/>
                </a:lnTo>
                <a:cubicBezTo>
                  <a:pt x="5659" y="43833"/>
                  <a:pt x="5709" y="43596"/>
                  <a:pt x="5787" y="43538"/>
                </a:cubicBezTo>
                <a:cubicBezTo>
                  <a:pt x="5869" y="43507"/>
                  <a:pt x="5946" y="43662"/>
                  <a:pt x="5956" y="43916"/>
                </a:cubicBezTo>
                <a:lnTo>
                  <a:pt x="6472" y="52414"/>
                </a:lnTo>
                <a:lnTo>
                  <a:pt x="6960" y="52933"/>
                </a:lnTo>
                <a:cubicBezTo>
                  <a:pt x="7097" y="53308"/>
                  <a:pt x="7187" y="53847"/>
                  <a:pt x="7200" y="54462"/>
                </a:cubicBezTo>
                <a:cubicBezTo>
                  <a:pt x="7225" y="55692"/>
                  <a:pt x="6929" y="56731"/>
                  <a:pt x="6535" y="56809"/>
                </a:cubicBezTo>
                <a:cubicBezTo>
                  <a:pt x="6142" y="56888"/>
                  <a:pt x="5805" y="55976"/>
                  <a:pt x="5779" y="54746"/>
                </a:cubicBezTo>
                <a:lnTo>
                  <a:pt x="5842" y="54170"/>
                </a:lnTo>
                <a:lnTo>
                  <a:pt x="2984" y="49989"/>
                </a:lnTo>
                <a:lnTo>
                  <a:pt x="2961" y="50206"/>
                </a:lnTo>
                <a:cubicBezTo>
                  <a:pt x="2840" y="50629"/>
                  <a:pt x="2668" y="50908"/>
                  <a:pt x="2471" y="50947"/>
                </a:cubicBezTo>
                <a:cubicBezTo>
                  <a:pt x="2078" y="51026"/>
                  <a:pt x="1741" y="50114"/>
                  <a:pt x="1715" y="48884"/>
                </a:cubicBezTo>
                <a:close/>
                <a:moveTo>
                  <a:pt x="0" y="61369"/>
                </a:moveTo>
                <a:cubicBezTo>
                  <a:pt x="0" y="59560"/>
                  <a:pt x="475" y="58094"/>
                  <a:pt x="1051" y="58094"/>
                </a:cubicBezTo>
                <a:cubicBezTo>
                  <a:pt x="1636" y="58094"/>
                  <a:pt x="2107" y="59560"/>
                  <a:pt x="2107" y="61369"/>
                </a:cubicBezTo>
                <a:lnTo>
                  <a:pt x="2080" y="61570"/>
                </a:lnTo>
                <a:lnTo>
                  <a:pt x="4532" y="63593"/>
                </a:lnTo>
                <a:lnTo>
                  <a:pt x="4696" y="62340"/>
                </a:lnTo>
                <a:cubicBezTo>
                  <a:pt x="4939" y="61574"/>
                  <a:pt x="5274" y="61101"/>
                  <a:pt x="5644" y="61101"/>
                </a:cubicBezTo>
                <a:cubicBezTo>
                  <a:pt x="6017" y="61101"/>
                  <a:pt x="6354" y="61574"/>
                  <a:pt x="6599" y="62340"/>
                </a:cubicBezTo>
                <a:lnTo>
                  <a:pt x="6786" y="63210"/>
                </a:lnTo>
                <a:lnTo>
                  <a:pt x="8962" y="60008"/>
                </a:lnTo>
                <a:lnTo>
                  <a:pt x="8911" y="59379"/>
                </a:lnTo>
                <a:cubicBezTo>
                  <a:pt x="8957" y="58423"/>
                  <a:pt x="9237" y="57781"/>
                  <a:pt x="9536" y="57909"/>
                </a:cubicBezTo>
                <a:cubicBezTo>
                  <a:pt x="9840" y="58052"/>
                  <a:pt x="10051" y="58922"/>
                  <a:pt x="10005" y="59850"/>
                </a:cubicBezTo>
                <a:cubicBezTo>
                  <a:pt x="9964" y="60806"/>
                  <a:pt x="9683" y="61463"/>
                  <a:pt x="9380" y="61334"/>
                </a:cubicBezTo>
                <a:lnTo>
                  <a:pt x="9070" y="60767"/>
                </a:lnTo>
                <a:lnTo>
                  <a:pt x="6905" y="63948"/>
                </a:lnTo>
                <a:lnTo>
                  <a:pt x="6994" y="65330"/>
                </a:lnTo>
                <a:cubicBezTo>
                  <a:pt x="6994" y="67070"/>
                  <a:pt x="6654" y="68571"/>
                  <a:pt x="6170" y="69212"/>
                </a:cubicBezTo>
                <a:lnTo>
                  <a:pt x="6082" y="69268"/>
                </a:lnTo>
                <a:lnTo>
                  <a:pt x="6360" y="76309"/>
                </a:lnTo>
                <a:lnTo>
                  <a:pt x="6826" y="76905"/>
                </a:lnTo>
                <a:cubicBezTo>
                  <a:pt x="6955" y="77303"/>
                  <a:pt x="7034" y="77855"/>
                  <a:pt x="7034" y="78472"/>
                </a:cubicBezTo>
                <a:cubicBezTo>
                  <a:pt x="7034" y="79704"/>
                  <a:pt x="6717" y="80696"/>
                  <a:pt x="6323" y="80696"/>
                </a:cubicBezTo>
                <a:cubicBezTo>
                  <a:pt x="5928" y="80696"/>
                  <a:pt x="5611" y="79704"/>
                  <a:pt x="5611" y="78472"/>
                </a:cubicBezTo>
                <a:cubicBezTo>
                  <a:pt x="5611" y="77855"/>
                  <a:pt x="5690" y="77303"/>
                  <a:pt x="5819" y="76905"/>
                </a:cubicBezTo>
                <a:lnTo>
                  <a:pt x="6081" y="76570"/>
                </a:lnTo>
                <a:lnTo>
                  <a:pt x="5799" y="69446"/>
                </a:lnTo>
                <a:lnTo>
                  <a:pt x="5644" y="69544"/>
                </a:lnTo>
                <a:cubicBezTo>
                  <a:pt x="5274" y="69544"/>
                  <a:pt x="4939" y="69071"/>
                  <a:pt x="4696" y="68307"/>
                </a:cubicBezTo>
                <a:lnTo>
                  <a:pt x="4633" y="68013"/>
                </a:lnTo>
                <a:lnTo>
                  <a:pt x="3145" y="71309"/>
                </a:lnTo>
                <a:lnTo>
                  <a:pt x="3255" y="72066"/>
                </a:lnTo>
                <a:cubicBezTo>
                  <a:pt x="3273" y="73180"/>
                  <a:pt x="2999" y="74095"/>
                  <a:pt x="2652" y="74137"/>
                </a:cubicBezTo>
                <a:cubicBezTo>
                  <a:pt x="2295" y="74180"/>
                  <a:pt x="2003" y="73323"/>
                  <a:pt x="1989" y="72237"/>
                </a:cubicBezTo>
                <a:cubicBezTo>
                  <a:pt x="1971" y="71123"/>
                  <a:pt x="2245" y="70208"/>
                  <a:pt x="2597" y="70180"/>
                </a:cubicBezTo>
                <a:lnTo>
                  <a:pt x="2996" y="70627"/>
                </a:lnTo>
                <a:lnTo>
                  <a:pt x="4484" y="67316"/>
                </a:lnTo>
                <a:lnTo>
                  <a:pt x="4409" y="66967"/>
                </a:lnTo>
                <a:cubicBezTo>
                  <a:pt x="4341" y="66463"/>
                  <a:pt x="4304" y="65910"/>
                  <a:pt x="4304" y="65330"/>
                </a:cubicBezTo>
                <a:lnTo>
                  <a:pt x="4379" y="64753"/>
                </a:lnTo>
                <a:lnTo>
                  <a:pt x="1926" y="62731"/>
                </a:lnTo>
                <a:lnTo>
                  <a:pt x="1798" y="63697"/>
                </a:lnTo>
                <a:cubicBezTo>
                  <a:pt x="1607" y="64291"/>
                  <a:pt x="1343" y="64658"/>
                  <a:pt x="1051" y="64658"/>
                </a:cubicBezTo>
                <a:cubicBezTo>
                  <a:pt x="475" y="64658"/>
                  <a:pt x="0" y="63191"/>
                  <a:pt x="0" y="61369"/>
                </a:cubicBezTo>
                <a:close/>
              </a:path>
            </a:pathLst>
          </a:custGeom>
          <a:solidFill>
            <a:schemeClr val="accent2">
              <a:alpha val="6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217131" y="4033784"/>
            <a:ext cx="1022115" cy="161935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7388" y="58651"/>
                </a:moveTo>
                <a:lnTo>
                  <a:pt x="27388" y="58651"/>
                </a:lnTo>
                <a:lnTo>
                  <a:pt x="27495" y="58651"/>
                </a:lnTo>
                <a:lnTo>
                  <a:pt x="27495" y="58651"/>
                </a:lnTo>
                <a:cubicBezTo>
                  <a:pt x="27708" y="58651"/>
                  <a:pt x="28028" y="58786"/>
                  <a:pt x="27921" y="58584"/>
                </a:cubicBezTo>
                <a:lnTo>
                  <a:pt x="27921" y="58584"/>
                </a:lnTo>
                <a:cubicBezTo>
                  <a:pt x="27921" y="58516"/>
                  <a:pt x="27495" y="58584"/>
                  <a:pt x="27388" y="58651"/>
                </a:cubicBezTo>
                <a:close/>
                <a:moveTo>
                  <a:pt x="28561" y="58651"/>
                </a:moveTo>
                <a:lnTo>
                  <a:pt x="28561" y="58651"/>
                </a:lnTo>
                <a:cubicBezTo>
                  <a:pt x="29626" y="59123"/>
                  <a:pt x="30905" y="59056"/>
                  <a:pt x="32291" y="58988"/>
                </a:cubicBezTo>
                <a:lnTo>
                  <a:pt x="32291" y="58988"/>
                </a:lnTo>
                <a:cubicBezTo>
                  <a:pt x="31012" y="58921"/>
                  <a:pt x="29840" y="58786"/>
                  <a:pt x="28561" y="58651"/>
                </a:cubicBezTo>
                <a:close/>
                <a:moveTo>
                  <a:pt x="66500" y="114000"/>
                </a:moveTo>
                <a:lnTo>
                  <a:pt x="66500" y="114000"/>
                </a:lnTo>
                <a:cubicBezTo>
                  <a:pt x="67566" y="114337"/>
                  <a:pt x="68206" y="114000"/>
                  <a:pt x="68845" y="113460"/>
                </a:cubicBezTo>
                <a:lnTo>
                  <a:pt x="68845" y="113460"/>
                </a:lnTo>
                <a:cubicBezTo>
                  <a:pt x="68099" y="113595"/>
                  <a:pt x="67246" y="113865"/>
                  <a:pt x="66500" y="114000"/>
                </a:cubicBezTo>
                <a:close/>
                <a:moveTo>
                  <a:pt x="34422" y="118988"/>
                </a:moveTo>
                <a:lnTo>
                  <a:pt x="34422" y="118988"/>
                </a:lnTo>
                <a:cubicBezTo>
                  <a:pt x="34635" y="119056"/>
                  <a:pt x="35062" y="118988"/>
                  <a:pt x="35062" y="118719"/>
                </a:cubicBezTo>
                <a:lnTo>
                  <a:pt x="35062" y="118719"/>
                </a:lnTo>
                <a:cubicBezTo>
                  <a:pt x="35062" y="118112"/>
                  <a:pt x="34422" y="118314"/>
                  <a:pt x="33996" y="118382"/>
                </a:cubicBezTo>
                <a:lnTo>
                  <a:pt x="33996" y="118382"/>
                </a:lnTo>
                <a:cubicBezTo>
                  <a:pt x="33676" y="118382"/>
                  <a:pt x="33037" y="118112"/>
                  <a:pt x="33037" y="118651"/>
                </a:cubicBezTo>
                <a:lnTo>
                  <a:pt x="33037" y="118651"/>
                </a:lnTo>
                <a:cubicBezTo>
                  <a:pt x="33037" y="119056"/>
                  <a:pt x="33676" y="118988"/>
                  <a:pt x="34422" y="118988"/>
                </a:cubicBezTo>
                <a:close/>
                <a:moveTo>
                  <a:pt x="2451" y="113393"/>
                </a:moveTo>
                <a:lnTo>
                  <a:pt x="2451" y="113393"/>
                </a:lnTo>
                <a:cubicBezTo>
                  <a:pt x="2770" y="113865"/>
                  <a:pt x="1705" y="114539"/>
                  <a:pt x="3090" y="114741"/>
                </a:cubicBezTo>
                <a:lnTo>
                  <a:pt x="3090" y="114741"/>
                </a:lnTo>
                <a:cubicBezTo>
                  <a:pt x="4049" y="114808"/>
                  <a:pt x="4049" y="114471"/>
                  <a:pt x="4049" y="114134"/>
                </a:cubicBezTo>
                <a:lnTo>
                  <a:pt x="4049" y="114134"/>
                </a:lnTo>
                <a:cubicBezTo>
                  <a:pt x="4262" y="113325"/>
                  <a:pt x="2984" y="113730"/>
                  <a:pt x="2451" y="113393"/>
                </a:cubicBezTo>
                <a:close/>
                <a:moveTo>
                  <a:pt x="36447" y="18943"/>
                </a:moveTo>
                <a:lnTo>
                  <a:pt x="36447" y="18943"/>
                </a:lnTo>
                <a:cubicBezTo>
                  <a:pt x="36660" y="19617"/>
                  <a:pt x="36127" y="20494"/>
                  <a:pt x="37726" y="20898"/>
                </a:cubicBezTo>
                <a:lnTo>
                  <a:pt x="37726" y="20898"/>
                </a:lnTo>
                <a:cubicBezTo>
                  <a:pt x="37939" y="20898"/>
                  <a:pt x="38046" y="21033"/>
                  <a:pt x="38259" y="20966"/>
                </a:cubicBezTo>
                <a:lnTo>
                  <a:pt x="38259" y="20966"/>
                </a:lnTo>
                <a:cubicBezTo>
                  <a:pt x="38579" y="20831"/>
                  <a:pt x="38685" y="20764"/>
                  <a:pt x="38579" y="20561"/>
                </a:cubicBezTo>
                <a:lnTo>
                  <a:pt x="38579" y="20561"/>
                </a:lnTo>
                <a:cubicBezTo>
                  <a:pt x="37939" y="20022"/>
                  <a:pt x="37939" y="19213"/>
                  <a:pt x="36447" y="18943"/>
                </a:cubicBezTo>
                <a:close/>
                <a:moveTo>
                  <a:pt x="21314" y="28382"/>
                </a:moveTo>
                <a:lnTo>
                  <a:pt x="21314" y="28382"/>
                </a:lnTo>
                <a:cubicBezTo>
                  <a:pt x="20994" y="29056"/>
                  <a:pt x="21740" y="28988"/>
                  <a:pt x="22486" y="28988"/>
                </a:cubicBezTo>
                <a:lnTo>
                  <a:pt x="22486" y="28988"/>
                </a:lnTo>
                <a:cubicBezTo>
                  <a:pt x="23126" y="29056"/>
                  <a:pt x="23872" y="28988"/>
                  <a:pt x="23872" y="28516"/>
                </a:cubicBezTo>
                <a:lnTo>
                  <a:pt x="23872" y="28516"/>
                </a:lnTo>
                <a:cubicBezTo>
                  <a:pt x="23978" y="28044"/>
                  <a:pt x="23232" y="27573"/>
                  <a:pt x="22912" y="27640"/>
                </a:cubicBezTo>
                <a:lnTo>
                  <a:pt x="22912" y="27640"/>
                </a:lnTo>
                <a:cubicBezTo>
                  <a:pt x="22273" y="27707"/>
                  <a:pt x="21420" y="27775"/>
                  <a:pt x="21314" y="28382"/>
                </a:cubicBezTo>
                <a:close/>
                <a:moveTo>
                  <a:pt x="3090" y="37685"/>
                </a:moveTo>
                <a:lnTo>
                  <a:pt x="3090" y="37685"/>
                </a:lnTo>
                <a:cubicBezTo>
                  <a:pt x="1598" y="38292"/>
                  <a:pt x="1492" y="39033"/>
                  <a:pt x="2131" y="39910"/>
                </a:cubicBezTo>
                <a:lnTo>
                  <a:pt x="2131" y="39910"/>
                </a:lnTo>
                <a:cubicBezTo>
                  <a:pt x="2770" y="40719"/>
                  <a:pt x="3303" y="41325"/>
                  <a:pt x="5222" y="41393"/>
                </a:cubicBezTo>
                <a:lnTo>
                  <a:pt x="5222" y="41393"/>
                </a:lnTo>
                <a:cubicBezTo>
                  <a:pt x="3730" y="40179"/>
                  <a:pt x="3516" y="38966"/>
                  <a:pt x="3090" y="37685"/>
                </a:cubicBezTo>
                <a:close/>
                <a:moveTo>
                  <a:pt x="36873" y="115348"/>
                </a:moveTo>
                <a:lnTo>
                  <a:pt x="36873" y="115348"/>
                </a:lnTo>
                <a:cubicBezTo>
                  <a:pt x="34742" y="115685"/>
                  <a:pt x="32930" y="115617"/>
                  <a:pt x="30905" y="115213"/>
                </a:cubicBezTo>
                <a:lnTo>
                  <a:pt x="30905" y="115955"/>
                </a:lnTo>
                <a:lnTo>
                  <a:pt x="30905" y="115955"/>
                </a:lnTo>
                <a:cubicBezTo>
                  <a:pt x="30905" y="117235"/>
                  <a:pt x="30905" y="117235"/>
                  <a:pt x="32824" y="117235"/>
                </a:cubicBezTo>
                <a:lnTo>
                  <a:pt x="32824" y="117235"/>
                </a:lnTo>
                <a:cubicBezTo>
                  <a:pt x="33250" y="117235"/>
                  <a:pt x="33889" y="117235"/>
                  <a:pt x="34422" y="117235"/>
                </a:cubicBezTo>
                <a:lnTo>
                  <a:pt x="34422" y="117235"/>
                </a:lnTo>
                <a:cubicBezTo>
                  <a:pt x="37087" y="117033"/>
                  <a:pt x="37087" y="117033"/>
                  <a:pt x="36873" y="115348"/>
                </a:cubicBezTo>
                <a:close/>
                <a:moveTo>
                  <a:pt x="41882" y="57573"/>
                </a:moveTo>
                <a:lnTo>
                  <a:pt x="41882" y="57573"/>
                </a:lnTo>
                <a:cubicBezTo>
                  <a:pt x="40390" y="56966"/>
                  <a:pt x="38792" y="56966"/>
                  <a:pt x="37300" y="56831"/>
                </a:cubicBezTo>
                <a:lnTo>
                  <a:pt x="37300" y="56831"/>
                </a:lnTo>
                <a:cubicBezTo>
                  <a:pt x="36873" y="56831"/>
                  <a:pt x="36767" y="57033"/>
                  <a:pt x="36554" y="57168"/>
                </a:cubicBezTo>
                <a:lnTo>
                  <a:pt x="36554" y="57168"/>
                </a:lnTo>
                <a:cubicBezTo>
                  <a:pt x="35595" y="57977"/>
                  <a:pt x="31651" y="58382"/>
                  <a:pt x="30692" y="57640"/>
                </a:cubicBezTo>
                <a:lnTo>
                  <a:pt x="30692" y="57640"/>
                </a:lnTo>
                <a:cubicBezTo>
                  <a:pt x="29307" y="56629"/>
                  <a:pt x="27921" y="57168"/>
                  <a:pt x="26429" y="57303"/>
                </a:cubicBezTo>
                <a:lnTo>
                  <a:pt x="26429" y="57303"/>
                </a:lnTo>
                <a:cubicBezTo>
                  <a:pt x="26110" y="57303"/>
                  <a:pt x="25896" y="57438"/>
                  <a:pt x="25896" y="57573"/>
                </a:cubicBezTo>
                <a:lnTo>
                  <a:pt x="25896" y="57573"/>
                </a:lnTo>
                <a:cubicBezTo>
                  <a:pt x="25896" y="57775"/>
                  <a:pt x="26110" y="57707"/>
                  <a:pt x="26429" y="57775"/>
                </a:cubicBezTo>
                <a:lnTo>
                  <a:pt x="26429" y="57775"/>
                </a:lnTo>
                <a:cubicBezTo>
                  <a:pt x="29413" y="58179"/>
                  <a:pt x="32504" y="58179"/>
                  <a:pt x="35488" y="58112"/>
                </a:cubicBezTo>
                <a:lnTo>
                  <a:pt x="35488" y="58112"/>
                </a:lnTo>
                <a:cubicBezTo>
                  <a:pt x="37513" y="58044"/>
                  <a:pt x="39644" y="57842"/>
                  <a:pt x="41882" y="57573"/>
                </a:cubicBezTo>
                <a:close/>
                <a:moveTo>
                  <a:pt x="2664" y="109887"/>
                </a:moveTo>
                <a:lnTo>
                  <a:pt x="2664" y="109887"/>
                </a:lnTo>
                <a:cubicBezTo>
                  <a:pt x="2451" y="110426"/>
                  <a:pt x="2238" y="110898"/>
                  <a:pt x="2024" y="111438"/>
                </a:cubicBezTo>
                <a:lnTo>
                  <a:pt x="2024" y="111438"/>
                </a:lnTo>
                <a:cubicBezTo>
                  <a:pt x="1918" y="111775"/>
                  <a:pt x="1918" y="111977"/>
                  <a:pt x="2344" y="112112"/>
                </a:cubicBezTo>
                <a:lnTo>
                  <a:pt x="2344" y="112112"/>
                </a:lnTo>
                <a:cubicBezTo>
                  <a:pt x="3623" y="112584"/>
                  <a:pt x="4902" y="112921"/>
                  <a:pt x="6394" y="112853"/>
                </a:cubicBezTo>
                <a:lnTo>
                  <a:pt x="6394" y="112853"/>
                </a:lnTo>
                <a:cubicBezTo>
                  <a:pt x="7353" y="112853"/>
                  <a:pt x="8525" y="111775"/>
                  <a:pt x="8099" y="111168"/>
                </a:cubicBezTo>
                <a:lnTo>
                  <a:pt x="8099" y="111168"/>
                </a:lnTo>
                <a:cubicBezTo>
                  <a:pt x="7992" y="110898"/>
                  <a:pt x="7779" y="111033"/>
                  <a:pt x="7566" y="111033"/>
                </a:cubicBezTo>
                <a:lnTo>
                  <a:pt x="7566" y="111033"/>
                </a:lnTo>
                <a:cubicBezTo>
                  <a:pt x="5754" y="110898"/>
                  <a:pt x="4156" y="110494"/>
                  <a:pt x="2664" y="109887"/>
                </a:cubicBezTo>
                <a:close/>
                <a:moveTo>
                  <a:pt x="10870" y="36067"/>
                </a:moveTo>
                <a:lnTo>
                  <a:pt x="10870" y="36067"/>
                </a:lnTo>
                <a:cubicBezTo>
                  <a:pt x="10870" y="37078"/>
                  <a:pt x="11616" y="37887"/>
                  <a:pt x="12468" y="37887"/>
                </a:cubicBezTo>
                <a:lnTo>
                  <a:pt x="12468" y="37887"/>
                </a:lnTo>
                <a:cubicBezTo>
                  <a:pt x="13641" y="37955"/>
                  <a:pt x="14493" y="37617"/>
                  <a:pt x="15239" y="37146"/>
                </a:cubicBezTo>
                <a:lnTo>
                  <a:pt x="15239" y="37146"/>
                </a:lnTo>
                <a:cubicBezTo>
                  <a:pt x="15879" y="36741"/>
                  <a:pt x="15239" y="36067"/>
                  <a:pt x="15985" y="35595"/>
                </a:cubicBezTo>
                <a:lnTo>
                  <a:pt x="15985" y="35595"/>
                </a:lnTo>
                <a:cubicBezTo>
                  <a:pt x="15985" y="35595"/>
                  <a:pt x="15879" y="35528"/>
                  <a:pt x="15879" y="35460"/>
                </a:cubicBezTo>
                <a:lnTo>
                  <a:pt x="15879" y="35460"/>
                </a:lnTo>
                <a:cubicBezTo>
                  <a:pt x="15026" y="34921"/>
                  <a:pt x="13960" y="34719"/>
                  <a:pt x="12682" y="34921"/>
                </a:cubicBezTo>
                <a:lnTo>
                  <a:pt x="12682" y="34921"/>
                </a:lnTo>
                <a:cubicBezTo>
                  <a:pt x="11403" y="35056"/>
                  <a:pt x="10657" y="35393"/>
                  <a:pt x="10870" y="36067"/>
                </a:cubicBezTo>
                <a:close/>
                <a:moveTo>
                  <a:pt x="25150" y="25820"/>
                </a:moveTo>
                <a:lnTo>
                  <a:pt x="25150" y="25820"/>
                </a:lnTo>
                <a:cubicBezTo>
                  <a:pt x="24618" y="25550"/>
                  <a:pt x="24298" y="25213"/>
                  <a:pt x="23872" y="25078"/>
                </a:cubicBezTo>
                <a:lnTo>
                  <a:pt x="23872" y="25078"/>
                </a:lnTo>
                <a:cubicBezTo>
                  <a:pt x="23126" y="24808"/>
                  <a:pt x="23552" y="23797"/>
                  <a:pt x="22486" y="23932"/>
                </a:cubicBezTo>
                <a:lnTo>
                  <a:pt x="22486" y="23932"/>
                </a:lnTo>
                <a:cubicBezTo>
                  <a:pt x="21634" y="23932"/>
                  <a:pt x="20888" y="24404"/>
                  <a:pt x="20142" y="24674"/>
                </a:cubicBezTo>
                <a:lnTo>
                  <a:pt x="20142" y="24674"/>
                </a:lnTo>
                <a:cubicBezTo>
                  <a:pt x="19502" y="24943"/>
                  <a:pt x="19076" y="25146"/>
                  <a:pt x="18330" y="25415"/>
                </a:cubicBezTo>
                <a:lnTo>
                  <a:pt x="18330" y="25415"/>
                </a:lnTo>
                <a:cubicBezTo>
                  <a:pt x="17904" y="25685"/>
                  <a:pt x="17477" y="25955"/>
                  <a:pt x="17264" y="26292"/>
                </a:cubicBezTo>
                <a:lnTo>
                  <a:pt x="17264" y="26292"/>
                </a:lnTo>
                <a:cubicBezTo>
                  <a:pt x="17051" y="26764"/>
                  <a:pt x="17371" y="27033"/>
                  <a:pt x="18010" y="27303"/>
                </a:cubicBezTo>
                <a:lnTo>
                  <a:pt x="18010" y="27303"/>
                </a:lnTo>
                <a:cubicBezTo>
                  <a:pt x="18543" y="27640"/>
                  <a:pt x="19182" y="27842"/>
                  <a:pt x="19715" y="27640"/>
                </a:cubicBezTo>
                <a:lnTo>
                  <a:pt x="19715" y="27640"/>
                </a:lnTo>
                <a:cubicBezTo>
                  <a:pt x="21420" y="26898"/>
                  <a:pt x="23445" y="26494"/>
                  <a:pt x="25150" y="25820"/>
                </a:cubicBezTo>
                <a:close/>
                <a:moveTo>
                  <a:pt x="4262" y="106112"/>
                </a:moveTo>
                <a:lnTo>
                  <a:pt x="4262" y="106112"/>
                </a:lnTo>
                <a:cubicBezTo>
                  <a:pt x="3730" y="106786"/>
                  <a:pt x="3303" y="107460"/>
                  <a:pt x="2984" y="108067"/>
                </a:cubicBezTo>
                <a:lnTo>
                  <a:pt x="2984" y="108067"/>
                </a:lnTo>
                <a:cubicBezTo>
                  <a:pt x="2664" y="108539"/>
                  <a:pt x="2984" y="108943"/>
                  <a:pt x="3516" y="109213"/>
                </a:cubicBezTo>
                <a:lnTo>
                  <a:pt x="3516" y="109213"/>
                </a:lnTo>
                <a:cubicBezTo>
                  <a:pt x="4582" y="109685"/>
                  <a:pt x="5861" y="109887"/>
                  <a:pt x="7246" y="110089"/>
                </a:cubicBezTo>
                <a:lnTo>
                  <a:pt x="7246" y="110089"/>
                </a:lnTo>
                <a:cubicBezTo>
                  <a:pt x="8525" y="110224"/>
                  <a:pt x="9165" y="109752"/>
                  <a:pt x="9591" y="109213"/>
                </a:cubicBezTo>
                <a:lnTo>
                  <a:pt x="9591" y="109213"/>
                </a:lnTo>
                <a:cubicBezTo>
                  <a:pt x="10124" y="108741"/>
                  <a:pt x="10230" y="108134"/>
                  <a:pt x="10763" y="107730"/>
                </a:cubicBezTo>
                <a:lnTo>
                  <a:pt x="10763" y="107730"/>
                </a:lnTo>
                <a:cubicBezTo>
                  <a:pt x="10870" y="107460"/>
                  <a:pt x="10763" y="107191"/>
                  <a:pt x="10550" y="107056"/>
                </a:cubicBezTo>
                <a:lnTo>
                  <a:pt x="10550" y="107056"/>
                </a:lnTo>
                <a:cubicBezTo>
                  <a:pt x="10230" y="106921"/>
                  <a:pt x="9804" y="106988"/>
                  <a:pt x="9484" y="107056"/>
                </a:cubicBezTo>
                <a:lnTo>
                  <a:pt x="9484" y="107056"/>
                </a:lnTo>
                <a:cubicBezTo>
                  <a:pt x="8845" y="107393"/>
                  <a:pt x="8099" y="107325"/>
                  <a:pt x="7460" y="107191"/>
                </a:cubicBezTo>
                <a:lnTo>
                  <a:pt x="7460" y="107191"/>
                </a:lnTo>
                <a:cubicBezTo>
                  <a:pt x="6181" y="107123"/>
                  <a:pt x="5115" y="106719"/>
                  <a:pt x="4262" y="106112"/>
                </a:cubicBezTo>
                <a:close/>
                <a:moveTo>
                  <a:pt x="67460" y="106179"/>
                </a:moveTo>
                <a:lnTo>
                  <a:pt x="67460" y="106179"/>
                </a:lnTo>
                <a:cubicBezTo>
                  <a:pt x="65008" y="107123"/>
                  <a:pt x="65328" y="107056"/>
                  <a:pt x="62238" y="107123"/>
                </a:cubicBezTo>
                <a:lnTo>
                  <a:pt x="62238" y="107123"/>
                </a:lnTo>
                <a:cubicBezTo>
                  <a:pt x="61172" y="107191"/>
                  <a:pt x="60852" y="107393"/>
                  <a:pt x="61065" y="108000"/>
                </a:cubicBezTo>
                <a:lnTo>
                  <a:pt x="61065" y="108000"/>
                </a:lnTo>
                <a:cubicBezTo>
                  <a:pt x="62238" y="110494"/>
                  <a:pt x="62238" y="110494"/>
                  <a:pt x="66500" y="110157"/>
                </a:cubicBezTo>
                <a:lnTo>
                  <a:pt x="66500" y="110157"/>
                </a:lnTo>
                <a:cubicBezTo>
                  <a:pt x="66607" y="110157"/>
                  <a:pt x="66820" y="110224"/>
                  <a:pt x="66927" y="110157"/>
                </a:cubicBezTo>
                <a:lnTo>
                  <a:pt x="66927" y="110157"/>
                </a:lnTo>
                <a:cubicBezTo>
                  <a:pt x="67566" y="109887"/>
                  <a:pt x="68738" y="109820"/>
                  <a:pt x="68632" y="109213"/>
                </a:cubicBezTo>
                <a:lnTo>
                  <a:pt x="68632" y="109213"/>
                </a:lnTo>
                <a:cubicBezTo>
                  <a:pt x="68206" y="108202"/>
                  <a:pt x="68099" y="107123"/>
                  <a:pt x="67460" y="106179"/>
                </a:cubicBezTo>
                <a:lnTo>
                  <a:pt x="31119" y="110157"/>
                </a:lnTo>
                <a:lnTo>
                  <a:pt x="31119" y="110157"/>
                </a:lnTo>
                <a:cubicBezTo>
                  <a:pt x="31012" y="111303"/>
                  <a:pt x="30905" y="112449"/>
                  <a:pt x="30799" y="113595"/>
                </a:cubicBezTo>
                <a:lnTo>
                  <a:pt x="30799" y="113595"/>
                </a:lnTo>
                <a:cubicBezTo>
                  <a:pt x="30799" y="114000"/>
                  <a:pt x="31119" y="114269"/>
                  <a:pt x="31651" y="114337"/>
                </a:cubicBezTo>
                <a:lnTo>
                  <a:pt x="31651" y="114337"/>
                </a:lnTo>
                <a:cubicBezTo>
                  <a:pt x="33143" y="114606"/>
                  <a:pt x="34635" y="114674"/>
                  <a:pt x="36127" y="114471"/>
                </a:cubicBezTo>
                <a:lnTo>
                  <a:pt x="36127" y="114471"/>
                </a:lnTo>
                <a:cubicBezTo>
                  <a:pt x="36660" y="114269"/>
                  <a:pt x="36873" y="114202"/>
                  <a:pt x="36873" y="113865"/>
                </a:cubicBezTo>
                <a:lnTo>
                  <a:pt x="36873" y="113865"/>
                </a:lnTo>
                <a:cubicBezTo>
                  <a:pt x="36873" y="112786"/>
                  <a:pt x="36873" y="111640"/>
                  <a:pt x="36873" y="110561"/>
                </a:cubicBezTo>
                <a:lnTo>
                  <a:pt x="36873" y="110561"/>
                </a:lnTo>
                <a:cubicBezTo>
                  <a:pt x="34955" y="110831"/>
                  <a:pt x="33037" y="110764"/>
                  <a:pt x="31119" y="110157"/>
                </a:cubicBezTo>
                <a:lnTo>
                  <a:pt x="67460" y="106179"/>
                </a:lnTo>
                <a:close/>
                <a:moveTo>
                  <a:pt x="16092" y="26292"/>
                </a:moveTo>
                <a:lnTo>
                  <a:pt x="16092" y="26292"/>
                </a:lnTo>
                <a:cubicBezTo>
                  <a:pt x="13001" y="27168"/>
                  <a:pt x="10337" y="28449"/>
                  <a:pt x="7353" y="29123"/>
                </a:cubicBezTo>
                <a:lnTo>
                  <a:pt x="7353" y="29123"/>
                </a:lnTo>
                <a:cubicBezTo>
                  <a:pt x="7033" y="29191"/>
                  <a:pt x="6714" y="29393"/>
                  <a:pt x="6607" y="29528"/>
                </a:cubicBezTo>
                <a:lnTo>
                  <a:pt x="6607" y="29528"/>
                </a:lnTo>
                <a:cubicBezTo>
                  <a:pt x="6287" y="29865"/>
                  <a:pt x="5968" y="30269"/>
                  <a:pt x="6287" y="30606"/>
                </a:cubicBezTo>
                <a:lnTo>
                  <a:pt x="6287" y="30606"/>
                </a:lnTo>
                <a:cubicBezTo>
                  <a:pt x="6394" y="30943"/>
                  <a:pt x="6714" y="31280"/>
                  <a:pt x="7353" y="31213"/>
                </a:cubicBezTo>
                <a:lnTo>
                  <a:pt x="7353" y="31213"/>
                </a:lnTo>
                <a:cubicBezTo>
                  <a:pt x="8099" y="31213"/>
                  <a:pt x="8952" y="31213"/>
                  <a:pt x="9698" y="30943"/>
                </a:cubicBezTo>
                <a:lnTo>
                  <a:pt x="9698" y="30943"/>
                </a:lnTo>
                <a:cubicBezTo>
                  <a:pt x="12362" y="30000"/>
                  <a:pt x="15026" y="29191"/>
                  <a:pt x="17797" y="28449"/>
                </a:cubicBezTo>
                <a:lnTo>
                  <a:pt x="17797" y="28449"/>
                </a:lnTo>
                <a:cubicBezTo>
                  <a:pt x="16944" y="27775"/>
                  <a:pt x="15772" y="27303"/>
                  <a:pt x="16092" y="26292"/>
                </a:cubicBezTo>
                <a:lnTo>
                  <a:pt x="34955" y="19483"/>
                </a:lnTo>
                <a:lnTo>
                  <a:pt x="34955" y="19483"/>
                </a:lnTo>
                <a:cubicBezTo>
                  <a:pt x="34316" y="19483"/>
                  <a:pt x="33889" y="19685"/>
                  <a:pt x="33357" y="19887"/>
                </a:cubicBezTo>
                <a:lnTo>
                  <a:pt x="33357" y="19887"/>
                </a:lnTo>
                <a:cubicBezTo>
                  <a:pt x="30905" y="20764"/>
                  <a:pt x="28561" y="21707"/>
                  <a:pt x="26003" y="22584"/>
                </a:cubicBezTo>
                <a:lnTo>
                  <a:pt x="26003" y="22584"/>
                </a:lnTo>
                <a:cubicBezTo>
                  <a:pt x="24831" y="23056"/>
                  <a:pt x="24511" y="23662"/>
                  <a:pt x="25257" y="24337"/>
                </a:cubicBezTo>
                <a:lnTo>
                  <a:pt x="25257" y="24337"/>
                </a:lnTo>
                <a:cubicBezTo>
                  <a:pt x="25896" y="24606"/>
                  <a:pt x="26642" y="25213"/>
                  <a:pt x="27708" y="24943"/>
                </a:cubicBezTo>
                <a:lnTo>
                  <a:pt x="27708" y="24943"/>
                </a:lnTo>
                <a:cubicBezTo>
                  <a:pt x="30586" y="24067"/>
                  <a:pt x="33143" y="23056"/>
                  <a:pt x="35914" y="22112"/>
                </a:cubicBezTo>
                <a:lnTo>
                  <a:pt x="35914" y="22112"/>
                </a:lnTo>
                <a:cubicBezTo>
                  <a:pt x="36127" y="21977"/>
                  <a:pt x="36554" y="21977"/>
                  <a:pt x="36127" y="21775"/>
                </a:cubicBezTo>
                <a:lnTo>
                  <a:pt x="36127" y="21775"/>
                </a:lnTo>
                <a:cubicBezTo>
                  <a:pt x="35168" y="21101"/>
                  <a:pt x="35062" y="20292"/>
                  <a:pt x="34955" y="19483"/>
                </a:cubicBezTo>
                <a:lnTo>
                  <a:pt x="16092" y="26292"/>
                </a:lnTo>
                <a:close/>
                <a:moveTo>
                  <a:pt x="56483" y="82921"/>
                </a:moveTo>
                <a:lnTo>
                  <a:pt x="56483" y="82921"/>
                </a:lnTo>
                <a:cubicBezTo>
                  <a:pt x="54777" y="83595"/>
                  <a:pt x="53179" y="84404"/>
                  <a:pt x="50941" y="84067"/>
                </a:cubicBezTo>
                <a:lnTo>
                  <a:pt x="50941" y="84067"/>
                </a:lnTo>
                <a:cubicBezTo>
                  <a:pt x="50834" y="84067"/>
                  <a:pt x="50515" y="84067"/>
                  <a:pt x="50515" y="84269"/>
                </a:cubicBezTo>
                <a:lnTo>
                  <a:pt x="50515" y="84269"/>
                </a:lnTo>
                <a:cubicBezTo>
                  <a:pt x="50621" y="84808"/>
                  <a:pt x="49982" y="85280"/>
                  <a:pt x="50408" y="85820"/>
                </a:cubicBezTo>
                <a:lnTo>
                  <a:pt x="50408" y="85820"/>
                </a:lnTo>
                <a:cubicBezTo>
                  <a:pt x="51047" y="86561"/>
                  <a:pt x="51367" y="87370"/>
                  <a:pt x="51687" y="88044"/>
                </a:cubicBezTo>
                <a:lnTo>
                  <a:pt x="51687" y="88044"/>
                </a:lnTo>
                <a:cubicBezTo>
                  <a:pt x="52539" y="89662"/>
                  <a:pt x="53179" y="89865"/>
                  <a:pt x="56056" y="89662"/>
                </a:cubicBezTo>
                <a:lnTo>
                  <a:pt x="56056" y="89662"/>
                </a:lnTo>
                <a:cubicBezTo>
                  <a:pt x="59253" y="89325"/>
                  <a:pt x="60106" y="88449"/>
                  <a:pt x="59040" y="86561"/>
                </a:cubicBezTo>
                <a:lnTo>
                  <a:pt x="59040" y="86561"/>
                </a:lnTo>
                <a:cubicBezTo>
                  <a:pt x="58294" y="85280"/>
                  <a:pt x="57868" y="84000"/>
                  <a:pt x="56483" y="82921"/>
                </a:cubicBezTo>
                <a:close/>
                <a:moveTo>
                  <a:pt x="38046" y="86898"/>
                </a:moveTo>
                <a:lnTo>
                  <a:pt x="38046" y="85550"/>
                </a:lnTo>
                <a:lnTo>
                  <a:pt x="38046" y="85550"/>
                </a:lnTo>
                <a:cubicBezTo>
                  <a:pt x="38046" y="85415"/>
                  <a:pt x="38046" y="85348"/>
                  <a:pt x="38046" y="85348"/>
                </a:cubicBezTo>
                <a:lnTo>
                  <a:pt x="38046" y="85348"/>
                </a:lnTo>
                <a:cubicBezTo>
                  <a:pt x="37939" y="84674"/>
                  <a:pt x="37193" y="84337"/>
                  <a:pt x="36021" y="84404"/>
                </a:cubicBezTo>
                <a:lnTo>
                  <a:pt x="36021" y="84404"/>
                </a:lnTo>
                <a:cubicBezTo>
                  <a:pt x="34529" y="84606"/>
                  <a:pt x="33143" y="84741"/>
                  <a:pt x="31651" y="84471"/>
                </a:cubicBezTo>
                <a:lnTo>
                  <a:pt x="31651" y="84471"/>
                </a:lnTo>
                <a:cubicBezTo>
                  <a:pt x="30586" y="84337"/>
                  <a:pt x="29626" y="84808"/>
                  <a:pt x="29840" y="85550"/>
                </a:cubicBezTo>
                <a:lnTo>
                  <a:pt x="29840" y="85550"/>
                </a:lnTo>
                <a:cubicBezTo>
                  <a:pt x="29946" y="86426"/>
                  <a:pt x="29946" y="87438"/>
                  <a:pt x="30053" y="88382"/>
                </a:cubicBezTo>
                <a:lnTo>
                  <a:pt x="30053" y="88382"/>
                </a:lnTo>
                <a:cubicBezTo>
                  <a:pt x="30373" y="90202"/>
                  <a:pt x="31545" y="90741"/>
                  <a:pt x="34635" y="90539"/>
                </a:cubicBezTo>
                <a:lnTo>
                  <a:pt x="34635" y="90539"/>
                </a:lnTo>
                <a:cubicBezTo>
                  <a:pt x="35062" y="90471"/>
                  <a:pt x="35381" y="90471"/>
                  <a:pt x="35914" y="90471"/>
                </a:cubicBezTo>
                <a:lnTo>
                  <a:pt x="35914" y="90471"/>
                </a:lnTo>
                <a:cubicBezTo>
                  <a:pt x="37406" y="90404"/>
                  <a:pt x="38579" y="89662"/>
                  <a:pt x="38259" y="88786"/>
                </a:cubicBezTo>
                <a:lnTo>
                  <a:pt x="38259" y="88786"/>
                </a:lnTo>
                <a:cubicBezTo>
                  <a:pt x="38046" y="88112"/>
                  <a:pt x="38152" y="87505"/>
                  <a:pt x="38046" y="86898"/>
                </a:cubicBezTo>
                <a:close/>
                <a:moveTo>
                  <a:pt x="10870" y="87033"/>
                </a:moveTo>
                <a:lnTo>
                  <a:pt x="10870" y="87033"/>
                </a:lnTo>
                <a:cubicBezTo>
                  <a:pt x="10870" y="87707"/>
                  <a:pt x="12255" y="88853"/>
                  <a:pt x="13534" y="89123"/>
                </a:cubicBezTo>
                <a:lnTo>
                  <a:pt x="13534" y="89123"/>
                </a:lnTo>
                <a:cubicBezTo>
                  <a:pt x="14600" y="89393"/>
                  <a:pt x="15772" y="89393"/>
                  <a:pt x="17051" y="89528"/>
                </a:cubicBezTo>
                <a:lnTo>
                  <a:pt x="17051" y="89528"/>
                </a:lnTo>
                <a:cubicBezTo>
                  <a:pt x="18756" y="89730"/>
                  <a:pt x="19502" y="89460"/>
                  <a:pt x="20035" y="88449"/>
                </a:cubicBezTo>
                <a:lnTo>
                  <a:pt x="20035" y="88449"/>
                </a:lnTo>
                <a:cubicBezTo>
                  <a:pt x="20355" y="87573"/>
                  <a:pt x="20568" y="86696"/>
                  <a:pt x="20994" y="85820"/>
                </a:cubicBezTo>
                <a:lnTo>
                  <a:pt x="20994" y="85820"/>
                </a:lnTo>
                <a:cubicBezTo>
                  <a:pt x="21634" y="84202"/>
                  <a:pt x="21634" y="84269"/>
                  <a:pt x="18863" y="84067"/>
                </a:cubicBezTo>
                <a:lnTo>
                  <a:pt x="18863" y="84067"/>
                </a:lnTo>
                <a:cubicBezTo>
                  <a:pt x="17158" y="84000"/>
                  <a:pt x="15239" y="84067"/>
                  <a:pt x="14280" y="82921"/>
                </a:cubicBezTo>
                <a:lnTo>
                  <a:pt x="14280" y="82921"/>
                </a:lnTo>
                <a:cubicBezTo>
                  <a:pt x="13960" y="82651"/>
                  <a:pt x="13641" y="82651"/>
                  <a:pt x="13108" y="82719"/>
                </a:cubicBezTo>
                <a:lnTo>
                  <a:pt x="13108" y="82719"/>
                </a:lnTo>
                <a:cubicBezTo>
                  <a:pt x="12788" y="82853"/>
                  <a:pt x="12468" y="82988"/>
                  <a:pt x="12468" y="83258"/>
                </a:cubicBezTo>
                <a:lnTo>
                  <a:pt x="12468" y="83258"/>
                </a:lnTo>
                <a:cubicBezTo>
                  <a:pt x="12682" y="83595"/>
                  <a:pt x="12255" y="83932"/>
                  <a:pt x="11936" y="84269"/>
                </a:cubicBezTo>
                <a:lnTo>
                  <a:pt x="11936" y="84269"/>
                </a:lnTo>
                <a:cubicBezTo>
                  <a:pt x="11403" y="85078"/>
                  <a:pt x="11083" y="86022"/>
                  <a:pt x="10870" y="87033"/>
                </a:cubicBezTo>
                <a:close/>
                <a:moveTo>
                  <a:pt x="31225" y="35528"/>
                </a:moveTo>
                <a:lnTo>
                  <a:pt x="31225" y="35528"/>
                </a:lnTo>
                <a:cubicBezTo>
                  <a:pt x="31651" y="35528"/>
                  <a:pt x="32078" y="35393"/>
                  <a:pt x="32397" y="35325"/>
                </a:cubicBezTo>
                <a:lnTo>
                  <a:pt x="32397" y="35325"/>
                </a:lnTo>
                <a:cubicBezTo>
                  <a:pt x="34316" y="35056"/>
                  <a:pt x="35808" y="34516"/>
                  <a:pt x="37300" y="33910"/>
                </a:cubicBezTo>
                <a:lnTo>
                  <a:pt x="37300" y="33910"/>
                </a:lnTo>
                <a:cubicBezTo>
                  <a:pt x="37619" y="33842"/>
                  <a:pt x="38259" y="33910"/>
                  <a:pt x="38472" y="33505"/>
                </a:cubicBezTo>
                <a:lnTo>
                  <a:pt x="38472" y="33505"/>
                </a:lnTo>
                <a:cubicBezTo>
                  <a:pt x="38472" y="33168"/>
                  <a:pt x="37939" y="33101"/>
                  <a:pt x="37619" y="32831"/>
                </a:cubicBezTo>
                <a:lnTo>
                  <a:pt x="37619" y="32831"/>
                </a:lnTo>
                <a:cubicBezTo>
                  <a:pt x="37087" y="32561"/>
                  <a:pt x="36341" y="32292"/>
                  <a:pt x="35808" y="31820"/>
                </a:cubicBezTo>
                <a:lnTo>
                  <a:pt x="35808" y="31820"/>
                </a:lnTo>
                <a:cubicBezTo>
                  <a:pt x="33996" y="30404"/>
                  <a:pt x="33676" y="28786"/>
                  <a:pt x="33463" y="27168"/>
                </a:cubicBezTo>
                <a:lnTo>
                  <a:pt x="33463" y="27168"/>
                </a:lnTo>
                <a:cubicBezTo>
                  <a:pt x="33463" y="26561"/>
                  <a:pt x="33250" y="26561"/>
                  <a:pt x="32504" y="26831"/>
                </a:cubicBezTo>
                <a:lnTo>
                  <a:pt x="32504" y="26831"/>
                </a:lnTo>
                <a:cubicBezTo>
                  <a:pt x="30373" y="27573"/>
                  <a:pt x="28241" y="28382"/>
                  <a:pt x="26110" y="29056"/>
                </a:cubicBezTo>
                <a:lnTo>
                  <a:pt x="26110" y="29056"/>
                </a:lnTo>
                <a:cubicBezTo>
                  <a:pt x="25790" y="29191"/>
                  <a:pt x="25364" y="29460"/>
                  <a:pt x="25683" y="29730"/>
                </a:cubicBezTo>
                <a:lnTo>
                  <a:pt x="25683" y="29730"/>
                </a:lnTo>
                <a:cubicBezTo>
                  <a:pt x="26323" y="30337"/>
                  <a:pt x="25790" y="31078"/>
                  <a:pt x="26110" y="31685"/>
                </a:cubicBezTo>
                <a:lnTo>
                  <a:pt x="26110" y="31685"/>
                </a:lnTo>
                <a:cubicBezTo>
                  <a:pt x="26536" y="32292"/>
                  <a:pt x="26749" y="33033"/>
                  <a:pt x="27282" y="33640"/>
                </a:cubicBezTo>
                <a:lnTo>
                  <a:pt x="27282" y="33640"/>
                </a:lnTo>
                <a:cubicBezTo>
                  <a:pt x="28134" y="34584"/>
                  <a:pt x="29307" y="35393"/>
                  <a:pt x="31225" y="35528"/>
                </a:cubicBezTo>
                <a:lnTo>
                  <a:pt x="36021" y="36808"/>
                </a:lnTo>
                <a:lnTo>
                  <a:pt x="36021" y="36808"/>
                </a:lnTo>
                <a:cubicBezTo>
                  <a:pt x="36341" y="35932"/>
                  <a:pt x="35808" y="35865"/>
                  <a:pt x="34955" y="36202"/>
                </a:cubicBezTo>
                <a:lnTo>
                  <a:pt x="34955" y="36202"/>
                </a:lnTo>
                <a:cubicBezTo>
                  <a:pt x="34316" y="36337"/>
                  <a:pt x="33463" y="36539"/>
                  <a:pt x="32824" y="36606"/>
                </a:cubicBezTo>
                <a:lnTo>
                  <a:pt x="32824" y="36606"/>
                </a:lnTo>
                <a:cubicBezTo>
                  <a:pt x="31758" y="36674"/>
                  <a:pt x="31651" y="36943"/>
                  <a:pt x="31651" y="37550"/>
                </a:cubicBezTo>
                <a:lnTo>
                  <a:pt x="31651" y="37550"/>
                </a:lnTo>
                <a:cubicBezTo>
                  <a:pt x="31651" y="41797"/>
                  <a:pt x="31651" y="45977"/>
                  <a:pt x="31651" y="50224"/>
                </a:cubicBezTo>
                <a:lnTo>
                  <a:pt x="31651" y="50224"/>
                </a:lnTo>
                <a:cubicBezTo>
                  <a:pt x="31651" y="51842"/>
                  <a:pt x="31651" y="53528"/>
                  <a:pt x="31438" y="55078"/>
                </a:cubicBezTo>
                <a:lnTo>
                  <a:pt x="31438" y="55078"/>
                </a:lnTo>
                <a:cubicBezTo>
                  <a:pt x="31438" y="55348"/>
                  <a:pt x="31012" y="55752"/>
                  <a:pt x="31758" y="55820"/>
                </a:cubicBezTo>
                <a:lnTo>
                  <a:pt x="31758" y="55820"/>
                </a:lnTo>
                <a:cubicBezTo>
                  <a:pt x="32930" y="55820"/>
                  <a:pt x="33996" y="55752"/>
                  <a:pt x="35168" y="55685"/>
                </a:cubicBezTo>
                <a:lnTo>
                  <a:pt x="35168" y="55685"/>
                </a:lnTo>
                <a:cubicBezTo>
                  <a:pt x="35168" y="55685"/>
                  <a:pt x="35168" y="55483"/>
                  <a:pt x="35168" y="55348"/>
                </a:cubicBezTo>
                <a:lnTo>
                  <a:pt x="35168" y="55348"/>
                </a:lnTo>
                <a:cubicBezTo>
                  <a:pt x="35381" y="49146"/>
                  <a:pt x="35808" y="42876"/>
                  <a:pt x="36021" y="36808"/>
                </a:cubicBezTo>
                <a:lnTo>
                  <a:pt x="31225" y="35528"/>
                </a:lnTo>
                <a:close/>
                <a:moveTo>
                  <a:pt x="117335" y="9303"/>
                </a:moveTo>
                <a:lnTo>
                  <a:pt x="117335" y="9303"/>
                </a:lnTo>
                <a:cubicBezTo>
                  <a:pt x="117015" y="5932"/>
                  <a:pt x="114884" y="3303"/>
                  <a:pt x="109662" y="1887"/>
                </a:cubicBezTo>
                <a:lnTo>
                  <a:pt x="109662" y="1887"/>
                </a:lnTo>
                <a:cubicBezTo>
                  <a:pt x="108383" y="1550"/>
                  <a:pt x="107104" y="1483"/>
                  <a:pt x="105932" y="1752"/>
                </a:cubicBezTo>
                <a:lnTo>
                  <a:pt x="105932" y="1752"/>
                </a:lnTo>
                <a:cubicBezTo>
                  <a:pt x="104760" y="1955"/>
                  <a:pt x="103907" y="2359"/>
                  <a:pt x="104014" y="3235"/>
                </a:cubicBezTo>
                <a:lnTo>
                  <a:pt x="104014" y="3235"/>
                </a:lnTo>
                <a:cubicBezTo>
                  <a:pt x="104120" y="3775"/>
                  <a:pt x="104440" y="4247"/>
                  <a:pt x="104653" y="4786"/>
                </a:cubicBezTo>
                <a:lnTo>
                  <a:pt x="104653" y="4786"/>
                </a:lnTo>
                <a:cubicBezTo>
                  <a:pt x="105293" y="7955"/>
                  <a:pt x="108703" y="9775"/>
                  <a:pt x="112753" y="11393"/>
                </a:cubicBezTo>
                <a:lnTo>
                  <a:pt x="112753" y="11393"/>
                </a:lnTo>
                <a:cubicBezTo>
                  <a:pt x="115204" y="12337"/>
                  <a:pt x="117548" y="11460"/>
                  <a:pt x="117335" y="9640"/>
                </a:cubicBezTo>
                <a:lnTo>
                  <a:pt x="117335" y="9640"/>
                </a:lnTo>
                <a:cubicBezTo>
                  <a:pt x="117335" y="9505"/>
                  <a:pt x="117335" y="9370"/>
                  <a:pt x="117335" y="9303"/>
                </a:cubicBezTo>
                <a:close/>
                <a:moveTo>
                  <a:pt x="10976" y="34112"/>
                </a:moveTo>
                <a:lnTo>
                  <a:pt x="10976" y="34112"/>
                </a:lnTo>
                <a:cubicBezTo>
                  <a:pt x="13428" y="33977"/>
                  <a:pt x="15879" y="33505"/>
                  <a:pt x="17264" y="35191"/>
                </a:cubicBezTo>
                <a:lnTo>
                  <a:pt x="17264" y="35191"/>
                </a:lnTo>
                <a:cubicBezTo>
                  <a:pt x="18223" y="36337"/>
                  <a:pt x="17477" y="37752"/>
                  <a:pt x="15879" y="38629"/>
                </a:cubicBezTo>
                <a:lnTo>
                  <a:pt x="15879" y="38629"/>
                </a:lnTo>
                <a:cubicBezTo>
                  <a:pt x="14600" y="39168"/>
                  <a:pt x="11616" y="39168"/>
                  <a:pt x="10230" y="38629"/>
                </a:cubicBezTo>
                <a:lnTo>
                  <a:pt x="10230" y="38629"/>
                </a:lnTo>
                <a:cubicBezTo>
                  <a:pt x="8738" y="38022"/>
                  <a:pt x="8525" y="36674"/>
                  <a:pt x="9698" y="34651"/>
                </a:cubicBezTo>
                <a:lnTo>
                  <a:pt x="9698" y="34651"/>
                </a:lnTo>
                <a:cubicBezTo>
                  <a:pt x="8632" y="34719"/>
                  <a:pt x="7779" y="34988"/>
                  <a:pt x="7033" y="35325"/>
                </a:cubicBezTo>
                <a:lnTo>
                  <a:pt x="7033" y="35325"/>
                </a:lnTo>
                <a:cubicBezTo>
                  <a:pt x="5435" y="35932"/>
                  <a:pt x="4689" y="36808"/>
                  <a:pt x="4902" y="37955"/>
                </a:cubicBezTo>
                <a:lnTo>
                  <a:pt x="4902" y="37955"/>
                </a:lnTo>
                <a:cubicBezTo>
                  <a:pt x="4902" y="38831"/>
                  <a:pt x="5861" y="39640"/>
                  <a:pt x="6394" y="40651"/>
                </a:cubicBezTo>
                <a:lnTo>
                  <a:pt x="6394" y="40651"/>
                </a:lnTo>
                <a:cubicBezTo>
                  <a:pt x="6500" y="40853"/>
                  <a:pt x="6714" y="40921"/>
                  <a:pt x="7140" y="40988"/>
                </a:cubicBezTo>
                <a:lnTo>
                  <a:pt x="7140" y="40988"/>
                </a:lnTo>
                <a:cubicBezTo>
                  <a:pt x="8952" y="41325"/>
                  <a:pt x="10657" y="41191"/>
                  <a:pt x="11936" y="40382"/>
                </a:cubicBezTo>
                <a:lnTo>
                  <a:pt x="11936" y="40382"/>
                </a:lnTo>
                <a:cubicBezTo>
                  <a:pt x="12362" y="40112"/>
                  <a:pt x="12788" y="39977"/>
                  <a:pt x="13214" y="39910"/>
                </a:cubicBezTo>
                <a:lnTo>
                  <a:pt x="13214" y="39910"/>
                </a:lnTo>
                <a:cubicBezTo>
                  <a:pt x="18117" y="39101"/>
                  <a:pt x="22273" y="37213"/>
                  <a:pt x="26856" y="36202"/>
                </a:cubicBezTo>
                <a:lnTo>
                  <a:pt x="26856" y="36202"/>
                </a:lnTo>
                <a:cubicBezTo>
                  <a:pt x="27708" y="36000"/>
                  <a:pt x="27708" y="35865"/>
                  <a:pt x="27282" y="35528"/>
                </a:cubicBezTo>
                <a:lnTo>
                  <a:pt x="27282" y="35528"/>
                </a:lnTo>
                <a:cubicBezTo>
                  <a:pt x="26003" y="34449"/>
                  <a:pt x="25150" y="33303"/>
                  <a:pt x="24511" y="32022"/>
                </a:cubicBezTo>
                <a:lnTo>
                  <a:pt x="24511" y="32022"/>
                </a:lnTo>
                <a:cubicBezTo>
                  <a:pt x="24298" y="31348"/>
                  <a:pt x="24191" y="30741"/>
                  <a:pt x="23872" y="29932"/>
                </a:cubicBezTo>
                <a:lnTo>
                  <a:pt x="23872" y="29932"/>
                </a:lnTo>
                <a:cubicBezTo>
                  <a:pt x="19289" y="31146"/>
                  <a:pt x="15239" y="32764"/>
                  <a:pt x="10976" y="34112"/>
                </a:cubicBezTo>
                <a:close/>
                <a:moveTo>
                  <a:pt x="11083" y="89393"/>
                </a:moveTo>
                <a:lnTo>
                  <a:pt x="11083" y="89393"/>
                </a:lnTo>
                <a:cubicBezTo>
                  <a:pt x="9165" y="94314"/>
                  <a:pt x="7140" y="99168"/>
                  <a:pt x="5008" y="103955"/>
                </a:cubicBezTo>
                <a:lnTo>
                  <a:pt x="5008" y="103955"/>
                </a:lnTo>
                <a:cubicBezTo>
                  <a:pt x="4582" y="104764"/>
                  <a:pt x="5115" y="105235"/>
                  <a:pt x="5861" y="105707"/>
                </a:cubicBezTo>
                <a:lnTo>
                  <a:pt x="5861" y="105707"/>
                </a:lnTo>
                <a:cubicBezTo>
                  <a:pt x="6820" y="106382"/>
                  <a:pt x="7992" y="106382"/>
                  <a:pt x="9378" y="106314"/>
                </a:cubicBezTo>
                <a:lnTo>
                  <a:pt x="9378" y="106314"/>
                </a:lnTo>
                <a:cubicBezTo>
                  <a:pt x="10657" y="106179"/>
                  <a:pt x="10657" y="105707"/>
                  <a:pt x="10870" y="105168"/>
                </a:cubicBezTo>
                <a:lnTo>
                  <a:pt x="10870" y="105168"/>
                </a:lnTo>
                <a:cubicBezTo>
                  <a:pt x="13001" y="100516"/>
                  <a:pt x="15133" y="95730"/>
                  <a:pt x="17158" y="91078"/>
                </a:cubicBezTo>
                <a:lnTo>
                  <a:pt x="17158" y="91078"/>
                </a:lnTo>
                <a:cubicBezTo>
                  <a:pt x="17371" y="90674"/>
                  <a:pt x="17371" y="90471"/>
                  <a:pt x="16518" y="90404"/>
                </a:cubicBezTo>
                <a:lnTo>
                  <a:pt x="16518" y="90404"/>
                </a:lnTo>
                <a:cubicBezTo>
                  <a:pt x="14600" y="90337"/>
                  <a:pt x="12895" y="90202"/>
                  <a:pt x="11083" y="89393"/>
                </a:cubicBezTo>
                <a:close/>
                <a:moveTo>
                  <a:pt x="31119" y="100314"/>
                </a:moveTo>
                <a:lnTo>
                  <a:pt x="31012" y="100314"/>
                </a:lnTo>
                <a:lnTo>
                  <a:pt x="31012" y="100314"/>
                </a:lnTo>
                <a:cubicBezTo>
                  <a:pt x="31012" y="103078"/>
                  <a:pt x="31119" y="105775"/>
                  <a:pt x="31012" y="108471"/>
                </a:cubicBezTo>
                <a:lnTo>
                  <a:pt x="31012" y="108471"/>
                </a:lnTo>
                <a:cubicBezTo>
                  <a:pt x="31012" y="109146"/>
                  <a:pt x="31438" y="109348"/>
                  <a:pt x="32291" y="109483"/>
                </a:cubicBezTo>
                <a:lnTo>
                  <a:pt x="32291" y="109483"/>
                </a:lnTo>
                <a:cubicBezTo>
                  <a:pt x="33250" y="109752"/>
                  <a:pt x="34316" y="109887"/>
                  <a:pt x="35275" y="109820"/>
                </a:cubicBezTo>
                <a:lnTo>
                  <a:pt x="35275" y="109820"/>
                </a:lnTo>
                <a:cubicBezTo>
                  <a:pt x="36341" y="109820"/>
                  <a:pt x="36873" y="109483"/>
                  <a:pt x="36873" y="108808"/>
                </a:cubicBezTo>
                <a:lnTo>
                  <a:pt x="36873" y="108808"/>
                </a:lnTo>
                <a:cubicBezTo>
                  <a:pt x="37087" y="103280"/>
                  <a:pt x="37087" y="97617"/>
                  <a:pt x="37193" y="92089"/>
                </a:cubicBezTo>
                <a:lnTo>
                  <a:pt x="37193" y="92089"/>
                </a:lnTo>
                <a:cubicBezTo>
                  <a:pt x="37193" y="91617"/>
                  <a:pt x="36873" y="91483"/>
                  <a:pt x="36127" y="91483"/>
                </a:cubicBezTo>
                <a:lnTo>
                  <a:pt x="36127" y="91483"/>
                </a:lnTo>
                <a:cubicBezTo>
                  <a:pt x="34955" y="91550"/>
                  <a:pt x="33676" y="91617"/>
                  <a:pt x="32397" y="91550"/>
                </a:cubicBezTo>
                <a:lnTo>
                  <a:pt x="32397" y="91550"/>
                </a:lnTo>
                <a:cubicBezTo>
                  <a:pt x="31545" y="91415"/>
                  <a:pt x="31012" y="91483"/>
                  <a:pt x="31012" y="92157"/>
                </a:cubicBezTo>
                <a:lnTo>
                  <a:pt x="31012" y="92157"/>
                </a:lnTo>
                <a:cubicBezTo>
                  <a:pt x="31119" y="94853"/>
                  <a:pt x="31119" y="97617"/>
                  <a:pt x="31119" y="100314"/>
                </a:cubicBezTo>
                <a:close/>
                <a:moveTo>
                  <a:pt x="61811" y="106382"/>
                </a:moveTo>
                <a:lnTo>
                  <a:pt x="61811" y="106382"/>
                </a:lnTo>
                <a:cubicBezTo>
                  <a:pt x="62664" y="106449"/>
                  <a:pt x="63410" y="106314"/>
                  <a:pt x="64262" y="106179"/>
                </a:cubicBezTo>
                <a:lnTo>
                  <a:pt x="64262" y="106179"/>
                </a:lnTo>
                <a:cubicBezTo>
                  <a:pt x="66181" y="105977"/>
                  <a:pt x="67246" y="105033"/>
                  <a:pt x="66607" y="103820"/>
                </a:cubicBezTo>
                <a:lnTo>
                  <a:pt x="66607" y="103820"/>
                </a:lnTo>
                <a:cubicBezTo>
                  <a:pt x="66074" y="102943"/>
                  <a:pt x="65328" y="102000"/>
                  <a:pt x="65008" y="101123"/>
                </a:cubicBezTo>
                <a:lnTo>
                  <a:pt x="65008" y="101123"/>
                </a:lnTo>
                <a:cubicBezTo>
                  <a:pt x="63516" y="97415"/>
                  <a:pt x="61385" y="93842"/>
                  <a:pt x="59786" y="90269"/>
                </a:cubicBezTo>
                <a:lnTo>
                  <a:pt x="59786" y="90269"/>
                </a:lnTo>
                <a:cubicBezTo>
                  <a:pt x="59680" y="90000"/>
                  <a:pt x="59467" y="89797"/>
                  <a:pt x="59040" y="90000"/>
                </a:cubicBezTo>
                <a:lnTo>
                  <a:pt x="59040" y="90000"/>
                </a:lnTo>
                <a:cubicBezTo>
                  <a:pt x="57548" y="90471"/>
                  <a:pt x="55950" y="90539"/>
                  <a:pt x="54245" y="90539"/>
                </a:cubicBezTo>
                <a:lnTo>
                  <a:pt x="54245" y="90539"/>
                </a:lnTo>
                <a:cubicBezTo>
                  <a:pt x="53285" y="90539"/>
                  <a:pt x="53179" y="90808"/>
                  <a:pt x="53392" y="91348"/>
                </a:cubicBezTo>
                <a:lnTo>
                  <a:pt x="53392" y="91348"/>
                </a:lnTo>
                <a:cubicBezTo>
                  <a:pt x="53925" y="92696"/>
                  <a:pt x="54564" y="94112"/>
                  <a:pt x="55204" y="95460"/>
                </a:cubicBezTo>
                <a:lnTo>
                  <a:pt x="55204" y="95460"/>
                </a:lnTo>
                <a:cubicBezTo>
                  <a:pt x="56589" y="98831"/>
                  <a:pt x="58934" y="102000"/>
                  <a:pt x="59786" y="105438"/>
                </a:cubicBezTo>
                <a:lnTo>
                  <a:pt x="59786" y="105438"/>
                </a:lnTo>
                <a:cubicBezTo>
                  <a:pt x="60106" y="106179"/>
                  <a:pt x="60639" y="106516"/>
                  <a:pt x="61811" y="106382"/>
                </a:cubicBezTo>
                <a:close/>
                <a:moveTo>
                  <a:pt x="31012" y="74966"/>
                </a:moveTo>
                <a:lnTo>
                  <a:pt x="31012" y="74966"/>
                </a:lnTo>
                <a:cubicBezTo>
                  <a:pt x="31012" y="77595"/>
                  <a:pt x="31119" y="80292"/>
                  <a:pt x="31012" y="82988"/>
                </a:cubicBezTo>
                <a:lnTo>
                  <a:pt x="31012" y="82988"/>
                </a:lnTo>
                <a:cubicBezTo>
                  <a:pt x="31012" y="83460"/>
                  <a:pt x="31119" y="83662"/>
                  <a:pt x="32184" y="83595"/>
                </a:cubicBezTo>
                <a:lnTo>
                  <a:pt x="32184" y="83595"/>
                </a:lnTo>
                <a:cubicBezTo>
                  <a:pt x="33357" y="83528"/>
                  <a:pt x="34742" y="83662"/>
                  <a:pt x="36021" y="83460"/>
                </a:cubicBezTo>
                <a:lnTo>
                  <a:pt x="36021" y="83460"/>
                </a:lnTo>
                <a:cubicBezTo>
                  <a:pt x="36873" y="83325"/>
                  <a:pt x="37300" y="83191"/>
                  <a:pt x="37300" y="82584"/>
                </a:cubicBezTo>
                <a:lnTo>
                  <a:pt x="37300" y="82584"/>
                </a:lnTo>
                <a:cubicBezTo>
                  <a:pt x="37193" y="78741"/>
                  <a:pt x="37300" y="74764"/>
                  <a:pt x="37193" y="70853"/>
                </a:cubicBezTo>
                <a:lnTo>
                  <a:pt x="37193" y="70853"/>
                </a:lnTo>
                <a:cubicBezTo>
                  <a:pt x="37193" y="67685"/>
                  <a:pt x="37300" y="64584"/>
                  <a:pt x="37513" y="61550"/>
                </a:cubicBezTo>
                <a:lnTo>
                  <a:pt x="37513" y="61550"/>
                </a:lnTo>
                <a:cubicBezTo>
                  <a:pt x="37513" y="60943"/>
                  <a:pt x="37406" y="60741"/>
                  <a:pt x="36447" y="60808"/>
                </a:cubicBezTo>
                <a:lnTo>
                  <a:pt x="36447" y="60808"/>
                </a:lnTo>
                <a:cubicBezTo>
                  <a:pt x="35381" y="60808"/>
                  <a:pt x="34422" y="60741"/>
                  <a:pt x="33250" y="60876"/>
                </a:cubicBezTo>
                <a:lnTo>
                  <a:pt x="33250" y="60876"/>
                </a:lnTo>
                <a:cubicBezTo>
                  <a:pt x="32930" y="60943"/>
                  <a:pt x="32078" y="60404"/>
                  <a:pt x="31758" y="60808"/>
                </a:cubicBezTo>
                <a:lnTo>
                  <a:pt x="31758" y="60808"/>
                </a:lnTo>
                <a:cubicBezTo>
                  <a:pt x="31651" y="61146"/>
                  <a:pt x="31438" y="61483"/>
                  <a:pt x="31438" y="61820"/>
                </a:cubicBezTo>
                <a:lnTo>
                  <a:pt x="31438" y="61820"/>
                </a:lnTo>
                <a:cubicBezTo>
                  <a:pt x="31119" y="66269"/>
                  <a:pt x="31012" y="70651"/>
                  <a:pt x="31012" y="74966"/>
                </a:cubicBezTo>
                <a:close/>
                <a:moveTo>
                  <a:pt x="51154" y="83460"/>
                </a:moveTo>
                <a:lnTo>
                  <a:pt x="51154" y="83460"/>
                </a:lnTo>
                <a:cubicBezTo>
                  <a:pt x="52113" y="83460"/>
                  <a:pt x="52966" y="83258"/>
                  <a:pt x="54671" y="82584"/>
                </a:cubicBezTo>
                <a:lnTo>
                  <a:pt x="54671" y="82584"/>
                </a:lnTo>
                <a:cubicBezTo>
                  <a:pt x="55737" y="82179"/>
                  <a:pt x="56056" y="81842"/>
                  <a:pt x="55523" y="81033"/>
                </a:cubicBezTo>
                <a:lnTo>
                  <a:pt x="55523" y="81033"/>
                </a:lnTo>
                <a:cubicBezTo>
                  <a:pt x="53392" y="77258"/>
                  <a:pt x="52113" y="73348"/>
                  <a:pt x="50301" y="69438"/>
                </a:cubicBezTo>
                <a:lnTo>
                  <a:pt x="50301" y="69438"/>
                </a:lnTo>
                <a:cubicBezTo>
                  <a:pt x="48809" y="66134"/>
                  <a:pt x="47637" y="62831"/>
                  <a:pt x="45825" y="59595"/>
                </a:cubicBezTo>
                <a:lnTo>
                  <a:pt x="45825" y="59595"/>
                </a:lnTo>
                <a:cubicBezTo>
                  <a:pt x="45612" y="59056"/>
                  <a:pt x="45079" y="58988"/>
                  <a:pt x="44120" y="59056"/>
                </a:cubicBezTo>
                <a:lnTo>
                  <a:pt x="44120" y="59056"/>
                </a:lnTo>
                <a:cubicBezTo>
                  <a:pt x="42841" y="59325"/>
                  <a:pt x="41563" y="59865"/>
                  <a:pt x="39857" y="59932"/>
                </a:cubicBezTo>
                <a:lnTo>
                  <a:pt x="39857" y="59932"/>
                </a:lnTo>
                <a:cubicBezTo>
                  <a:pt x="39538" y="59932"/>
                  <a:pt x="39325" y="60134"/>
                  <a:pt x="39644" y="60404"/>
                </a:cubicBezTo>
                <a:lnTo>
                  <a:pt x="39644" y="60404"/>
                </a:lnTo>
                <a:cubicBezTo>
                  <a:pt x="39751" y="60539"/>
                  <a:pt x="39857" y="60808"/>
                  <a:pt x="40071" y="61078"/>
                </a:cubicBezTo>
                <a:lnTo>
                  <a:pt x="40071" y="61078"/>
                </a:lnTo>
                <a:cubicBezTo>
                  <a:pt x="41776" y="64449"/>
                  <a:pt x="43268" y="67955"/>
                  <a:pt x="44653" y="71325"/>
                </a:cubicBezTo>
                <a:lnTo>
                  <a:pt x="44653" y="71325"/>
                </a:lnTo>
                <a:cubicBezTo>
                  <a:pt x="46252" y="75101"/>
                  <a:pt x="47850" y="78808"/>
                  <a:pt x="49662" y="82516"/>
                </a:cubicBezTo>
                <a:lnTo>
                  <a:pt x="49662" y="82516"/>
                </a:lnTo>
                <a:cubicBezTo>
                  <a:pt x="49982" y="82988"/>
                  <a:pt x="50301" y="83460"/>
                  <a:pt x="51154" y="83460"/>
                </a:cubicBezTo>
                <a:close/>
                <a:moveTo>
                  <a:pt x="24511" y="59730"/>
                </a:moveTo>
                <a:lnTo>
                  <a:pt x="24511" y="59730"/>
                </a:lnTo>
                <a:cubicBezTo>
                  <a:pt x="23552" y="59460"/>
                  <a:pt x="23658" y="60337"/>
                  <a:pt x="23445" y="60808"/>
                </a:cubicBezTo>
                <a:lnTo>
                  <a:pt x="23445" y="60808"/>
                </a:lnTo>
                <a:cubicBezTo>
                  <a:pt x="22060" y="63775"/>
                  <a:pt x="20781" y="66674"/>
                  <a:pt x="19502" y="69707"/>
                </a:cubicBezTo>
                <a:lnTo>
                  <a:pt x="19502" y="69707"/>
                </a:lnTo>
                <a:cubicBezTo>
                  <a:pt x="17904" y="73550"/>
                  <a:pt x="16092" y="77460"/>
                  <a:pt x="14493" y="81303"/>
                </a:cubicBezTo>
                <a:lnTo>
                  <a:pt x="14493" y="81303"/>
                </a:lnTo>
                <a:cubicBezTo>
                  <a:pt x="14280" y="81910"/>
                  <a:pt x="14493" y="82112"/>
                  <a:pt x="15133" y="82382"/>
                </a:cubicBezTo>
                <a:lnTo>
                  <a:pt x="15133" y="82382"/>
                </a:lnTo>
                <a:cubicBezTo>
                  <a:pt x="16198" y="82988"/>
                  <a:pt x="17797" y="83056"/>
                  <a:pt x="19182" y="83258"/>
                </a:cubicBezTo>
                <a:lnTo>
                  <a:pt x="19182" y="83258"/>
                </a:lnTo>
                <a:cubicBezTo>
                  <a:pt x="20142" y="83325"/>
                  <a:pt x="20568" y="83191"/>
                  <a:pt x="20888" y="82382"/>
                </a:cubicBezTo>
                <a:lnTo>
                  <a:pt x="20888" y="82382"/>
                </a:lnTo>
                <a:cubicBezTo>
                  <a:pt x="23658" y="75775"/>
                  <a:pt x="26429" y="69101"/>
                  <a:pt x="29520" y="62561"/>
                </a:cubicBezTo>
                <a:lnTo>
                  <a:pt x="29520" y="62561"/>
                </a:lnTo>
                <a:cubicBezTo>
                  <a:pt x="29840" y="61955"/>
                  <a:pt x="30373" y="61550"/>
                  <a:pt x="29094" y="60808"/>
                </a:cubicBezTo>
                <a:lnTo>
                  <a:pt x="29094" y="60808"/>
                </a:lnTo>
                <a:cubicBezTo>
                  <a:pt x="27815" y="60000"/>
                  <a:pt x="26642" y="59865"/>
                  <a:pt x="24511" y="59730"/>
                </a:cubicBezTo>
                <a:close/>
                <a:moveTo>
                  <a:pt x="86216" y="18404"/>
                </a:moveTo>
                <a:lnTo>
                  <a:pt x="86216" y="18404"/>
                </a:lnTo>
                <a:cubicBezTo>
                  <a:pt x="84298" y="16112"/>
                  <a:pt x="81740" y="13752"/>
                  <a:pt x="81740" y="10921"/>
                </a:cubicBezTo>
                <a:lnTo>
                  <a:pt x="81740" y="10921"/>
                </a:lnTo>
                <a:cubicBezTo>
                  <a:pt x="78863" y="11865"/>
                  <a:pt x="76198" y="12741"/>
                  <a:pt x="73641" y="13685"/>
                </a:cubicBezTo>
                <a:lnTo>
                  <a:pt x="73641" y="13685"/>
                </a:lnTo>
                <a:cubicBezTo>
                  <a:pt x="69911" y="14966"/>
                  <a:pt x="66500" y="16314"/>
                  <a:pt x="62877" y="17528"/>
                </a:cubicBezTo>
                <a:lnTo>
                  <a:pt x="62877" y="17528"/>
                </a:lnTo>
                <a:cubicBezTo>
                  <a:pt x="61705" y="17865"/>
                  <a:pt x="61385" y="18269"/>
                  <a:pt x="61705" y="19011"/>
                </a:cubicBezTo>
                <a:lnTo>
                  <a:pt x="61705" y="19011"/>
                </a:lnTo>
                <a:cubicBezTo>
                  <a:pt x="61918" y="19685"/>
                  <a:pt x="62131" y="20359"/>
                  <a:pt x="62557" y="21033"/>
                </a:cubicBezTo>
                <a:lnTo>
                  <a:pt x="62557" y="21033"/>
                </a:lnTo>
                <a:cubicBezTo>
                  <a:pt x="63303" y="21977"/>
                  <a:pt x="64582" y="22786"/>
                  <a:pt x="65435" y="23662"/>
                </a:cubicBezTo>
                <a:lnTo>
                  <a:pt x="65435" y="23662"/>
                </a:lnTo>
                <a:cubicBezTo>
                  <a:pt x="65754" y="24067"/>
                  <a:pt x="66500" y="24000"/>
                  <a:pt x="67140" y="23797"/>
                </a:cubicBezTo>
                <a:lnTo>
                  <a:pt x="67140" y="23797"/>
                </a:lnTo>
                <a:cubicBezTo>
                  <a:pt x="69484" y="23123"/>
                  <a:pt x="71829" y="22382"/>
                  <a:pt x="74174" y="21775"/>
                </a:cubicBezTo>
                <a:lnTo>
                  <a:pt x="74174" y="21775"/>
                </a:lnTo>
                <a:cubicBezTo>
                  <a:pt x="78330" y="20764"/>
                  <a:pt x="82380" y="19617"/>
                  <a:pt x="86216" y="18404"/>
                </a:cubicBezTo>
                <a:close/>
                <a:moveTo>
                  <a:pt x="101243" y="2764"/>
                </a:moveTo>
                <a:lnTo>
                  <a:pt x="101243" y="2764"/>
                </a:lnTo>
                <a:cubicBezTo>
                  <a:pt x="101136" y="2764"/>
                  <a:pt x="101030" y="2764"/>
                  <a:pt x="100923" y="2764"/>
                </a:cubicBezTo>
                <a:lnTo>
                  <a:pt x="100923" y="2764"/>
                </a:lnTo>
                <a:cubicBezTo>
                  <a:pt x="95168" y="4516"/>
                  <a:pt x="89733" y="6674"/>
                  <a:pt x="84085" y="8426"/>
                </a:cubicBezTo>
                <a:lnTo>
                  <a:pt x="84085" y="8426"/>
                </a:lnTo>
                <a:cubicBezTo>
                  <a:pt x="83872" y="8561"/>
                  <a:pt x="83445" y="8629"/>
                  <a:pt x="83658" y="8831"/>
                </a:cubicBezTo>
                <a:lnTo>
                  <a:pt x="83658" y="8831"/>
                </a:lnTo>
                <a:cubicBezTo>
                  <a:pt x="83658" y="9640"/>
                  <a:pt x="83232" y="10449"/>
                  <a:pt x="83339" y="11258"/>
                </a:cubicBezTo>
                <a:lnTo>
                  <a:pt x="83339" y="11258"/>
                </a:lnTo>
                <a:cubicBezTo>
                  <a:pt x="83445" y="12876"/>
                  <a:pt x="84937" y="14224"/>
                  <a:pt x="86003" y="15640"/>
                </a:cubicBezTo>
                <a:lnTo>
                  <a:pt x="86003" y="15640"/>
                </a:lnTo>
                <a:cubicBezTo>
                  <a:pt x="86536" y="16449"/>
                  <a:pt x="87282" y="16921"/>
                  <a:pt x="88561" y="17460"/>
                </a:cubicBezTo>
                <a:lnTo>
                  <a:pt x="88561" y="17460"/>
                </a:lnTo>
                <a:cubicBezTo>
                  <a:pt x="89094" y="17730"/>
                  <a:pt x="89840" y="17932"/>
                  <a:pt x="90373" y="18337"/>
                </a:cubicBezTo>
                <a:lnTo>
                  <a:pt x="90373" y="18337"/>
                </a:lnTo>
                <a:cubicBezTo>
                  <a:pt x="90905" y="18674"/>
                  <a:pt x="91119" y="18606"/>
                  <a:pt x="91545" y="18404"/>
                </a:cubicBezTo>
                <a:lnTo>
                  <a:pt x="91545" y="18404"/>
                </a:lnTo>
                <a:cubicBezTo>
                  <a:pt x="93463" y="17797"/>
                  <a:pt x="95381" y="17191"/>
                  <a:pt x="97406" y="16584"/>
                </a:cubicBezTo>
                <a:lnTo>
                  <a:pt x="97406" y="16584"/>
                </a:lnTo>
                <a:cubicBezTo>
                  <a:pt x="102095" y="15370"/>
                  <a:pt x="106891" y="14022"/>
                  <a:pt x="111793" y="12674"/>
                </a:cubicBezTo>
                <a:lnTo>
                  <a:pt x="111793" y="12674"/>
                </a:lnTo>
                <a:cubicBezTo>
                  <a:pt x="105506" y="10382"/>
                  <a:pt x="101243" y="7415"/>
                  <a:pt x="101243" y="2764"/>
                </a:cubicBezTo>
                <a:lnTo>
                  <a:pt x="58934" y="17325"/>
                </a:lnTo>
                <a:lnTo>
                  <a:pt x="58934" y="17325"/>
                </a:lnTo>
                <a:cubicBezTo>
                  <a:pt x="58507" y="17528"/>
                  <a:pt x="57975" y="17662"/>
                  <a:pt x="57442" y="17797"/>
                </a:cubicBezTo>
                <a:lnTo>
                  <a:pt x="57442" y="17797"/>
                </a:lnTo>
                <a:cubicBezTo>
                  <a:pt x="50515" y="20292"/>
                  <a:pt x="43694" y="22719"/>
                  <a:pt x="36767" y="25146"/>
                </a:cubicBezTo>
                <a:lnTo>
                  <a:pt x="36767" y="25146"/>
                </a:lnTo>
                <a:cubicBezTo>
                  <a:pt x="35914" y="25483"/>
                  <a:pt x="35808" y="25887"/>
                  <a:pt x="35595" y="26359"/>
                </a:cubicBezTo>
                <a:lnTo>
                  <a:pt x="35595" y="26359"/>
                </a:lnTo>
                <a:cubicBezTo>
                  <a:pt x="35381" y="27910"/>
                  <a:pt x="36447" y="29258"/>
                  <a:pt x="37619" y="30539"/>
                </a:cubicBezTo>
                <a:lnTo>
                  <a:pt x="37619" y="30539"/>
                </a:lnTo>
                <a:cubicBezTo>
                  <a:pt x="38472" y="31213"/>
                  <a:pt x="39538" y="31617"/>
                  <a:pt x="40817" y="31887"/>
                </a:cubicBezTo>
                <a:lnTo>
                  <a:pt x="40817" y="31887"/>
                </a:lnTo>
                <a:cubicBezTo>
                  <a:pt x="41456" y="32022"/>
                  <a:pt x="41882" y="31483"/>
                  <a:pt x="42628" y="31348"/>
                </a:cubicBezTo>
                <a:lnTo>
                  <a:pt x="42628" y="31348"/>
                </a:lnTo>
                <a:cubicBezTo>
                  <a:pt x="43481" y="31213"/>
                  <a:pt x="44120" y="31078"/>
                  <a:pt x="44973" y="30876"/>
                </a:cubicBezTo>
                <a:lnTo>
                  <a:pt x="44973" y="30876"/>
                </a:lnTo>
                <a:cubicBezTo>
                  <a:pt x="47850" y="30539"/>
                  <a:pt x="50301" y="29797"/>
                  <a:pt x="52966" y="29123"/>
                </a:cubicBezTo>
                <a:lnTo>
                  <a:pt x="52966" y="29123"/>
                </a:lnTo>
                <a:cubicBezTo>
                  <a:pt x="55204" y="28584"/>
                  <a:pt x="57122" y="27707"/>
                  <a:pt x="59467" y="27168"/>
                </a:cubicBezTo>
                <a:lnTo>
                  <a:pt x="59467" y="27168"/>
                </a:lnTo>
                <a:cubicBezTo>
                  <a:pt x="61172" y="26696"/>
                  <a:pt x="62984" y="26224"/>
                  <a:pt x="64795" y="25752"/>
                </a:cubicBezTo>
                <a:lnTo>
                  <a:pt x="64795" y="25752"/>
                </a:lnTo>
                <a:cubicBezTo>
                  <a:pt x="65541" y="25483"/>
                  <a:pt x="65968" y="25213"/>
                  <a:pt x="65008" y="24808"/>
                </a:cubicBezTo>
                <a:lnTo>
                  <a:pt x="65008" y="24808"/>
                </a:lnTo>
                <a:cubicBezTo>
                  <a:pt x="63943" y="24404"/>
                  <a:pt x="62984" y="23932"/>
                  <a:pt x="62238" y="23258"/>
                </a:cubicBezTo>
                <a:lnTo>
                  <a:pt x="62238" y="23258"/>
                </a:lnTo>
                <a:cubicBezTo>
                  <a:pt x="60106" y="21640"/>
                  <a:pt x="58934" y="19685"/>
                  <a:pt x="59147" y="17528"/>
                </a:cubicBezTo>
                <a:lnTo>
                  <a:pt x="59147" y="17528"/>
                </a:lnTo>
                <a:cubicBezTo>
                  <a:pt x="59147" y="17460"/>
                  <a:pt x="59253" y="17460"/>
                  <a:pt x="59253" y="17325"/>
                </a:cubicBezTo>
                <a:lnTo>
                  <a:pt x="59253" y="17325"/>
                </a:lnTo>
                <a:cubicBezTo>
                  <a:pt x="59147" y="17325"/>
                  <a:pt x="59040" y="17325"/>
                  <a:pt x="58934" y="17325"/>
                </a:cubicBezTo>
                <a:lnTo>
                  <a:pt x="101243" y="2764"/>
                </a:lnTo>
                <a:close/>
                <a:moveTo>
                  <a:pt x="68952" y="110561"/>
                </a:moveTo>
                <a:lnTo>
                  <a:pt x="68952" y="110561"/>
                </a:lnTo>
                <a:cubicBezTo>
                  <a:pt x="67140" y="111438"/>
                  <a:pt x="64795" y="111235"/>
                  <a:pt x="62664" y="111438"/>
                </a:cubicBezTo>
                <a:lnTo>
                  <a:pt x="62664" y="111438"/>
                </a:lnTo>
                <a:cubicBezTo>
                  <a:pt x="62984" y="113258"/>
                  <a:pt x="63410" y="113123"/>
                  <a:pt x="66181" y="112988"/>
                </a:cubicBezTo>
                <a:lnTo>
                  <a:pt x="66181" y="112988"/>
                </a:lnTo>
                <a:cubicBezTo>
                  <a:pt x="67886" y="112921"/>
                  <a:pt x="68952" y="112112"/>
                  <a:pt x="69271" y="110696"/>
                </a:cubicBezTo>
                <a:lnTo>
                  <a:pt x="69271" y="110696"/>
                </a:lnTo>
                <a:cubicBezTo>
                  <a:pt x="69378" y="110696"/>
                  <a:pt x="69484" y="110629"/>
                  <a:pt x="69378" y="110561"/>
                </a:cubicBezTo>
                <a:lnTo>
                  <a:pt x="69378" y="110561"/>
                </a:lnTo>
                <a:cubicBezTo>
                  <a:pt x="69271" y="110494"/>
                  <a:pt x="69058" y="110561"/>
                  <a:pt x="68952" y="110561"/>
                </a:cubicBezTo>
                <a:close/>
                <a:moveTo>
                  <a:pt x="29307" y="66404"/>
                </a:moveTo>
                <a:lnTo>
                  <a:pt x="29307" y="66404"/>
                </a:lnTo>
                <a:cubicBezTo>
                  <a:pt x="26962" y="71797"/>
                  <a:pt x="24298" y="77056"/>
                  <a:pt x="22166" y="82382"/>
                </a:cubicBezTo>
                <a:lnTo>
                  <a:pt x="22166" y="82382"/>
                </a:lnTo>
                <a:cubicBezTo>
                  <a:pt x="21847" y="82853"/>
                  <a:pt x="21847" y="83056"/>
                  <a:pt x="22593" y="83258"/>
                </a:cubicBezTo>
                <a:lnTo>
                  <a:pt x="22593" y="83258"/>
                </a:lnTo>
                <a:cubicBezTo>
                  <a:pt x="23126" y="83393"/>
                  <a:pt x="23445" y="83662"/>
                  <a:pt x="23232" y="84000"/>
                </a:cubicBezTo>
                <a:lnTo>
                  <a:pt x="23232" y="84000"/>
                </a:lnTo>
                <a:cubicBezTo>
                  <a:pt x="22593" y="85820"/>
                  <a:pt x="22060" y="87573"/>
                  <a:pt x="20994" y="89325"/>
                </a:cubicBezTo>
                <a:lnTo>
                  <a:pt x="20994" y="89325"/>
                </a:lnTo>
                <a:cubicBezTo>
                  <a:pt x="20781" y="89797"/>
                  <a:pt x="20355" y="90337"/>
                  <a:pt x="19289" y="90404"/>
                </a:cubicBezTo>
                <a:lnTo>
                  <a:pt x="19289" y="90404"/>
                </a:lnTo>
                <a:cubicBezTo>
                  <a:pt x="18756" y="90471"/>
                  <a:pt x="18756" y="90808"/>
                  <a:pt x="18650" y="91078"/>
                </a:cubicBezTo>
                <a:lnTo>
                  <a:pt x="18650" y="91078"/>
                </a:lnTo>
                <a:cubicBezTo>
                  <a:pt x="16518" y="95932"/>
                  <a:pt x="14280" y="100853"/>
                  <a:pt x="12362" y="105775"/>
                </a:cubicBezTo>
                <a:lnTo>
                  <a:pt x="12362" y="105775"/>
                </a:lnTo>
                <a:cubicBezTo>
                  <a:pt x="11936" y="106719"/>
                  <a:pt x="11936" y="107865"/>
                  <a:pt x="11722" y="108876"/>
                </a:cubicBezTo>
                <a:lnTo>
                  <a:pt x="11722" y="108876"/>
                </a:lnTo>
                <a:cubicBezTo>
                  <a:pt x="11616" y="109483"/>
                  <a:pt x="11296" y="110157"/>
                  <a:pt x="10550" y="110561"/>
                </a:cubicBezTo>
                <a:lnTo>
                  <a:pt x="10550" y="110561"/>
                </a:lnTo>
                <a:cubicBezTo>
                  <a:pt x="9484" y="111168"/>
                  <a:pt x="9378" y="111977"/>
                  <a:pt x="9271" y="112651"/>
                </a:cubicBezTo>
                <a:lnTo>
                  <a:pt x="9271" y="112651"/>
                </a:lnTo>
                <a:cubicBezTo>
                  <a:pt x="9165" y="113393"/>
                  <a:pt x="8525" y="113730"/>
                  <a:pt x="7460" y="113730"/>
                </a:cubicBezTo>
                <a:lnTo>
                  <a:pt x="7460" y="113730"/>
                </a:lnTo>
                <a:cubicBezTo>
                  <a:pt x="6714" y="113797"/>
                  <a:pt x="6394" y="113797"/>
                  <a:pt x="6500" y="114471"/>
                </a:cubicBezTo>
                <a:lnTo>
                  <a:pt x="6500" y="114471"/>
                </a:lnTo>
                <a:cubicBezTo>
                  <a:pt x="6607" y="115348"/>
                  <a:pt x="5115" y="116022"/>
                  <a:pt x="3623" y="115685"/>
                </a:cubicBezTo>
                <a:lnTo>
                  <a:pt x="3623" y="115685"/>
                </a:lnTo>
                <a:cubicBezTo>
                  <a:pt x="3197" y="115617"/>
                  <a:pt x="2877" y="115617"/>
                  <a:pt x="2664" y="115550"/>
                </a:cubicBezTo>
                <a:lnTo>
                  <a:pt x="2664" y="115550"/>
                </a:lnTo>
                <a:cubicBezTo>
                  <a:pt x="1065" y="115280"/>
                  <a:pt x="639" y="114539"/>
                  <a:pt x="1385" y="113460"/>
                </a:cubicBezTo>
                <a:lnTo>
                  <a:pt x="1385" y="113460"/>
                </a:lnTo>
                <a:cubicBezTo>
                  <a:pt x="1598" y="113191"/>
                  <a:pt x="1705" y="112988"/>
                  <a:pt x="1172" y="112651"/>
                </a:cubicBezTo>
                <a:lnTo>
                  <a:pt x="1172" y="112651"/>
                </a:lnTo>
                <a:cubicBezTo>
                  <a:pt x="319" y="112112"/>
                  <a:pt x="0" y="111573"/>
                  <a:pt x="746" y="110764"/>
                </a:cubicBezTo>
                <a:lnTo>
                  <a:pt x="746" y="110764"/>
                </a:lnTo>
                <a:cubicBezTo>
                  <a:pt x="1598" y="109820"/>
                  <a:pt x="959" y="108741"/>
                  <a:pt x="1065" y="107730"/>
                </a:cubicBezTo>
                <a:lnTo>
                  <a:pt x="1065" y="107730"/>
                </a:lnTo>
                <a:cubicBezTo>
                  <a:pt x="1385" y="106584"/>
                  <a:pt x="1705" y="105640"/>
                  <a:pt x="2984" y="104764"/>
                </a:cubicBezTo>
                <a:lnTo>
                  <a:pt x="2984" y="104764"/>
                </a:lnTo>
                <a:cubicBezTo>
                  <a:pt x="3730" y="104224"/>
                  <a:pt x="3730" y="103415"/>
                  <a:pt x="4049" y="102674"/>
                </a:cubicBezTo>
                <a:lnTo>
                  <a:pt x="4049" y="102674"/>
                </a:lnTo>
                <a:cubicBezTo>
                  <a:pt x="5861" y="98359"/>
                  <a:pt x="7566" y="94112"/>
                  <a:pt x="9484" y="89730"/>
                </a:cubicBezTo>
                <a:lnTo>
                  <a:pt x="9484" y="89730"/>
                </a:lnTo>
                <a:cubicBezTo>
                  <a:pt x="9698" y="89123"/>
                  <a:pt x="10124" y="88719"/>
                  <a:pt x="9378" y="88179"/>
                </a:cubicBezTo>
                <a:lnTo>
                  <a:pt x="9378" y="88179"/>
                </a:lnTo>
                <a:cubicBezTo>
                  <a:pt x="8845" y="87910"/>
                  <a:pt x="9165" y="87505"/>
                  <a:pt x="9271" y="87168"/>
                </a:cubicBezTo>
                <a:lnTo>
                  <a:pt x="9271" y="87168"/>
                </a:lnTo>
                <a:cubicBezTo>
                  <a:pt x="9804" y="85415"/>
                  <a:pt x="10763" y="83730"/>
                  <a:pt x="11403" y="82044"/>
                </a:cubicBezTo>
                <a:lnTo>
                  <a:pt x="11403" y="82044"/>
                </a:lnTo>
                <a:cubicBezTo>
                  <a:pt x="11509" y="81707"/>
                  <a:pt x="11722" y="81370"/>
                  <a:pt x="12149" y="81370"/>
                </a:cubicBezTo>
                <a:lnTo>
                  <a:pt x="12149" y="81370"/>
                </a:lnTo>
                <a:cubicBezTo>
                  <a:pt x="13108" y="81303"/>
                  <a:pt x="13108" y="80831"/>
                  <a:pt x="13428" y="80494"/>
                </a:cubicBezTo>
                <a:lnTo>
                  <a:pt x="13428" y="80494"/>
                </a:lnTo>
                <a:cubicBezTo>
                  <a:pt x="16198" y="73617"/>
                  <a:pt x="19289" y="66943"/>
                  <a:pt x="22166" y="60134"/>
                </a:cubicBezTo>
                <a:lnTo>
                  <a:pt x="22166" y="60134"/>
                </a:lnTo>
                <a:cubicBezTo>
                  <a:pt x="22380" y="59528"/>
                  <a:pt x="22380" y="58988"/>
                  <a:pt x="23445" y="58786"/>
                </a:cubicBezTo>
                <a:lnTo>
                  <a:pt x="23445" y="58786"/>
                </a:lnTo>
                <a:cubicBezTo>
                  <a:pt x="23872" y="58584"/>
                  <a:pt x="23658" y="58314"/>
                  <a:pt x="23765" y="58044"/>
                </a:cubicBezTo>
                <a:lnTo>
                  <a:pt x="23765" y="58044"/>
                </a:lnTo>
                <a:cubicBezTo>
                  <a:pt x="24404" y="56764"/>
                  <a:pt x="25257" y="56292"/>
                  <a:pt x="27388" y="56224"/>
                </a:cubicBezTo>
                <a:lnTo>
                  <a:pt x="27388" y="56224"/>
                </a:lnTo>
                <a:cubicBezTo>
                  <a:pt x="27815" y="56224"/>
                  <a:pt x="28134" y="56224"/>
                  <a:pt x="28454" y="56224"/>
                </a:cubicBezTo>
                <a:lnTo>
                  <a:pt x="28454" y="56224"/>
                </a:lnTo>
                <a:cubicBezTo>
                  <a:pt x="29413" y="56157"/>
                  <a:pt x="29946" y="55887"/>
                  <a:pt x="29946" y="55146"/>
                </a:cubicBezTo>
                <a:lnTo>
                  <a:pt x="29946" y="55146"/>
                </a:lnTo>
                <a:cubicBezTo>
                  <a:pt x="29946" y="53191"/>
                  <a:pt x="30053" y="51168"/>
                  <a:pt x="30053" y="49146"/>
                </a:cubicBezTo>
                <a:lnTo>
                  <a:pt x="30053" y="49146"/>
                </a:lnTo>
                <a:cubicBezTo>
                  <a:pt x="30053" y="46584"/>
                  <a:pt x="30159" y="43955"/>
                  <a:pt x="30159" y="41393"/>
                </a:cubicBezTo>
                <a:lnTo>
                  <a:pt x="30159" y="41393"/>
                </a:lnTo>
                <a:cubicBezTo>
                  <a:pt x="30159" y="39977"/>
                  <a:pt x="29840" y="38629"/>
                  <a:pt x="30053" y="37280"/>
                </a:cubicBezTo>
                <a:lnTo>
                  <a:pt x="30053" y="37280"/>
                </a:lnTo>
                <a:cubicBezTo>
                  <a:pt x="30053" y="36741"/>
                  <a:pt x="29307" y="36606"/>
                  <a:pt x="28561" y="36808"/>
                </a:cubicBezTo>
                <a:lnTo>
                  <a:pt x="28561" y="36808"/>
                </a:lnTo>
                <a:cubicBezTo>
                  <a:pt x="26962" y="37348"/>
                  <a:pt x="25577" y="37955"/>
                  <a:pt x="23872" y="38426"/>
                </a:cubicBezTo>
                <a:lnTo>
                  <a:pt x="23872" y="38426"/>
                </a:lnTo>
                <a:cubicBezTo>
                  <a:pt x="21634" y="39101"/>
                  <a:pt x="19289" y="39910"/>
                  <a:pt x="16944" y="40382"/>
                </a:cubicBezTo>
                <a:lnTo>
                  <a:pt x="16944" y="40382"/>
                </a:lnTo>
                <a:cubicBezTo>
                  <a:pt x="15239" y="40719"/>
                  <a:pt x="13428" y="40786"/>
                  <a:pt x="12255" y="41662"/>
                </a:cubicBezTo>
                <a:lnTo>
                  <a:pt x="12255" y="41662"/>
                </a:lnTo>
                <a:cubicBezTo>
                  <a:pt x="10870" y="42606"/>
                  <a:pt x="9591" y="42202"/>
                  <a:pt x="8099" y="42067"/>
                </a:cubicBezTo>
                <a:lnTo>
                  <a:pt x="8099" y="42067"/>
                </a:lnTo>
                <a:cubicBezTo>
                  <a:pt x="7566" y="42000"/>
                  <a:pt x="7140" y="42000"/>
                  <a:pt x="6607" y="42067"/>
                </a:cubicBezTo>
                <a:lnTo>
                  <a:pt x="6607" y="42067"/>
                </a:lnTo>
                <a:cubicBezTo>
                  <a:pt x="3197" y="42674"/>
                  <a:pt x="639" y="41460"/>
                  <a:pt x="213" y="39303"/>
                </a:cubicBezTo>
                <a:lnTo>
                  <a:pt x="213" y="39303"/>
                </a:lnTo>
                <a:cubicBezTo>
                  <a:pt x="106" y="38157"/>
                  <a:pt x="959" y="37348"/>
                  <a:pt x="2344" y="36876"/>
                </a:cubicBezTo>
                <a:lnTo>
                  <a:pt x="2344" y="36876"/>
                </a:lnTo>
                <a:cubicBezTo>
                  <a:pt x="3623" y="36539"/>
                  <a:pt x="4049" y="35797"/>
                  <a:pt x="4689" y="35325"/>
                </a:cubicBezTo>
                <a:lnTo>
                  <a:pt x="4689" y="35325"/>
                </a:lnTo>
                <a:cubicBezTo>
                  <a:pt x="5328" y="34853"/>
                  <a:pt x="5968" y="34516"/>
                  <a:pt x="6714" y="34382"/>
                </a:cubicBezTo>
                <a:lnTo>
                  <a:pt x="6714" y="34382"/>
                </a:lnTo>
                <a:cubicBezTo>
                  <a:pt x="9271" y="33707"/>
                  <a:pt x="11296" y="32831"/>
                  <a:pt x="13534" y="32022"/>
                </a:cubicBezTo>
                <a:lnTo>
                  <a:pt x="13534" y="32022"/>
                </a:lnTo>
                <a:cubicBezTo>
                  <a:pt x="15879" y="31280"/>
                  <a:pt x="18330" y="30606"/>
                  <a:pt x="20568" y="29797"/>
                </a:cubicBezTo>
                <a:lnTo>
                  <a:pt x="20568" y="29797"/>
                </a:lnTo>
                <a:cubicBezTo>
                  <a:pt x="19715" y="28584"/>
                  <a:pt x="18543" y="29191"/>
                  <a:pt x="17158" y="29595"/>
                </a:cubicBezTo>
                <a:lnTo>
                  <a:pt x="17158" y="29595"/>
                </a:lnTo>
                <a:cubicBezTo>
                  <a:pt x="14813" y="30269"/>
                  <a:pt x="12468" y="31078"/>
                  <a:pt x="10230" y="31752"/>
                </a:cubicBezTo>
                <a:lnTo>
                  <a:pt x="10230" y="31752"/>
                </a:lnTo>
                <a:cubicBezTo>
                  <a:pt x="9271" y="32157"/>
                  <a:pt x="8099" y="32224"/>
                  <a:pt x="6820" y="32224"/>
                </a:cubicBezTo>
                <a:lnTo>
                  <a:pt x="6820" y="32224"/>
                </a:lnTo>
                <a:cubicBezTo>
                  <a:pt x="5968" y="32224"/>
                  <a:pt x="4582" y="31280"/>
                  <a:pt x="4262" y="30404"/>
                </a:cubicBezTo>
                <a:lnTo>
                  <a:pt x="4262" y="30404"/>
                </a:lnTo>
                <a:cubicBezTo>
                  <a:pt x="4049" y="29730"/>
                  <a:pt x="4156" y="29056"/>
                  <a:pt x="5328" y="28786"/>
                </a:cubicBezTo>
                <a:lnTo>
                  <a:pt x="5328" y="28786"/>
                </a:lnTo>
                <a:cubicBezTo>
                  <a:pt x="7460" y="28382"/>
                  <a:pt x="9271" y="27573"/>
                  <a:pt x="11083" y="26898"/>
                </a:cubicBezTo>
                <a:lnTo>
                  <a:pt x="11083" y="26898"/>
                </a:lnTo>
                <a:cubicBezTo>
                  <a:pt x="14813" y="25752"/>
                  <a:pt x="18223" y="24337"/>
                  <a:pt x="21740" y="23056"/>
                </a:cubicBezTo>
                <a:lnTo>
                  <a:pt x="21740" y="23056"/>
                </a:lnTo>
                <a:cubicBezTo>
                  <a:pt x="26323" y="21438"/>
                  <a:pt x="30692" y="19685"/>
                  <a:pt x="35275" y="18134"/>
                </a:cubicBezTo>
                <a:lnTo>
                  <a:pt x="35275" y="18134"/>
                </a:lnTo>
                <a:cubicBezTo>
                  <a:pt x="36127" y="17797"/>
                  <a:pt x="37087" y="17865"/>
                  <a:pt x="37726" y="18269"/>
                </a:cubicBezTo>
                <a:lnTo>
                  <a:pt x="37726" y="18269"/>
                </a:lnTo>
                <a:cubicBezTo>
                  <a:pt x="40817" y="19550"/>
                  <a:pt x="40710" y="21573"/>
                  <a:pt x="37513" y="22584"/>
                </a:cubicBezTo>
                <a:lnTo>
                  <a:pt x="37513" y="22584"/>
                </a:lnTo>
                <a:cubicBezTo>
                  <a:pt x="33676" y="23932"/>
                  <a:pt x="29626" y="25348"/>
                  <a:pt x="25790" y="26696"/>
                </a:cubicBezTo>
                <a:lnTo>
                  <a:pt x="25790" y="26696"/>
                </a:lnTo>
                <a:cubicBezTo>
                  <a:pt x="24618" y="27033"/>
                  <a:pt x="24404" y="27303"/>
                  <a:pt x="25364" y="27910"/>
                </a:cubicBezTo>
                <a:lnTo>
                  <a:pt x="25364" y="27910"/>
                </a:lnTo>
                <a:cubicBezTo>
                  <a:pt x="27175" y="26764"/>
                  <a:pt x="29626" y="26426"/>
                  <a:pt x="31758" y="25820"/>
                </a:cubicBezTo>
                <a:lnTo>
                  <a:pt x="31758" y="25820"/>
                </a:lnTo>
                <a:cubicBezTo>
                  <a:pt x="34955" y="24808"/>
                  <a:pt x="37726" y="23662"/>
                  <a:pt x="40817" y="22651"/>
                </a:cubicBezTo>
                <a:lnTo>
                  <a:pt x="40817" y="22651"/>
                </a:lnTo>
                <a:cubicBezTo>
                  <a:pt x="47211" y="20426"/>
                  <a:pt x="53605" y="18134"/>
                  <a:pt x="59786" y="15842"/>
                </a:cubicBezTo>
                <a:lnTo>
                  <a:pt x="59786" y="15842"/>
                </a:lnTo>
                <a:cubicBezTo>
                  <a:pt x="60639" y="15573"/>
                  <a:pt x="60959" y="15438"/>
                  <a:pt x="61598" y="15977"/>
                </a:cubicBezTo>
                <a:lnTo>
                  <a:pt x="61598" y="15977"/>
                </a:lnTo>
                <a:cubicBezTo>
                  <a:pt x="62344" y="16516"/>
                  <a:pt x="63197" y="16516"/>
                  <a:pt x="64369" y="16112"/>
                </a:cubicBezTo>
                <a:lnTo>
                  <a:pt x="64369" y="16112"/>
                </a:lnTo>
                <a:cubicBezTo>
                  <a:pt x="67779" y="14629"/>
                  <a:pt x="71509" y="13415"/>
                  <a:pt x="75239" y="12134"/>
                </a:cubicBezTo>
                <a:lnTo>
                  <a:pt x="75239" y="12134"/>
                </a:lnTo>
                <a:cubicBezTo>
                  <a:pt x="77264" y="11460"/>
                  <a:pt x="79076" y="10786"/>
                  <a:pt x="81207" y="10179"/>
                </a:cubicBezTo>
                <a:lnTo>
                  <a:pt x="81207" y="10179"/>
                </a:lnTo>
                <a:cubicBezTo>
                  <a:pt x="81740" y="10112"/>
                  <a:pt x="81634" y="9910"/>
                  <a:pt x="81634" y="9707"/>
                </a:cubicBezTo>
                <a:lnTo>
                  <a:pt x="81634" y="9707"/>
                </a:lnTo>
                <a:cubicBezTo>
                  <a:pt x="81314" y="8561"/>
                  <a:pt x="82486" y="8022"/>
                  <a:pt x="83872" y="7483"/>
                </a:cubicBezTo>
                <a:lnTo>
                  <a:pt x="83872" y="7483"/>
                </a:lnTo>
                <a:cubicBezTo>
                  <a:pt x="89413" y="5595"/>
                  <a:pt x="94849" y="3573"/>
                  <a:pt x="100603" y="1820"/>
                </a:cubicBezTo>
                <a:lnTo>
                  <a:pt x="100603" y="1820"/>
                </a:lnTo>
                <a:cubicBezTo>
                  <a:pt x="101989" y="1348"/>
                  <a:pt x="103374" y="943"/>
                  <a:pt x="104760" y="539"/>
                </a:cubicBezTo>
                <a:lnTo>
                  <a:pt x="104760" y="539"/>
                </a:lnTo>
                <a:cubicBezTo>
                  <a:pt x="107104" y="0"/>
                  <a:pt x="109555" y="134"/>
                  <a:pt x="111474" y="943"/>
                </a:cubicBezTo>
                <a:lnTo>
                  <a:pt x="111474" y="943"/>
                </a:lnTo>
                <a:cubicBezTo>
                  <a:pt x="115204" y="2359"/>
                  <a:pt x="118188" y="4247"/>
                  <a:pt x="119147" y="6943"/>
                </a:cubicBezTo>
                <a:lnTo>
                  <a:pt x="119147" y="6943"/>
                </a:lnTo>
                <a:cubicBezTo>
                  <a:pt x="119893" y="8764"/>
                  <a:pt x="119467" y="10651"/>
                  <a:pt x="118188" y="12269"/>
                </a:cubicBezTo>
                <a:lnTo>
                  <a:pt x="118188" y="12269"/>
                </a:lnTo>
                <a:cubicBezTo>
                  <a:pt x="117548" y="13078"/>
                  <a:pt x="116056" y="13280"/>
                  <a:pt x="114777" y="13617"/>
                </a:cubicBezTo>
                <a:lnTo>
                  <a:pt x="114777" y="13617"/>
                </a:lnTo>
                <a:cubicBezTo>
                  <a:pt x="112753" y="14089"/>
                  <a:pt x="110621" y="14494"/>
                  <a:pt x="108596" y="15033"/>
                </a:cubicBezTo>
                <a:lnTo>
                  <a:pt x="108596" y="15033"/>
                </a:lnTo>
                <a:cubicBezTo>
                  <a:pt x="106145" y="15775"/>
                  <a:pt x="103801" y="16449"/>
                  <a:pt x="101563" y="17460"/>
                </a:cubicBezTo>
                <a:lnTo>
                  <a:pt x="101563" y="17460"/>
                </a:lnTo>
                <a:cubicBezTo>
                  <a:pt x="99538" y="18202"/>
                  <a:pt x="97193" y="18674"/>
                  <a:pt x="94849" y="19213"/>
                </a:cubicBezTo>
                <a:lnTo>
                  <a:pt x="94849" y="19213"/>
                </a:lnTo>
                <a:cubicBezTo>
                  <a:pt x="93889" y="19483"/>
                  <a:pt x="93037" y="19685"/>
                  <a:pt x="91971" y="19955"/>
                </a:cubicBezTo>
                <a:lnTo>
                  <a:pt x="91971" y="19955"/>
                </a:lnTo>
                <a:cubicBezTo>
                  <a:pt x="91012" y="20292"/>
                  <a:pt x="90159" y="20224"/>
                  <a:pt x="89307" y="19752"/>
                </a:cubicBezTo>
                <a:lnTo>
                  <a:pt x="89307" y="19752"/>
                </a:lnTo>
                <a:cubicBezTo>
                  <a:pt x="88028" y="19078"/>
                  <a:pt x="86856" y="19213"/>
                  <a:pt x="85364" y="19617"/>
                </a:cubicBezTo>
                <a:lnTo>
                  <a:pt x="85364" y="19617"/>
                </a:lnTo>
                <a:cubicBezTo>
                  <a:pt x="80461" y="21303"/>
                  <a:pt x="75239" y="22584"/>
                  <a:pt x="70017" y="23797"/>
                </a:cubicBezTo>
                <a:lnTo>
                  <a:pt x="70017" y="23797"/>
                </a:lnTo>
                <a:cubicBezTo>
                  <a:pt x="69484" y="24000"/>
                  <a:pt x="69058" y="24269"/>
                  <a:pt x="69058" y="24606"/>
                </a:cubicBezTo>
                <a:lnTo>
                  <a:pt x="69058" y="24606"/>
                </a:lnTo>
                <a:cubicBezTo>
                  <a:pt x="69058" y="25146"/>
                  <a:pt x="68632" y="25685"/>
                  <a:pt x="67673" y="25955"/>
                </a:cubicBezTo>
                <a:lnTo>
                  <a:pt x="67673" y="25955"/>
                </a:lnTo>
                <a:cubicBezTo>
                  <a:pt x="65435" y="26494"/>
                  <a:pt x="63303" y="27235"/>
                  <a:pt x="61065" y="27842"/>
                </a:cubicBezTo>
                <a:lnTo>
                  <a:pt x="61065" y="27842"/>
                </a:lnTo>
                <a:cubicBezTo>
                  <a:pt x="58188" y="28651"/>
                  <a:pt x="55417" y="29528"/>
                  <a:pt x="52539" y="30404"/>
                </a:cubicBezTo>
                <a:lnTo>
                  <a:pt x="52539" y="30404"/>
                </a:lnTo>
                <a:cubicBezTo>
                  <a:pt x="50941" y="30943"/>
                  <a:pt x="49236" y="31280"/>
                  <a:pt x="47424" y="31685"/>
                </a:cubicBezTo>
                <a:lnTo>
                  <a:pt x="47424" y="31685"/>
                </a:lnTo>
                <a:cubicBezTo>
                  <a:pt x="46252" y="31820"/>
                  <a:pt x="45399" y="32157"/>
                  <a:pt x="44227" y="32292"/>
                </a:cubicBezTo>
                <a:lnTo>
                  <a:pt x="44227" y="32292"/>
                </a:lnTo>
                <a:cubicBezTo>
                  <a:pt x="43481" y="32561"/>
                  <a:pt x="42628" y="32696"/>
                  <a:pt x="42522" y="33303"/>
                </a:cubicBezTo>
                <a:lnTo>
                  <a:pt x="42522" y="33303"/>
                </a:lnTo>
                <a:cubicBezTo>
                  <a:pt x="42522" y="33910"/>
                  <a:pt x="41669" y="34314"/>
                  <a:pt x="40923" y="34314"/>
                </a:cubicBezTo>
                <a:lnTo>
                  <a:pt x="40923" y="34314"/>
                </a:lnTo>
                <a:cubicBezTo>
                  <a:pt x="39644" y="34382"/>
                  <a:pt x="39005" y="34853"/>
                  <a:pt x="38046" y="35056"/>
                </a:cubicBezTo>
                <a:lnTo>
                  <a:pt x="38046" y="35056"/>
                </a:lnTo>
                <a:cubicBezTo>
                  <a:pt x="37513" y="35258"/>
                  <a:pt x="37513" y="35528"/>
                  <a:pt x="37513" y="35865"/>
                </a:cubicBezTo>
                <a:lnTo>
                  <a:pt x="37513" y="35865"/>
                </a:lnTo>
                <a:cubicBezTo>
                  <a:pt x="37406" y="39775"/>
                  <a:pt x="37406" y="43617"/>
                  <a:pt x="37193" y="47528"/>
                </a:cubicBezTo>
                <a:lnTo>
                  <a:pt x="37193" y="47528"/>
                </a:lnTo>
                <a:cubicBezTo>
                  <a:pt x="36873" y="50022"/>
                  <a:pt x="37193" y="52651"/>
                  <a:pt x="36660" y="55146"/>
                </a:cubicBezTo>
                <a:lnTo>
                  <a:pt x="36660" y="55146"/>
                </a:lnTo>
                <a:cubicBezTo>
                  <a:pt x="36554" y="55685"/>
                  <a:pt x="36660" y="55887"/>
                  <a:pt x="37619" y="55955"/>
                </a:cubicBezTo>
                <a:lnTo>
                  <a:pt x="37619" y="55955"/>
                </a:lnTo>
                <a:cubicBezTo>
                  <a:pt x="39431" y="56089"/>
                  <a:pt x="41136" y="56224"/>
                  <a:pt x="42948" y="56696"/>
                </a:cubicBezTo>
                <a:lnTo>
                  <a:pt x="42948" y="56696"/>
                </a:lnTo>
                <a:cubicBezTo>
                  <a:pt x="43587" y="56966"/>
                  <a:pt x="44227" y="57101"/>
                  <a:pt x="44547" y="57573"/>
                </a:cubicBezTo>
                <a:lnTo>
                  <a:pt x="44547" y="57573"/>
                </a:lnTo>
                <a:cubicBezTo>
                  <a:pt x="44973" y="57977"/>
                  <a:pt x="45293" y="58314"/>
                  <a:pt x="46145" y="58314"/>
                </a:cubicBezTo>
                <a:lnTo>
                  <a:pt x="46145" y="58314"/>
                </a:lnTo>
                <a:cubicBezTo>
                  <a:pt x="46678" y="58314"/>
                  <a:pt x="46891" y="58584"/>
                  <a:pt x="47211" y="58853"/>
                </a:cubicBezTo>
                <a:lnTo>
                  <a:pt x="47211" y="58853"/>
                </a:lnTo>
                <a:cubicBezTo>
                  <a:pt x="49236" y="62898"/>
                  <a:pt x="50834" y="66943"/>
                  <a:pt x="52539" y="70988"/>
                </a:cubicBezTo>
                <a:lnTo>
                  <a:pt x="52539" y="70988"/>
                </a:lnTo>
                <a:cubicBezTo>
                  <a:pt x="53818" y="73820"/>
                  <a:pt x="54884" y="76719"/>
                  <a:pt x="56376" y="79550"/>
                </a:cubicBezTo>
                <a:lnTo>
                  <a:pt x="56376" y="79550"/>
                </a:lnTo>
                <a:cubicBezTo>
                  <a:pt x="56696" y="80157"/>
                  <a:pt x="56696" y="80898"/>
                  <a:pt x="58081" y="81033"/>
                </a:cubicBezTo>
                <a:lnTo>
                  <a:pt x="58081" y="81033"/>
                </a:lnTo>
                <a:cubicBezTo>
                  <a:pt x="58827" y="81168"/>
                  <a:pt x="58934" y="81842"/>
                  <a:pt x="59040" y="82112"/>
                </a:cubicBezTo>
                <a:lnTo>
                  <a:pt x="59040" y="82112"/>
                </a:lnTo>
                <a:cubicBezTo>
                  <a:pt x="59147" y="83730"/>
                  <a:pt x="60426" y="85213"/>
                  <a:pt x="60959" y="86764"/>
                </a:cubicBezTo>
                <a:lnTo>
                  <a:pt x="60959" y="86764"/>
                </a:lnTo>
                <a:cubicBezTo>
                  <a:pt x="61065" y="87370"/>
                  <a:pt x="61172" y="87910"/>
                  <a:pt x="61065" y="88382"/>
                </a:cubicBezTo>
                <a:lnTo>
                  <a:pt x="61065" y="88382"/>
                </a:lnTo>
                <a:cubicBezTo>
                  <a:pt x="60746" y="89056"/>
                  <a:pt x="61065" y="89662"/>
                  <a:pt x="61278" y="90269"/>
                </a:cubicBezTo>
                <a:lnTo>
                  <a:pt x="61278" y="90269"/>
                </a:lnTo>
                <a:cubicBezTo>
                  <a:pt x="63303" y="94179"/>
                  <a:pt x="65222" y="97955"/>
                  <a:pt x="66927" y="101730"/>
                </a:cubicBezTo>
                <a:lnTo>
                  <a:pt x="66927" y="101730"/>
                </a:lnTo>
                <a:cubicBezTo>
                  <a:pt x="67566" y="102943"/>
                  <a:pt x="68099" y="104224"/>
                  <a:pt x="69271" y="105303"/>
                </a:cubicBezTo>
                <a:lnTo>
                  <a:pt x="69271" y="105303"/>
                </a:lnTo>
                <a:cubicBezTo>
                  <a:pt x="69804" y="106044"/>
                  <a:pt x="69698" y="107056"/>
                  <a:pt x="69911" y="107932"/>
                </a:cubicBezTo>
                <a:lnTo>
                  <a:pt x="69911" y="107932"/>
                </a:lnTo>
                <a:cubicBezTo>
                  <a:pt x="70017" y="108606"/>
                  <a:pt x="70337" y="109415"/>
                  <a:pt x="70870" y="110157"/>
                </a:cubicBezTo>
                <a:lnTo>
                  <a:pt x="70870" y="110157"/>
                </a:lnTo>
                <a:cubicBezTo>
                  <a:pt x="71190" y="110764"/>
                  <a:pt x="71190" y="111573"/>
                  <a:pt x="70337" y="112179"/>
                </a:cubicBezTo>
                <a:lnTo>
                  <a:pt x="70337" y="112179"/>
                </a:lnTo>
                <a:cubicBezTo>
                  <a:pt x="70017" y="112382"/>
                  <a:pt x="70230" y="112584"/>
                  <a:pt x="70337" y="112786"/>
                </a:cubicBezTo>
                <a:lnTo>
                  <a:pt x="70337" y="112786"/>
                </a:lnTo>
                <a:cubicBezTo>
                  <a:pt x="70870" y="113528"/>
                  <a:pt x="70230" y="114202"/>
                  <a:pt x="69271" y="114674"/>
                </a:cubicBezTo>
                <a:lnTo>
                  <a:pt x="69271" y="114674"/>
                </a:lnTo>
                <a:cubicBezTo>
                  <a:pt x="68099" y="115146"/>
                  <a:pt x="66927" y="115348"/>
                  <a:pt x="65754" y="114808"/>
                </a:cubicBezTo>
                <a:lnTo>
                  <a:pt x="65754" y="114808"/>
                </a:lnTo>
                <a:cubicBezTo>
                  <a:pt x="65008" y="114539"/>
                  <a:pt x="64262" y="114269"/>
                  <a:pt x="63197" y="114134"/>
                </a:cubicBezTo>
                <a:lnTo>
                  <a:pt x="63197" y="114134"/>
                </a:lnTo>
                <a:cubicBezTo>
                  <a:pt x="62344" y="113932"/>
                  <a:pt x="61705" y="113595"/>
                  <a:pt x="61385" y="112988"/>
                </a:cubicBezTo>
                <a:lnTo>
                  <a:pt x="61385" y="112988"/>
                </a:lnTo>
                <a:cubicBezTo>
                  <a:pt x="60426" y="110561"/>
                  <a:pt x="59253" y="108067"/>
                  <a:pt x="58294" y="105573"/>
                </a:cubicBezTo>
                <a:lnTo>
                  <a:pt x="58294" y="105573"/>
                </a:lnTo>
                <a:cubicBezTo>
                  <a:pt x="56483" y="100651"/>
                  <a:pt x="53285" y="95932"/>
                  <a:pt x="51687" y="91078"/>
                </a:cubicBezTo>
                <a:lnTo>
                  <a:pt x="51687" y="91078"/>
                </a:lnTo>
                <a:cubicBezTo>
                  <a:pt x="51474" y="90337"/>
                  <a:pt x="50408" y="90000"/>
                  <a:pt x="50195" y="89325"/>
                </a:cubicBezTo>
                <a:lnTo>
                  <a:pt x="50195" y="89325"/>
                </a:lnTo>
                <a:cubicBezTo>
                  <a:pt x="49662" y="87775"/>
                  <a:pt x="48383" y="86359"/>
                  <a:pt x="48383" y="84876"/>
                </a:cubicBezTo>
                <a:lnTo>
                  <a:pt x="48383" y="84876"/>
                </a:lnTo>
                <a:cubicBezTo>
                  <a:pt x="48383" y="82179"/>
                  <a:pt x="46571" y="79887"/>
                  <a:pt x="45612" y="77460"/>
                </a:cubicBezTo>
                <a:lnTo>
                  <a:pt x="45612" y="77460"/>
                </a:lnTo>
                <a:cubicBezTo>
                  <a:pt x="44547" y="74898"/>
                  <a:pt x="43481" y="72471"/>
                  <a:pt x="42415" y="69910"/>
                </a:cubicBezTo>
                <a:lnTo>
                  <a:pt x="42415" y="69910"/>
                </a:lnTo>
                <a:cubicBezTo>
                  <a:pt x="41563" y="67617"/>
                  <a:pt x="40390" y="65325"/>
                  <a:pt x="39431" y="63033"/>
                </a:cubicBezTo>
                <a:lnTo>
                  <a:pt x="39431" y="63033"/>
                </a:lnTo>
                <a:cubicBezTo>
                  <a:pt x="39431" y="62966"/>
                  <a:pt x="39218" y="62898"/>
                  <a:pt x="38792" y="62831"/>
                </a:cubicBezTo>
                <a:lnTo>
                  <a:pt x="38792" y="62831"/>
                </a:lnTo>
                <a:cubicBezTo>
                  <a:pt x="38792" y="64314"/>
                  <a:pt x="38898" y="65797"/>
                  <a:pt x="38792" y="67213"/>
                </a:cubicBezTo>
                <a:lnTo>
                  <a:pt x="38792" y="67213"/>
                </a:lnTo>
                <a:cubicBezTo>
                  <a:pt x="38792" y="72337"/>
                  <a:pt x="38792" y="77258"/>
                  <a:pt x="38898" y="82247"/>
                </a:cubicBezTo>
                <a:lnTo>
                  <a:pt x="38898" y="82247"/>
                </a:lnTo>
                <a:cubicBezTo>
                  <a:pt x="38898" y="82921"/>
                  <a:pt x="39218" y="83595"/>
                  <a:pt x="39644" y="84337"/>
                </a:cubicBezTo>
                <a:lnTo>
                  <a:pt x="39644" y="84337"/>
                </a:lnTo>
                <a:cubicBezTo>
                  <a:pt x="40177" y="85213"/>
                  <a:pt x="40177" y="86224"/>
                  <a:pt x="40284" y="87303"/>
                </a:cubicBezTo>
                <a:lnTo>
                  <a:pt x="40284" y="87303"/>
                </a:lnTo>
                <a:cubicBezTo>
                  <a:pt x="40390" y="87977"/>
                  <a:pt x="40177" y="88786"/>
                  <a:pt x="40390" y="89460"/>
                </a:cubicBezTo>
                <a:lnTo>
                  <a:pt x="40390" y="89460"/>
                </a:lnTo>
                <a:cubicBezTo>
                  <a:pt x="40603" y="90000"/>
                  <a:pt x="40390" y="90471"/>
                  <a:pt x="39644" y="90741"/>
                </a:cubicBezTo>
                <a:lnTo>
                  <a:pt x="39644" y="90741"/>
                </a:lnTo>
                <a:cubicBezTo>
                  <a:pt x="38792" y="91011"/>
                  <a:pt x="38792" y="91415"/>
                  <a:pt x="38685" y="91820"/>
                </a:cubicBezTo>
                <a:lnTo>
                  <a:pt x="38685" y="91820"/>
                </a:lnTo>
                <a:cubicBezTo>
                  <a:pt x="38579" y="97415"/>
                  <a:pt x="38579" y="102943"/>
                  <a:pt x="38579" y="108471"/>
                </a:cubicBezTo>
                <a:lnTo>
                  <a:pt x="38579" y="108471"/>
                </a:lnTo>
                <a:cubicBezTo>
                  <a:pt x="38579" y="109550"/>
                  <a:pt x="38792" y="110696"/>
                  <a:pt x="38898" y="111775"/>
                </a:cubicBezTo>
                <a:lnTo>
                  <a:pt x="38898" y="111775"/>
                </a:lnTo>
                <a:cubicBezTo>
                  <a:pt x="39005" y="113325"/>
                  <a:pt x="38472" y="114808"/>
                  <a:pt x="38579" y="116426"/>
                </a:cubicBezTo>
                <a:lnTo>
                  <a:pt x="38579" y="116426"/>
                </a:lnTo>
                <a:cubicBezTo>
                  <a:pt x="38579" y="116629"/>
                  <a:pt x="38472" y="116898"/>
                  <a:pt x="39005" y="117033"/>
                </a:cubicBezTo>
                <a:lnTo>
                  <a:pt x="39005" y="117033"/>
                </a:lnTo>
                <a:cubicBezTo>
                  <a:pt x="39857" y="117370"/>
                  <a:pt x="39644" y="117707"/>
                  <a:pt x="38898" y="117977"/>
                </a:cubicBezTo>
                <a:lnTo>
                  <a:pt x="38898" y="117977"/>
                </a:lnTo>
                <a:cubicBezTo>
                  <a:pt x="38579" y="118044"/>
                  <a:pt x="38152" y="118112"/>
                  <a:pt x="37619" y="118112"/>
                </a:cubicBezTo>
                <a:lnTo>
                  <a:pt x="37619" y="118112"/>
                </a:lnTo>
                <a:cubicBezTo>
                  <a:pt x="36873" y="118112"/>
                  <a:pt x="36660" y="118247"/>
                  <a:pt x="36660" y="118786"/>
                </a:cubicBezTo>
                <a:lnTo>
                  <a:pt x="36660" y="118786"/>
                </a:lnTo>
                <a:cubicBezTo>
                  <a:pt x="36660" y="119595"/>
                  <a:pt x="35595" y="119932"/>
                  <a:pt x="33889" y="119932"/>
                </a:cubicBezTo>
                <a:lnTo>
                  <a:pt x="33889" y="119932"/>
                </a:lnTo>
                <a:cubicBezTo>
                  <a:pt x="32504" y="119932"/>
                  <a:pt x="31438" y="119393"/>
                  <a:pt x="31438" y="118719"/>
                </a:cubicBezTo>
                <a:lnTo>
                  <a:pt x="31438" y="118719"/>
                </a:lnTo>
                <a:cubicBezTo>
                  <a:pt x="31438" y="118314"/>
                  <a:pt x="31119" y="118247"/>
                  <a:pt x="30692" y="118044"/>
                </a:cubicBezTo>
                <a:lnTo>
                  <a:pt x="30692" y="118044"/>
                </a:lnTo>
                <a:cubicBezTo>
                  <a:pt x="29520" y="117910"/>
                  <a:pt x="28987" y="117505"/>
                  <a:pt x="29094" y="116696"/>
                </a:cubicBezTo>
                <a:lnTo>
                  <a:pt x="29094" y="116696"/>
                </a:lnTo>
                <a:cubicBezTo>
                  <a:pt x="29626" y="114876"/>
                  <a:pt x="28561" y="113123"/>
                  <a:pt x="28880" y="111235"/>
                </a:cubicBezTo>
                <a:lnTo>
                  <a:pt x="28880" y="111235"/>
                </a:lnTo>
                <a:cubicBezTo>
                  <a:pt x="30159" y="104966"/>
                  <a:pt x="29094" y="98629"/>
                  <a:pt x="29520" y="92426"/>
                </a:cubicBezTo>
                <a:lnTo>
                  <a:pt x="29520" y="92426"/>
                </a:lnTo>
                <a:cubicBezTo>
                  <a:pt x="29520" y="91685"/>
                  <a:pt x="29626" y="90876"/>
                  <a:pt x="28667" y="90269"/>
                </a:cubicBezTo>
                <a:lnTo>
                  <a:pt x="28667" y="90269"/>
                </a:lnTo>
                <a:cubicBezTo>
                  <a:pt x="28454" y="90067"/>
                  <a:pt x="28454" y="89662"/>
                  <a:pt x="28454" y="89191"/>
                </a:cubicBezTo>
                <a:lnTo>
                  <a:pt x="28454" y="89191"/>
                </a:lnTo>
                <a:cubicBezTo>
                  <a:pt x="28241" y="87640"/>
                  <a:pt x="28028" y="86022"/>
                  <a:pt x="28667" y="84471"/>
                </a:cubicBezTo>
                <a:lnTo>
                  <a:pt x="28667" y="84471"/>
                </a:lnTo>
                <a:cubicBezTo>
                  <a:pt x="30266" y="80629"/>
                  <a:pt x="29094" y="76719"/>
                  <a:pt x="29413" y="72808"/>
                </a:cubicBezTo>
                <a:lnTo>
                  <a:pt x="29413" y="72808"/>
                </a:lnTo>
                <a:cubicBezTo>
                  <a:pt x="29626" y="70786"/>
                  <a:pt x="29520" y="68696"/>
                  <a:pt x="29520" y="66674"/>
                </a:cubicBezTo>
                <a:lnTo>
                  <a:pt x="29520" y="66674"/>
                </a:lnTo>
                <a:cubicBezTo>
                  <a:pt x="29840" y="66404"/>
                  <a:pt x="29840" y="66202"/>
                  <a:pt x="29626" y="65865"/>
                </a:cubicBezTo>
                <a:lnTo>
                  <a:pt x="29626" y="65865"/>
                </a:lnTo>
                <a:cubicBezTo>
                  <a:pt x="29520" y="66134"/>
                  <a:pt x="29413" y="66269"/>
                  <a:pt x="29307" y="6640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9" name="Shape 409"/>
          <p:cNvGrpSpPr/>
          <p:nvPr/>
        </p:nvGrpSpPr>
        <p:grpSpPr>
          <a:xfrm>
            <a:off x="7550476" y="127703"/>
            <a:ext cx="1437808" cy="658992"/>
            <a:chOff x="1323802" y="2134849"/>
            <a:chExt cx="314284" cy="144046"/>
          </a:xfrm>
        </p:grpSpPr>
        <p:sp>
          <p:nvSpPr>
            <p:cNvPr id="410" name="Shape 410"/>
            <p:cNvSpPr/>
            <p:nvPr/>
          </p:nvSpPr>
          <p:spPr>
            <a:xfrm>
              <a:off x="1323802" y="2134849"/>
              <a:ext cx="314284" cy="1440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4845" y="104044"/>
                  </a:moveTo>
                  <a:lnTo>
                    <a:pt x="74742" y="103370"/>
                  </a:lnTo>
                  <a:lnTo>
                    <a:pt x="74742" y="103370"/>
                  </a:lnTo>
                  <a:cubicBezTo>
                    <a:pt x="74329" y="103820"/>
                    <a:pt x="74020" y="104044"/>
                    <a:pt x="73608" y="104044"/>
                  </a:cubicBezTo>
                  <a:lnTo>
                    <a:pt x="73608" y="104044"/>
                  </a:lnTo>
                  <a:cubicBezTo>
                    <a:pt x="71752" y="104269"/>
                    <a:pt x="69793" y="104719"/>
                    <a:pt x="67835" y="104943"/>
                  </a:cubicBezTo>
                  <a:lnTo>
                    <a:pt x="67835" y="104943"/>
                  </a:lnTo>
                  <a:cubicBezTo>
                    <a:pt x="66907" y="104943"/>
                    <a:pt x="65979" y="105168"/>
                    <a:pt x="65051" y="105168"/>
                  </a:cubicBezTo>
                  <a:lnTo>
                    <a:pt x="65051" y="105168"/>
                  </a:lnTo>
                  <a:cubicBezTo>
                    <a:pt x="64948" y="105168"/>
                    <a:pt x="64845" y="104719"/>
                    <a:pt x="64742" y="104719"/>
                  </a:cubicBezTo>
                  <a:lnTo>
                    <a:pt x="64742" y="104719"/>
                  </a:lnTo>
                  <a:cubicBezTo>
                    <a:pt x="64845" y="104494"/>
                    <a:pt x="64948" y="104269"/>
                    <a:pt x="65051" y="104269"/>
                  </a:cubicBezTo>
                  <a:lnTo>
                    <a:pt x="65051" y="104269"/>
                  </a:lnTo>
                  <a:cubicBezTo>
                    <a:pt x="66701" y="104044"/>
                    <a:pt x="68041" y="103820"/>
                    <a:pt x="69484" y="103370"/>
                  </a:cubicBezTo>
                  <a:lnTo>
                    <a:pt x="69484" y="103370"/>
                  </a:lnTo>
                  <a:cubicBezTo>
                    <a:pt x="71340" y="103146"/>
                    <a:pt x="73195" y="102696"/>
                    <a:pt x="75051" y="102247"/>
                  </a:cubicBezTo>
                  <a:lnTo>
                    <a:pt x="75051" y="102247"/>
                  </a:lnTo>
                  <a:cubicBezTo>
                    <a:pt x="75257" y="102247"/>
                    <a:pt x="75463" y="102247"/>
                    <a:pt x="75567" y="101797"/>
                  </a:cubicBezTo>
                  <a:lnTo>
                    <a:pt x="75567" y="101797"/>
                  </a:lnTo>
                  <a:cubicBezTo>
                    <a:pt x="76082" y="100674"/>
                    <a:pt x="76391" y="99775"/>
                    <a:pt x="76804" y="98651"/>
                  </a:cubicBezTo>
                  <a:lnTo>
                    <a:pt x="76804" y="98651"/>
                  </a:lnTo>
                  <a:cubicBezTo>
                    <a:pt x="77525" y="96179"/>
                    <a:pt x="78350" y="94382"/>
                    <a:pt x="78659" y="91235"/>
                  </a:cubicBezTo>
                  <a:lnTo>
                    <a:pt x="78659" y="91235"/>
                  </a:lnTo>
                  <a:cubicBezTo>
                    <a:pt x="76288" y="91685"/>
                    <a:pt x="73917" y="92134"/>
                    <a:pt x="71546" y="92584"/>
                  </a:cubicBezTo>
                  <a:lnTo>
                    <a:pt x="71546" y="92584"/>
                  </a:lnTo>
                  <a:cubicBezTo>
                    <a:pt x="71546" y="92359"/>
                    <a:pt x="71546" y="92359"/>
                    <a:pt x="71443" y="92134"/>
                  </a:cubicBezTo>
                  <a:lnTo>
                    <a:pt x="71443" y="92134"/>
                  </a:lnTo>
                  <a:cubicBezTo>
                    <a:pt x="71546" y="91685"/>
                    <a:pt x="71752" y="91460"/>
                    <a:pt x="71855" y="91460"/>
                  </a:cubicBezTo>
                  <a:lnTo>
                    <a:pt x="71855" y="91460"/>
                  </a:lnTo>
                  <a:cubicBezTo>
                    <a:pt x="72474" y="91460"/>
                    <a:pt x="73195" y="91460"/>
                    <a:pt x="73814" y="91235"/>
                  </a:cubicBezTo>
                  <a:lnTo>
                    <a:pt x="73814" y="91235"/>
                  </a:lnTo>
                  <a:cubicBezTo>
                    <a:pt x="73917" y="91235"/>
                    <a:pt x="73917" y="91235"/>
                    <a:pt x="74020" y="91235"/>
                  </a:cubicBezTo>
                  <a:lnTo>
                    <a:pt x="74020" y="91235"/>
                  </a:lnTo>
                  <a:cubicBezTo>
                    <a:pt x="73917" y="91011"/>
                    <a:pt x="73608" y="90786"/>
                    <a:pt x="73505" y="91011"/>
                  </a:cubicBezTo>
                  <a:lnTo>
                    <a:pt x="73505" y="91011"/>
                  </a:lnTo>
                  <a:cubicBezTo>
                    <a:pt x="71752" y="91011"/>
                    <a:pt x="70000" y="91235"/>
                    <a:pt x="68247" y="91235"/>
                  </a:cubicBezTo>
                  <a:lnTo>
                    <a:pt x="68247" y="91235"/>
                  </a:lnTo>
                  <a:cubicBezTo>
                    <a:pt x="65876" y="91235"/>
                    <a:pt x="63505" y="91235"/>
                    <a:pt x="61030" y="91011"/>
                  </a:cubicBezTo>
                  <a:lnTo>
                    <a:pt x="61030" y="91011"/>
                  </a:lnTo>
                  <a:cubicBezTo>
                    <a:pt x="59278" y="90786"/>
                    <a:pt x="57319" y="90561"/>
                    <a:pt x="55360" y="90561"/>
                  </a:cubicBezTo>
                  <a:lnTo>
                    <a:pt x="55360" y="90561"/>
                  </a:lnTo>
                  <a:cubicBezTo>
                    <a:pt x="54536" y="90337"/>
                    <a:pt x="53711" y="90561"/>
                    <a:pt x="52783" y="90561"/>
                  </a:cubicBezTo>
                  <a:lnTo>
                    <a:pt x="52783" y="90561"/>
                  </a:lnTo>
                  <a:cubicBezTo>
                    <a:pt x="50824" y="90337"/>
                    <a:pt x="48762" y="90786"/>
                    <a:pt x="46804" y="89887"/>
                  </a:cubicBezTo>
                  <a:lnTo>
                    <a:pt x="46804" y="89887"/>
                  </a:lnTo>
                  <a:cubicBezTo>
                    <a:pt x="45567" y="89438"/>
                    <a:pt x="44329" y="89438"/>
                    <a:pt x="43092" y="89438"/>
                  </a:cubicBezTo>
                  <a:lnTo>
                    <a:pt x="43092" y="89438"/>
                  </a:lnTo>
                  <a:cubicBezTo>
                    <a:pt x="42371" y="89213"/>
                    <a:pt x="41546" y="88764"/>
                    <a:pt x="40721" y="88764"/>
                  </a:cubicBezTo>
                  <a:lnTo>
                    <a:pt x="40721" y="88764"/>
                  </a:lnTo>
                  <a:cubicBezTo>
                    <a:pt x="41030" y="90561"/>
                    <a:pt x="41340" y="91460"/>
                    <a:pt x="41752" y="92808"/>
                  </a:cubicBezTo>
                  <a:lnTo>
                    <a:pt x="41752" y="92808"/>
                  </a:lnTo>
                  <a:cubicBezTo>
                    <a:pt x="41958" y="93932"/>
                    <a:pt x="42164" y="95056"/>
                    <a:pt x="42474" y="95730"/>
                  </a:cubicBezTo>
                  <a:lnTo>
                    <a:pt x="42474" y="95730"/>
                  </a:lnTo>
                  <a:cubicBezTo>
                    <a:pt x="43402" y="98202"/>
                    <a:pt x="44329" y="100449"/>
                    <a:pt x="45360" y="102921"/>
                  </a:cubicBezTo>
                  <a:lnTo>
                    <a:pt x="45360" y="102921"/>
                  </a:lnTo>
                  <a:cubicBezTo>
                    <a:pt x="45567" y="103820"/>
                    <a:pt x="45876" y="104719"/>
                    <a:pt x="46288" y="104269"/>
                  </a:cubicBezTo>
                  <a:lnTo>
                    <a:pt x="46288" y="104269"/>
                  </a:lnTo>
                  <a:cubicBezTo>
                    <a:pt x="46288" y="104044"/>
                    <a:pt x="46391" y="104269"/>
                    <a:pt x="46391" y="104269"/>
                  </a:cubicBezTo>
                  <a:lnTo>
                    <a:pt x="46391" y="104269"/>
                  </a:lnTo>
                  <a:cubicBezTo>
                    <a:pt x="47628" y="104494"/>
                    <a:pt x="48969" y="104943"/>
                    <a:pt x="50206" y="104719"/>
                  </a:cubicBezTo>
                  <a:lnTo>
                    <a:pt x="50206" y="104719"/>
                  </a:lnTo>
                  <a:cubicBezTo>
                    <a:pt x="52474" y="104719"/>
                    <a:pt x="54742" y="105842"/>
                    <a:pt x="57010" y="104494"/>
                  </a:cubicBezTo>
                  <a:lnTo>
                    <a:pt x="57010" y="104494"/>
                  </a:lnTo>
                  <a:cubicBezTo>
                    <a:pt x="57525" y="104269"/>
                    <a:pt x="58144" y="104044"/>
                    <a:pt x="58762" y="104044"/>
                  </a:cubicBezTo>
                  <a:lnTo>
                    <a:pt x="58762" y="104044"/>
                  </a:lnTo>
                  <a:cubicBezTo>
                    <a:pt x="59587" y="104044"/>
                    <a:pt x="60515" y="104269"/>
                    <a:pt x="61237" y="104269"/>
                  </a:cubicBezTo>
                  <a:lnTo>
                    <a:pt x="61237" y="104269"/>
                  </a:lnTo>
                  <a:cubicBezTo>
                    <a:pt x="61443" y="104494"/>
                    <a:pt x="61546" y="104719"/>
                    <a:pt x="61752" y="104943"/>
                  </a:cubicBezTo>
                  <a:lnTo>
                    <a:pt x="61752" y="104943"/>
                  </a:lnTo>
                  <a:cubicBezTo>
                    <a:pt x="61649" y="105617"/>
                    <a:pt x="61546" y="105617"/>
                    <a:pt x="61546" y="105617"/>
                  </a:cubicBezTo>
                  <a:lnTo>
                    <a:pt x="61546" y="105617"/>
                  </a:lnTo>
                  <a:cubicBezTo>
                    <a:pt x="60206" y="105617"/>
                    <a:pt x="58969" y="105168"/>
                    <a:pt x="57835" y="105168"/>
                  </a:cubicBezTo>
                  <a:lnTo>
                    <a:pt x="57835" y="105168"/>
                  </a:lnTo>
                  <a:cubicBezTo>
                    <a:pt x="56701" y="105617"/>
                    <a:pt x="55463" y="105842"/>
                    <a:pt x="54432" y="106067"/>
                  </a:cubicBezTo>
                  <a:lnTo>
                    <a:pt x="54432" y="106067"/>
                  </a:lnTo>
                  <a:cubicBezTo>
                    <a:pt x="53917" y="106067"/>
                    <a:pt x="53505" y="106292"/>
                    <a:pt x="53092" y="106516"/>
                  </a:cubicBezTo>
                  <a:lnTo>
                    <a:pt x="53092" y="106516"/>
                  </a:lnTo>
                  <a:cubicBezTo>
                    <a:pt x="52164" y="106966"/>
                    <a:pt x="51030" y="107640"/>
                    <a:pt x="50103" y="107415"/>
                  </a:cubicBezTo>
                  <a:lnTo>
                    <a:pt x="50103" y="107415"/>
                  </a:lnTo>
                  <a:cubicBezTo>
                    <a:pt x="49175" y="106966"/>
                    <a:pt x="48350" y="106966"/>
                    <a:pt x="47422" y="106966"/>
                  </a:cubicBezTo>
                  <a:lnTo>
                    <a:pt x="47422" y="106966"/>
                  </a:lnTo>
                  <a:cubicBezTo>
                    <a:pt x="47938" y="107865"/>
                    <a:pt x="48041" y="108764"/>
                    <a:pt x="48350" y="108988"/>
                  </a:cubicBezTo>
                  <a:lnTo>
                    <a:pt x="48350" y="108988"/>
                  </a:lnTo>
                  <a:cubicBezTo>
                    <a:pt x="49381" y="110561"/>
                    <a:pt x="50309" y="113258"/>
                    <a:pt x="51649" y="112584"/>
                  </a:cubicBezTo>
                  <a:lnTo>
                    <a:pt x="51649" y="112584"/>
                  </a:lnTo>
                  <a:cubicBezTo>
                    <a:pt x="52164" y="112359"/>
                    <a:pt x="52577" y="112584"/>
                    <a:pt x="52886" y="112584"/>
                  </a:cubicBezTo>
                  <a:lnTo>
                    <a:pt x="52886" y="112584"/>
                  </a:lnTo>
                  <a:cubicBezTo>
                    <a:pt x="53092" y="112584"/>
                    <a:pt x="53195" y="113033"/>
                    <a:pt x="53195" y="113033"/>
                  </a:cubicBezTo>
                  <a:lnTo>
                    <a:pt x="53195" y="113033"/>
                  </a:lnTo>
                  <a:cubicBezTo>
                    <a:pt x="53195" y="113258"/>
                    <a:pt x="53092" y="113483"/>
                    <a:pt x="52886" y="113707"/>
                  </a:cubicBezTo>
                  <a:lnTo>
                    <a:pt x="52886" y="113707"/>
                  </a:lnTo>
                  <a:cubicBezTo>
                    <a:pt x="52577" y="113707"/>
                    <a:pt x="52268" y="113707"/>
                    <a:pt x="51855" y="113707"/>
                  </a:cubicBezTo>
                  <a:lnTo>
                    <a:pt x="51855" y="113707"/>
                  </a:lnTo>
                  <a:cubicBezTo>
                    <a:pt x="52268" y="114157"/>
                    <a:pt x="52577" y="114831"/>
                    <a:pt x="52886" y="115056"/>
                  </a:cubicBezTo>
                  <a:lnTo>
                    <a:pt x="52886" y="115056"/>
                  </a:lnTo>
                  <a:cubicBezTo>
                    <a:pt x="54020" y="115730"/>
                    <a:pt x="54948" y="116853"/>
                    <a:pt x="56082" y="117078"/>
                  </a:cubicBezTo>
                  <a:lnTo>
                    <a:pt x="56082" y="117078"/>
                  </a:lnTo>
                  <a:cubicBezTo>
                    <a:pt x="57422" y="117752"/>
                    <a:pt x="58762" y="117528"/>
                    <a:pt x="60103" y="117528"/>
                  </a:cubicBezTo>
                  <a:lnTo>
                    <a:pt x="60103" y="117528"/>
                  </a:lnTo>
                  <a:cubicBezTo>
                    <a:pt x="60103" y="117528"/>
                    <a:pt x="60206" y="117078"/>
                    <a:pt x="60309" y="117078"/>
                  </a:cubicBezTo>
                  <a:lnTo>
                    <a:pt x="60309" y="117078"/>
                  </a:lnTo>
                  <a:cubicBezTo>
                    <a:pt x="60515" y="116853"/>
                    <a:pt x="60618" y="116853"/>
                    <a:pt x="60721" y="116853"/>
                  </a:cubicBezTo>
                  <a:lnTo>
                    <a:pt x="60721" y="116853"/>
                  </a:lnTo>
                  <a:cubicBezTo>
                    <a:pt x="61030" y="116853"/>
                    <a:pt x="61237" y="117078"/>
                    <a:pt x="61546" y="117078"/>
                  </a:cubicBezTo>
                  <a:lnTo>
                    <a:pt x="61546" y="117078"/>
                  </a:lnTo>
                  <a:cubicBezTo>
                    <a:pt x="61649" y="117078"/>
                    <a:pt x="61649" y="116853"/>
                    <a:pt x="61752" y="116853"/>
                  </a:cubicBezTo>
                  <a:lnTo>
                    <a:pt x="61752" y="116853"/>
                  </a:lnTo>
                  <a:cubicBezTo>
                    <a:pt x="62989" y="116853"/>
                    <a:pt x="64123" y="116404"/>
                    <a:pt x="65154" y="115730"/>
                  </a:cubicBezTo>
                  <a:lnTo>
                    <a:pt x="65154" y="115730"/>
                  </a:lnTo>
                  <a:cubicBezTo>
                    <a:pt x="66494" y="115280"/>
                    <a:pt x="67731" y="114606"/>
                    <a:pt x="68969" y="113483"/>
                  </a:cubicBezTo>
                  <a:lnTo>
                    <a:pt x="68969" y="113483"/>
                  </a:lnTo>
                  <a:cubicBezTo>
                    <a:pt x="69278" y="113033"/>
                    <a:pt x="69690" y="112359"/>
                    <a:pt x="69896" y="112134"/>
                  </a:cubicBezTo>
                  <a:lnTo>
                    <a:pt x="69896" y="112134"/>
                  </a:lnTo>
                  <a:cubicBezTo>
                    <a:pt x="69896" y="111910"/>
                    <a:pt x="69793" y="111910"/>
                    <a:pt x="69690" y="111910"/>
                  </a:cubicBezTo>
                  <a:lnTo>
                    <a:pt x="69690" y="111910"/>
                  </a:lnTo>
                  <a:cubicBezTo>
                    <a:pt x="68453" y="112134"/>
                    <a:pt x="67319" y="112359"/>
                    <a:pt x="66185" y="112584"/>
                  </a:cubicBezTo>
                  <a:lnTo>
                    <a:pt x="66185" y="112584"/>
                  </a:lnTo>
                  <a:cubicBezTo>
                    <a:pt x="64948" y="113033"/>
                    <a:pt x="63711" y="113258"/>
                    <a:pt x="62577" y="113483"/>
                  </a:cubicBezTo>
                  <a:lnTo>
                    <a:pt x="62577" y="113483"/>
                  </a:lnTo>
                  <a:cubicBezTo>
                    <a:pt x="62164" y="113483"/>
                    <a:pt x="61649" y="113707"/>
                    <a:pt x="61237" y="113932"/>
                  </a:cubicBezTo>
                  <a:lnTo>
                    <a:pt x="61237" y="113932"/>
                  </a:lnTo>
                  <a:cubicBezTo>
                    <a:pt x="60824" y="114606"/>
                    <a:pt x="60515" y="114606"/>
                    <a:pt x="60000" y="114157"/>
                  </a:cubicBezTo>
                  <a:lnTo>
                    <a:pt x="60000" y="114157"/>
                  </a:lnTo>
                  <a:cubicBezTo>
                    <a:pt x="60103" y="113932"/>
                    <a:pt x="60206" y="113707"/>
                    <a:pt x="60309" y="113483"/>
                  </a:cubicBezTo>
                  <a:lnTo>
                    <a:pt x="60309" y="113483"/>
                  </a:lnTo>
                  <a:cubicBezTo>
                    <a:pt x="60515" y="113483"/>
                    <a:pt x="60721" y="113483"/>
                    <a:pt x="60824" y="113258"/>
                  </a:cubicBezTo>
                  <a:lnTo>
                    <a:pt x="60824" y="113258"/>
                  </a:lnTo>
                  <a:cubicBezTo>
                    <a:pt x="61443" y="113033"/>
                    <a:pt x="61855" y="112134"/>
                    <a:pt x="62577" y="111910"/>
                  </a:cubicBezTo>
                  <a:lnTo>
                    <a:pt x="62577" y="111910"/>
                  </a:lnTo>
                  <a:cubicBezTo>
                    <a:pt x="64123" y="111235"/>
                    <a:pt x="65773" y="111011"/>
                    <a:pt x="67319" y="110786"/>
                  </a:cubicBezTo>
                  <a:lnTo>
                    <a:pt x="67319" y="110786"/>
                  </a:lnTo>
                  <a:cubicBezTo>
                    <a:pt x="68453" y="110561"/>
                    <a:pt x="69484" y="110561"/>
                    <a:pt x="70515" y="110561"/>
                  </a:cubicBezTo>
                  <a:lnTo>
                    <a:pt x="70515" y="110561"/>
                  </a:lnTo>
                  <a:cubicBezTo>
                    <a:pt x="71134" y="110561"/>
                    <a:pt x="71546" y="109662"/>
                    <a:pt x="72061" y="108988"/>
                  </a:cubicBezTo>
                  <a:lnTo>
                    <a:pt x="72061" y="108988"/>
                  </a:lnTo>
                  <a:cubicBezTo>
                    <a:pt x="73092" y="107415"/>
                    <a:pt x="73917" y="105617"/>
                    <a:pt x="74845" y="104044"/>
                  </a:cubicBezTo>
                  <a:close/>
                  <a:moveTo>
                    <a:pt x="83711" y="59550"/>
                  </a:moveTo>
                  <a:lnTo>
                    <a:pt x="83711" y="59550"/>
                  </a:lnTo>
                  <a:cubicBezTo>
                    <a:pt x="83711" y="62247"/>
                    <a:pt x="83711" y="64494"/>
                    <a:pt x="83711" y="66966"/>
                  </a:cubicBezTo>
                  <a:lnTo>
                    <a:pt x="83711" y="66966"/>
                  </a:lnTo>
                  <a:cubicBezTo>
                    <a:pt x="83711" y="68988"/>
                    <a:pt x="83608" y="71235"/>
                    <a:pt x="82989" y="73033"/>
                  </a:cubicBezTo>
                  <a:lnTo>
                    <a:pt x="82989" y="73033"/>
                  </a:lnTo>
                  <a:cubicBezTo>
                    <a:pt x="82886" y="73932"/>
                    <a:pt x="82886" y="74831"/>
                    <a:pt x="82886" y="75955"/>
                  </a:cubicBezTo>
                  <a:lnTo>
                    <a:pt x="82886" y="75955"/>
                  </a:lnTo>
                  <a:cubicBezTo>
                    <a:pt x="82989" y="76629"/>
                    <a:pt x="82989" y="76853"/>
                    <a:pt x="82680" y="77078"/>
                  </a:cubicBezTo>
                  <a:lnTo>
                    <a:pt x="82680" y="77078"/>
                  </a:lnTo>
                  <a:cubicBezTo>
                    <a:pt x="82577" y="77303"/>
                    <a:pt x="82474" y="77528"/>
                    <a:pt x="82474" y="77752"/>
                  </a:cubicBezTo>
                  <a:lnTo>
                    <a:pt x="82474" y="77752"/>
                  </a:lnTo>
                  <a:cubicBezTo>
                    <a:pt x="82164" y="80000"/>
                    <a:pt x="81855" y="82247"/>
                    <a:pt x="81649" y="84269"/>
                  </a:cubicBezTo>
                  <a:lnTo>
                    <a:pt x="81649" y="84269"/>
                  </a:lnTo>
                  <a:cubicBezTo>
                    <a:pt x="81546" y="85168"/>
                    <a:pt x="81546" y="86067"/>
                    <a:pt x="81546" y="86516"/>
                  </a:cubicBezTo>
                  <a:lnTo>
                    <a:pt x="81546" y="86516"/>
                  </a:lnTo>
                  <a:cubicBezTo>
                    <a:pt x="81752" y="86516"/>
                    <a:pt x="81958" y="86516"/>
                    <a:pt x="82268" y="86516"/>
                  </a:cubicBezTo>
                  <a:lnTo>
                    <a:pt x="82268" y="86516"/>
                  </a:lnTo>
                  <a:cubicBezTo>
                    <a:pt x="83814" y="86516"/>
                    <a:pt x="85463" y="86516"/>
                    <a:pt x="87113" y="86516"/>
                  </a:cubicBezTo>
                  <a:lnTo>
                    <a:pt x="87113" y="86516"/>
                  </a:lnTo>
                  <a:cubicBezTo>
                    <a:pt x="87319" y="86516"/>
                    <a:pt x="87628" y="86516"/>
                    <a:pt x="87835" y="86292"/>
                  </a:cubicBezTo>
                  <a:lnTo>
                    <a:pt x="87835" y="86292"/>
                  </a:lnTo>
                  <a:cubicBezTo>
                    <a:pt x="89072" y="85842"/>
                    <a:pt x="90103" y="85168"/>
                    <a:pt x="91340" y="84943"/>
                  </a:cubicBezTo>
                  <a:lnTo>
                    <a:pt x="91340" y="84943"/>
                  </a:lnTo>
                  <a:cubicBezTo>
                    <a:pt x="92577" y="84269"/>
                    <a:pt x="93917" y="84044"/>
                    <a:pt x="95154" y="83595"/>
                  </a:cubicBezTo>
                  <a:lnTo>
                    <a:pt x="95154" y="83595"/>
                  </a:lnTo>
                  <a:cubicBezTo>
                    <a:pt x="96494" y="83370"/>
                    <a:pt x="97938" y="82921"/>
                    <a:pt x="99278" y="82921"/>
                  </a:cubicBezTo>
                  <a:lnTo>
                    <a:pt x="99278" y="82921"/>
                  </a:lnTo>
                  <a:cubicBezTo>
                    <a:pt x="101134" y="82921"/>
                    <a:pt x="102783" y="82022"/>
                    <a:pt x="104639" y="81573"/>
                  </a:cubicBezTo>
                  <a:lnTo>
                    <a:pt x="104639" y="81573"/>
                  </a:lnTo>
                  <a:cubicBezTo>
                    <a:pt x="105876" y="81348"/>
                    <a:pt x="107113" y="81123"/>
                    <a:pt x="108350" y="80449"/>
                  </a:cubicBezTo>
                  <a:lnTo>
                    <a:pt x="108350" y="80449"/>
                  </a:lnTo>
                  <a:cubicBezTo>
                    <a:pt x="109175" y="80000"/>
                    <a:pt x="110000" y="79550"/>
                    <a:pt x="110824" y="79101"/>
                  </a:cubicBezTo>
                  <a:lnTo>
                    <a:pt x="110824" y="79101"/>
                  </a:lnTo>
                  <a:cubicBezTo>
                    <a:pt x="111546" y="78651"/>
                    <a:pt x="112474" y="77752"/>
                    <a:pt x="113092" y="77303"/>
                  </a:cubicBezTo>
                  <a:lnTo>
                    <a:pt x="113092" y="77303"/>
                  </a:lnTo>
                  <a:cubicBezTo>
                    <a:pt x="113917" y="76853"/>
                    <a:pt x="114845" y="76629"/>
                    <a:pt x="115567" y="75955"/>
                  </a:cubicBezTo>
                  <a:lnTo>
                    <a:pt x="115567" y="75955"/>
                  </a:lnTo>
                  <a:cubicBezTo>
                    <a:pt x="115670" y="75955"/>
                    <a:pt x="115773" y="75730"/>
                    <a:pt x="115773" y="75730"/>
                  </a:cubicBezTo>
                  <a:lnTo>
                    <a:pt x="115773" y="75730"/>
                  </a:lnTo>
                  <a:cubicBezTo>
                    <a:pt x="116391" y="74831"/>
                    <a:pt x="117010" y="73932"/>
                    <a:pt x="117628" y="73033"/>
                  </a:cubicBezTo>
                  <a:lnTo>
                    <a:pt x="117628" y="73033"/>
                  </a:lnTo>
                  <a:cubicBezTo>
                    <a:pt x="117731" y="72808"/>
                    <a:pt x="117835" y="72359"/>
                    <a:pt x="117835" y="72359"/>
                  </a:cubicBezTo>
                  <a:lnTo>
                    <a:pt x="117835" y="72359"/>
                  </a:lnTo>
                  <a:cubicBezTo>
                    <a:pt x="117835" y="71685"/>
                    <a:pt x="117731" y="71460"/>
                    <a:pt x="117525" y="71235"/>
                  </a:cubicBezTo>
                  <a:lnTo>
                    <a:pt x="117525" y="71235"/>
                  </a:lnTo>
                  <a:cubicBezTo>
                    <a:pt x="117216" y="70337"/>
                    <a:pt x="116907" y="69887"/>
                    <a:pt x="116701" y="69438"/>
                  </a:cubicBezTo>
                  <a:lnTo>
                    <a:pt x="116701" y="69438"/>
                  </a:lnTo>
                  <a:cubicBezTo>
                    <a:pt x="116494" y="68988"/>
                    <a:pt x="116494" y="68988"/>
                    <a:pt x="116391" y="68988"/>
                  </a:cubicBezTo>
                  <a:lnTo>
                    <a:pt x="116391" y="68988"/>
                  </a:lnTo>
                  <a:cubicBezTo>
                    <a:pt x="115876" y="68539"/>
                    <a:pt x="115463" y="68089"/>
                    <a:pt x="114948" y="67865"/>
                  </a:cubicBezTo>
                  <a:lnTo>
                    <a:pt x="114948" y="67865"/>
                  </a:lnTo>
                  <a:cubicBezTo>
                    <a:pt x="114639" y="67640"/>
                    <a:pt x="114226" y="67865"/>
                    <a:pt x="113814" y="67640"/>
                  </a:cubicBezTo>
                  <a:lnTo>
                    <a:pt x="113814" y="67640"/>
                  </a:lnTo>
                  <a:cubicBezTo>
                    <a:pt x="112886" y="66966"/>
                    <a:pt x="111958" y="66516"/>
                    <a:pt x="110927" y="65842"/>
                  </a:cubicBezTo>
                  <a:lnTo>
                    <a:pt x="110927" y="65842"/>
                  </a:lnTo>
                  <a:cubicBezTo>
                    <a:pt x="110412" y="65617"/>
                    <a:pt x="109587" y="65617"/>
                    <a:pt x="108969" y="65617"/>
                  </a:cubicBezTo>
                  <a:lnTo>
                    <a:pt x="108969" y="65617"/>
                  </a:lnTo>
                  <a:cubicBezTo>
                    <a:pt x="107835" y="65393"/>
                    <a:pt x="106597" y="64943"/>
                    <a:pt x="105463" y="64494"/>
                  </a:cubicBezTo>
                  <a:lnTo>
                    <a:pt x="105463" y="64494"/>
                  </a:lnTo>
                  <a:cubicBezTo>
                    <a:pt x="104226" y="64269"/>
                    <a:pt x="102783" y="64044"/>
                    <a:pt x="101649" y="63595"/>
                  </a:cubicBezTo>
                  <a:lnTo>
                    <a:pt x="101649" y="63595"/>
                  </a:lnTo>
                  <a:cubicBezTo>
                    <a:pt x="100515" y="63370"/>
                    <a:pt x="99484" y="63146"/>
                    <a:pt x="98350" y="62696"/>
                  </a:cubicBezTo>
                  <a:lnTo>
                    <a:pt x="98350" y="62696"/>
                  </a:lnTo>
                  <a:cubicBezTo>
                    <a:pt x="96907" y="62471"/>
                    <a:pt x="95360" y="62247"/>
                    <a:pt x="93917" y="62022"/>
                  </a:cubicBezTo>
                  <a:lnTo>
                    <a:pt x="93917" y="62022"/>
                  </a:lnTo>
                  <a:cubicBezTo>
                    <a:pt x="92783" y="61573"/>
                    <a:pt x="91649" y="61123"/>
                    <a:pt x="90515" y="60898"/>
                  </a:cubicBezTo>
                  <a:lnTo>
                    <a:pt x="90515" y="60898"/>
                  </a:lnTo>
                  <a:cubicBezTo>
                    <a:pt x="89278" y="60449"/>
                    <a:pt x="88144" y="60449"/>
                    <a:pt x="87113" y="60449"/>
                  </a:cubicBezTo>
                  <a:lnTo>
                    <a:pt x="87113" y="60449"/>
                  </a:lnTo>
                  <a:cubicBezTo>
                    <a:pt x="86494" y="60449"/>
                    <a:pt x="85773" y="60449"/>
                    <a:pt x="85154" y="60000"/>
                  </a:cubicBezTo>
                  <a:lnTo>
                    <a:pt x="85154" y="60000"/>
                  </a:lnTo>
                  <a:cubicBezTo>
                    <a:pt x="84639" y="60000"/>
                    <a:pt x="84226" y="59775"/>
                    <a:pt x="83711" y="59550"/>
                  </a:cubicBezTo>
                  <a:close/>
                  <a:moveTo>
                    <a:pt x="37113" y="59101"/>
                  </a:moveTo>
                  <a:lnTo>
                    <a:pt x="37113" y="59101"/>
                  </a:lnTo>
                  <a:cubicBezTo>
                    <a:pt x="36288" y="59101"/>
                    <a:pt x="35876" y="59101"/>
                    <a:pt x="35257" y="59101"/>
                  </a:cubicBezTo>
                  <a:lnTo>
                    <a:pt x="35257" y="59101"/>
                  </a:lnTo>
                  <a:cubicBezTo>
                    <a:pt x="34948" y="59101"/>
                    <a:pt x="34639" y="58876"/>
                    <a:pt x="34432" y="58876"/>
                  </a:cubicBezTo>
                  <a:lnTo>
                    <a:pt x="34432" y="58876"/>
                  </a:lnTo>
                  <a:cubicBezTo>
                    <a:pt x="34020" y="59101"/>
                    <a:pt x="33608" y="59325"/>
                    <a:pt x="33092" y="59325"/>
                  </a:cubicBezTo>
                  <a:lnTo>
                    <a:pt x="33092" y="59325"/>
                  </a:lnTo>
                  <a:cubicBezTo>
                    <a:pt x="31030" y="59550"/>
                    <a:pt x="28969" y="59775"/>
                    <a:pt x="26907" y="60000"/>
                  </a:cubicBezTo>
                  <a:lnTo>
                    <a:pt x="26907" y="60000"/>
                  </a:lnTo>
                  <a:cubicBezTo>
                    <a:pt x="25670" y="60449"/>
                    <a:pt x="24639" y="60449"/>
                    <a:pt x="23402" y="60449"/>
                  </a:cubicBezTo>
                  <a:lnTo>
                    <a:pt x="23402" y="60449"/>
                  </a:lnTo>
                  <a:cubicBezTo>
                    <a:pt x="22577" y="60674"/>
                    <a:pt x="21546" y="60674"/>
                    <a:pt x="20721" y="60898"/>
                  </a:cubicBezTo>
                  <a:lnTo>
                    <a:pt x="20721" y="60898"/>
                  </a:lnTo>
                  <a:cubicBezTo>
                    <a:pt x="19793" y="61123"/>
                    <a:pt x="18865" y="62022"/>
                    <a:pt x="17835" y="62247"/>
                  </a:cubicBezTo>
                  <a:lnTo>
                    <a:pt x="17835" y="62247"/>
                  </a:lnTo>
                  <a:cubicBezTo>
                    <a:pt x="16391" y="62696"/>
                    <a:pt x="14948" y="63146"/>
                    <a:pt x="13298" y="63370"/>
                  </a:cubicBezTo>
                  <a:lnTo>
                    <a:pt x="13298" y="63370"/>
                  </a:lnTo>
                  <a:cubicBezTo>
                    <a:pt x="11855" y="63820"/>
                    <a:pt x="10515" y="64269"/>
                    <a:pt x="8969" y="64943"/>
                  </a:cubicBezTo>
                  <a:lnTo>
                    <a:pt x="8969" y="64943"/>
                  </a:lnTo>
                  <a:cubicBezTo>
                    <a:pt x="7938" y="65393"/>
                    <a:pt x="6804" y="66516"/>
                    <a:pt x="5773" y="66966"/>
                  </a:cubicBezTo>
                  <a:lnTo>
                    <a:pt x="5773" y="66966"/>
                  </a:lnTo>
                  <a:cubicBezTo>
                    <a:pt x="5567" y="66966"/>
                    <a:pt x="5567" y="67191"/>
                    <a:pt x="5567" y="67191"/>
                  </a:cubicBezTo>
                  <a:lnTo>
                    <a:pt x="5567" y="67191"/>
                  </a:lnTo>
                  <a:cubicBezTo>
                    <a:pt x="4845" y="67865"/>
                    <a:pt x="4329" y="68314"/>
                    <a:pt x="3505" y="68988"/>
                  </a:cubicBezTo>
                  <a:lnTo>
                    <a:pt x="3505" y="68988"/>
                  </a:lnTo>
                  <a:cubicBezTo>
                    <a:pt x="3195" y="69438"/>
                    <a:pt x="2783" y="69662"/>
                    <a:pt x="2474" y="70112"/>
                  </a:cubicBezTo>
                  <a:lnTo>
                    <a:pt x="2474" y="70112"/>
                  </a:lnTo>
                  <a:cubicBezTo>
                    <a:pt x="1752" y="71235"/>
                    <a:pt x="1752" y="72359"/>
                    <a:pt x="2268" y="73483"/>
                  </a:cubicBezTo>
                  <a:lnTo>
                    <a:pt x="2268" y="73483"/>
                  </a:lnTo>
                  <a:cubicBezTo>
                    <a:pt x="2371" y="73932"/>
                    <a:pt x="2577" y="74157"/>
                    <a:pt x="2680" y="74382"/>
                  </a:cubicBezTo>
                  <a:lnTo>
                    <a:pt x="2680" y="74382"/>
                  </a:lnTo>
                  <a:cubicBezTo>
                    <a:pt x="3195" y="74831"/>
                    <a:pt x="3711" y="74831"/>
                    <a:pt x="4020" y="75730"/>
                  </a:cubicBezTo>
                  <a:lnTo>
                    <a:pt x="4020" y="75730"/>
                  </a:lnTo>
                  <a:cubicBezTo>
                    <a:pt x="4742" y="77303"/>
                    <a:pt x="5773" y="77528"/>
                    <a:pt x="6597" y="77977"/>
                  </a:cubicBezTo>
                  <a:lnTo>
                    <a:pt x="6597" y="77977"/>
                  </a:lnTo>
                  <a:cubicBezTo>
                    <a:pt x="7216" y="78651"/>
                    <a:pt x="8041" y="78876"/>
                    <a:pt x="8865" y="79101"/>
                  </a:cubicBezTo>
                  <a:lnTo>
                    <a:pt x="8865" y="79101"/>
                  </a:lnTo>
                  <a:cubicBezTo>
                    <a:pt x="9690" y="79325"/>
                    <a:pt x="10618" y="80000"/>
                    <a:pt x="11546" y="80224"/>
                  </a:cubicBezTo>
                  <a:lnTo>
                    <a:pt x="11546" y="80224"/>
                  </a:lnTo>
                  <a:cubicBezTo>
                    <a:pt x="12268" y="80449"/>
                    <a:pt x="12989" y="80449"/>
                    <a:pt x="13711" y="80674"/>
                  </a:cubicBezTo>
                  <a:lnTo>
                    <a:pt x="13711" y="80674"/>
                  </a:lnTo>
                  <a:cubicBezTo>
                    <a:pt x="14845" y="81348"/>
                    <a:pt x="15876" y="82022"/>
                    <a:pt x="17010" y="82247"/>
                  </a:cubicBezTo>
                  <a:lnTo>
                    <a:pt x="17010" y="82247"/>
                  </a:lnTo>
                  <a:cubicBezTo>
                    <a:pt x="19072" y="82921"/>
                    <a:pt x="21237" y="83146"/>
                    <a:pt x="23402" y="83370"/>
                  </a:cubicBezTo>
                  <a:lnTo>
                    <a:pt x="23402" y="83370"/>
                  </a:lnTo>
                  <a:cubicBezTo>
                    <a:pt x="26597" y="83595"/>
                    <a:pt x="29793" y="83370"/>
                    <a:pt x="32989" y="84269"/>
                  </a:cubicBezTo>
                  <a:lnTo>
                    <a:pt x="32989" y="84269"/>
                  </a:lnTo>
                  <a:cubicBezTo>
                    <a:pt x="34536" y="84719"/>
                    <a:pt x="36185" y="84719"/>
                    <a:pt x="37938" y="84719"/>
                  </a:cubicBezTo>
                  <a:lnTo>
                    <a:pt x="37938" y="84719"/>
                  </a:lnTo>
                  <a:cubicBezTo>
                    <a:pt x="38247" y="84719"/>
                    <a:pt x="38659" y="84719"/>
                    <a:pt x="38969" y="84719"/>
                  </a:cubicBezTo>
                  <a:lnTo>
                    <a:pt x="38969" y="84719"/>
                  </a:lnTo>
                  <a:cubicBezTo>
                    <a:pt x="38969" y="84269"/>
                    <a:pt x="38969" y="84044"/>
                    <a:pt x="38969" y="84044"/>
                  </a:cubicBezTo>
                  <a:lnTo>
                    <a:pt x="38969" y="84044"/>
                  </a:lnTo>
                  <a:cubicBezTo>
                    <a:pt x="38350" y="81123"/>
                    <a:pt x="37835" y="77752"/>
                    <a:pt x="37319" y="74606"/>
                  </a:cubicBezTo>
                  <a:lnTo>
                    <a:pt x="37319" y="74606"/>
                  </a:lnTo>
                  <a:cubicBezTo>
                    <a:pt x="37216" y="73932"/>
                    <a:pt x="37319" y="72808"/>
                    <a:pt x="37319" y="72134"/>
                  </a:cubicBezTo>
                  <a:lnTo>
                    <a:pt x="37319" y="72134"/>
                  </a:lnTo>
                  <a:cubicBezTo>
                    <a:pt x="37319" y="71685"/>
                    <a:pt x="37525" y="71235"/>
                    <a:pt x="37525" y="71011"/>
                  </a:cubicBezTo>
                  <a:lnTo>
                    <a:pt x="37525" y="71011"/>
                  </a:lnTo>
                  <a:cubicBezTo>
                    <a:pt x="37319" y="67865"/>
                    <a:pt x="37216" y="64494"/>
                    <a:pt x="37113" y="61573"/>
                  </a:cubicBezTo>
                  <a:lnTo>
                    <a:pt x="37113" y="61573"/>
                  </a:lnTo>
                  <a:cubicBezTo>
                    <a:pt x="37113" y="60898"/>
                    <a:pt x="37113" y="60000"/>
                    <a:pt x="37113" y="59101"/>
                  </a:cubicBezTo>
                  <a:close/>
                  <a:moveTo>
                    <a:pt x="38762" y="42696"/>
                  </a:moveTo>
                  <a:lnTo>
                    <a:pt x="38762" y="42696"/>
                  </a:lnTo>
                  <a:cubicBezTo>
                    <a:pt x="39484" y="42471"/>
                    <a:pt x="40103" y="42471"/>
                    <a:pt x="40721" y="42247"/>
                  </a:cubicBezTo>
                  <a:lnTo>
                    <a:pt x="40721" y="42247"/>
                  </a:lnTo>
                  <a:cubicBezTo>
                    <a:pt x="41030" y="42247"/>
                    <a:pt x="41443" y="41797"/>
                    <a:pt x="41855" y="42247"/>
                  </a:cubicBezTo>
                  <a:lnTo>
                    <a:pt x="41855" y="42247"/>
                  </a:lnTo>
                  <a:cubicBezTo>
                    <a:pt x="42371" y="42247"/>
                    <a:pt x="43092" y="42471"/>
                    <a:pt x="43814" y="42696"/>
                  </a:cubicBezTo>
                  <a:lnTo>
                    <a:pt x="43814" y="42696"/>
                  </a:lnTo>
                  <a:cubicBezTo>
                    <a:pt x="43917" y="42696"/>
                    <a:pt x="44020" y="43146"/>
                    <a:pt x="44020" y="43146"/>
                  </a:cubicBezTo>
                  <a:lnTo>
                    <a:pt x="44020" y="43146"/>
                  </a:lnTo>
                  <a:cubicBezTo>
                    <a:pt x="44020" y="43370"/>
                    <a:pt x="43917" y="43820"/>
                    <a:pt x="43814" y="43820"/>
                  </a:cubicBezTo>
                  <a:lnTo>
                    <a:pt x="43814" y="43820"/>
                  </a:lnTo>
                  <a:cubicBezTo>
                    <a:pt x="43608" y="43820"/>
                    <a:pt x="43505" y="43820"/>
                    <a:pt x="43402" y="43820"/>
                  </a:cubicBezTo>
                  <a:lnTo>
                    <a:pt x="38659" y="43820"/>
                  </a:lnTo>
                  <a:lnTo>
                    <a:pt x="38659" y="43820"/>
                  </a:lnTo>
                  <a:cubicBezTo>
                    <a:pt x="38556" y="44943"/>
                    <a:pt x="38350" y="45842"/>
                    <a:pt x="38247" y="46966"/>
                  </a:cubicBezTo>
                  <a:lnTo>
                    <a:pt x="38247" y="46966"/>
                  </a:lnTo>
                  <a:cubicBezTo>
                    <a:pt x="38556" y="46966"/>
                    <a:pt x="38762" y="47191"/>
                    <a:pt x="38865" y="47191"/>
                  </a:cubicBezTo>
                  <a:lnTo>
                    <a:pt x="38865" y="47191"/>
                  </a:lnTo>
                  <a:cubicBezTo>
                    <a:pt x="40412" y="47191"/>
                    <a:pt x="42061" y="47415"/>
                    <a:pt x="43608" y="47415"/>
                  </a:cubicBezTo>
                  <a:lnTo>
                    <a:pt x="43608" y="47415"/>
                  </a:lnTo>
                  <a:cubicBezTo>
                    <a:pt x="43814" y="47415"/>
                    <a:pt x="44020" y="47415"/>
                    <a:pt x="44123" y="47415"/>
                  </a:cubicBezTo>
                  <a:lnTo>
                    <a:pt x="44123" y="47415"/>
                  </a:lnTo>
                  <a:cubicBezTo>
                    <a:pt x="45154" y="47640"/>
                    <a:pt x="46391" y="48314"/>
                    <a:pt x="47525" y="48314"/>
                  </a:cubicBezTo>
                  <a:lnTo>
                    <a:pt x="47525" y="48314"/>
                  </a:lnTo>
                  <a:cubicBezTo>
                    <a:pt x="49278" y="48539"/>
                    <a:pt x="51134" y="48539"/>
                    <a:pt x="52886" y="48539"/>
                  </a:cubicBezTo>
                  <a:lnTo>
                    <a:pt x="52886" y="48539"/>
                  </a:lnTo>
                  <a:cubicBezTo>
                    <a:pt x="53402" y="48539"/>
                    <a:pt x="53917" y="48764"/>
                    <a:pt x="54432" y="48988"/>
                  </a:cubicBezTo>
                  <a:lnTo>
                    <a:pt x="54432" y="49662"/>
                  </a:lnTo>
                  <a:lnTo>
                    <a:pt x="54432" y="49662"/>
                  </a:lnTo>
                  <a:cubicBezTo>
                    <a:pt x="54020" y="49662"/>
                    <a:pt x="53711" y="49662"/>
                    <a:pt x="53402" y="49662"/>
                  </a:cubicBezTo>
                  <a:lnTo>
                    <a:pt x="53402" y="49662"/>
                  </a:lnTo>
                  <a:cubicBezTo>
                    <a:pt x="51855" y="49662"/>
                    <a:pt x="50309" y="49438"/>
                    <a:pt x="48762" y="49438"/>
                  </a:cubicBezTo>
                  <a:lnTo>
                    <a:pt x="48762" y="49438"/>
                  </a:lnTo>
                  <a:cubicBezTo>
                    <a:pt x="45670" y="48988"/>
                    <a:pt x="42474" y="48988"/>
                    <a:pt x="39278" y="48988"/>
                  </a:cubicBezTo>
                  <a:lnTo>
                    <a:pt x="39278" y="48988"/>
                  </a:lnTo>
                  <a:cubicBezTo>
                    <a:pt x="38247" y="48988"/>
                    <a:pt x="38247" y="48988"/>
                    <a:pt x="38144" y="51685"/>
                  </a:cubicBezTo>
                  <a:lnTo>
                    <a:pt x="38144" y="51685"/>
                  </a:lnTo>
                  <a:cubicBezTo>
                    <a:pt x="38144" y="52134"/>
                    <a:pt x="38144" y="52359"/>
                    <a:pt x="38144" y="52808"/>
                  </a:cubicBezTo>
                  <a:lnTo>
                    <a:pt x="38144" y="52808"/>
                  </a:lnTo>
                  <a:cubicBezTo>
                    <a:pt x="38144" y="53258"/>
                    <a:pt x="38144" y="53932"/>
                    <a:pt x="38247" y="53932"/>
                  </a:cubicBezTo>
                  <a:lnTo>
                    <a:pt x="38247" y="53932"/>
                  </a:lnTo>
                  <a:cubicBezTo>
                    <a:pt x="38659" y="54382"/>
                    <a:pt x="38969" y="54606"/>
                    <a:pt x="39484" y="54831"/>
                  </a:cubicBezTo>
                  <a:lnTo>
                    <a:pt x="39484" y="54831"/>
                  </a:lnTo>
                  <a:cubicBezTo>
                    <a:pt x="39690" y="54831"/>
                    <a:pt x="39793" y="55056"/>
                    <a:pt x="39896" y="55056"/>
                  </a:cubicBezTo>
                  <a:lnTo>
                    <a:pt x="39896" y="55056"/>
                  </a:lnTo>
                  <a:cubicBezTo>
                    <a:pt x="39793" y="55280"/>
                    <a:pt x="39690" y="55505"/>
                    <a:pt x="39484" y="55505"/>
                  </a:cubicBezTo>
                  <a:lnTo>
                    <a:pt x="39484" y="55505"/>
                  </a:lnTo>
                  <a:cubicBezTo>
                    <a:pt x="38969" y="55505"/>
                    <a:pt x="38556" y="55505"/>
                    <a:pt x="38041" y="55280"/>
                  </a:cubicBezTo>
                  <a:lnTo>
                    <a:pt x="38041" y="55280"/>
                  </a:lnTo>
                  <a:cubicBezTo>
                    <a:pt x="38041" y="56179"/>
                    <a:pt x="38041" y="56853"/>
                    <a:pt x="38041" y="57752"/>
                  </a:cubicBezTo>
                  <a:lnTo>
                    <a:pt x="38041" y="57752"/>
                  </a:lnTo>
                  <a:cubicBezTo>
                    <a:pt x="38041" y="58876"/>
                    <a:pt x="38144" y="59325"/>
                    <a:pt x="38556" y="59325"/>
                  </a:cubicBezTo>
                  <a:lnTo>
                    <a:pt x="38556" y="59325"/>
                  </a:lnTo>
                  <a:cubicBezTo>
                    <a:pt x="40000" y="59325"/>
                    <a:pt x="41546" y="59325"/>
                    <a:pt x="42989" y="59550"/>
                  </a:cubicBezTo>
                  <a:lnTo>
                    <a:pt x="42989" y="59550"/>
                  </a:lnTo>
                  <a:cubicBezTo>
                    <a:pt x="43092" y="59550"/>
                    <a:pt x="43298" y="59550"/>
                    <a:pt x="43505" y="59775"/>
                  </a:cubicBezTo>
                  <a:lnTo>
                    <a:pt x="43505" y="59775"/>
                  </a:lnTo>
                  <a:cubicBezTo>
                    <a:pt x="43505" y="59775"/>
                    <a:pt x="43505" y="60000"/>
                    <a:pt x="43505" y="60449"/>
                  </a:cubicBezTo>
                  <a:lnTo>
                    <a:pt x="43505" y="60449"/>
                  </a:lnTo>
                  <a:cubicBezTo>
                    <a:pt x="43298" y="60449"/>
                    <a:pt x="42989" y="60674"/>
                    <a:pt x="42783" y="60674"/>
                  </a:cubicBezTo>
                  <a:lnTo>
                    <a:pt x="42783" y="60674"/>
                  </a:lnTo>
                  <a:cubicBezTo>
                    <a:pt x="41237" y="60674"/>
                    <a:pt x="39793" y="60674"/>
                    <a:pt x="38247" y="60449"/>
                  </a:cubicBezTo>
                  <a:lnTo>
                    <a:pt x="38247" y="60449"/>
                  </a:lnTo>
                  <a:cubicBezTo>
                    <a:pt x="38247" y="61573"/>
                    <a:pt x="38144" y="63370"/>
                    <a:pt x="38144" y="64494"/>
                  </a:cubicBezTo>
                  <a:lnTo>
                    <a:pt x="38144" y="64494"/>
                  </a:lnTo>
                  <a:cubicBezTo>
                    <a:pt x="38144" y="66516"/>
                    <a:pt x="37938" y="68089"/>
                    <a:pt x="38041" y="69887"/>
                  </a:cubicBezTo>
                  <a:lnTo>
                    <a:pt x="38041" y="69887"/>
                  </a:lnTo>
                  <a:cubicBezTo>
                    <a:pt x="38041" y="72134"/>
                    <a:pt x="38350" y="72808"/>
                    <a:pt x="39381" y="72808"/>
                  </a:cubicBezTo>
                  <a:lnTo>
                    <a:pt x="39381" y="72808"/>
                  </a:lnTo>
                  <a:lnTo>
                    <a:pt x="39484" y="72808"/>
                  </a:lnTo>
                  <a:lnTo>
                    <a:pt x="39484" y="72808"/>
                  </a:lnTo>
                  <a:cubicBezTo>
                    <a:pt x="40206" y="73033"/>
                    <a:pt x="40927" y="73258"/>
                    <a:pt x="41752" y="73258"/>
                  </a:cubicBezTo>
                  <a:lnTo>
                    <a:pt x="41752" y="73258"/>
                  </a:lnTo>
                  <a:cubicBezTo>
                    <a:pt x="42886" y="73932"/>
                    <a:pt x="44020" y="74382"/>
                    <a:pt x="45154" y="74382"/>
                  </a:cubicBezTo>
                  <a:lnTo>
                    <a:pt x="45154" y="74382"/>
                  </a:lnTo>
                  <a:cubicBezTo>
                    <a:pt x="46288" y="74382"/>
                    <a:pt x="47216" y="74382"/>
                    <a:pt x="48247" y="74831"/>
                  </a:cubicBezTo>
                  <a:lnTo>
                    <a:pt x="48247" y="74831"/>
                  </a:lnTo>
                  <a:cubicBezTo>
                    <a:pt x="49381" y="75505"/>
                    <a:pt x="50618" y="75730"/>
                    <a:pt x="51855" y="75955"/>
                  </a:cubicBezTo>
                  <a:lnTo>
                    <a:pt x="51855" y="75955"/>
                  </a:lnTo>
                  <a:cubicBezTo>
                    <a:pt x="52268" y="75955"/>
                    <a:pt x="52680" y="75955"/>
                    <a:pt x="53092" y="75505"/>
                  </a:cubicBezTo>
                  <a:lnTo>
                    <a:pt x="53092" y="75505"/>
                  </a:lnTo>
                  <a:cubicBezTo>
                    <a:pt x="53402" y="74831"/>
                    <a:pt x="53917" y="74831"/>
                    <a:pt x="54432" y="74831"/>
                  </a:cubicBezTo>
                  <a:lnTo>
                    <a:pt x="54432" y="74831"/>
                  </a:lnTo>
                  <a:cubicBezTo>
                    <a:pt x="55257" y="74831"/>
                    <a:pt x="56082" y="74831"/>
                    <a:pt x="56907" y="74606"/>
                  </a:cubicBezTo>
                  <a:lnTo>
                    <a:pt x="56907" y="74606"/>
                  </a:lnTo>
                  <a:cubicBezTo>
                    <a:pt x="57835" y="74606"/>
                    <a:pt x="58659" y="74382"/>
                    <a:pt x="59381" y="74382"/>
                  </a:cubicBezTo>
                  <a:lnTo>
                    <a:pt x="59381" y="74382"/>
                  </a:lnTo>
                  <a:cubicBezTo>
                    <a:pt x="59690" y="74382"/>
                    <a:pt x="60000" y="74606"/>
                    <a:pt x="60206" y="74606"/>
                  </a:cubicBezTo>
                  <a:lnTo>
                    <a:pt x="60206" y="74606"/>
                  </a:lnTo>
                  <a:cubicBezTo>
                    <a:pt x="60721" y="74606"/>
                    <a:pt x="61030" y="74382"/>
                    <a:pt x="61443" y="74382"/>
                  </a:cubicBezTo>
                  <a:lnTo>
                    <a:pt x="61443" y="74382"/>
                  </a:lnTo>
                  <a:cubicBezTo>
                    <a:pt x="62886" y="74606"/>
                    <a:pt x="64329" y="74606"/>
                    <a:pt x="65773" y="74831"/>
                  </a:cubicBezTo>
                  <a:lnTo>
                    <a:pt x="65773" y="74831"/>
                  </a:lnTo>
                  <a:cubicBezTo>
                    <a:pt x="65876" y="74831"/>
                    <a:pt x="65979" y="74831"/>
                    <a:pt x="66185" y="75056"/>
                  </a:cubicBezTo>
                  <a:lnTo>
                    <a:pt x="66185" y="75056"/>
                  </a:lnTo>
                  <a:cubicBezTo>
                    <a:pt x="66288" y="75056"/>
                    <a:pt x="66391" y="75505"/>
                    <a:pt x="66494" y="75730"/>
                  </a:cubicBezTo>
                  <a:lnTo>
                    <a:pt x="66494" y="75730"/>
                  </a:lnTo>
                  <a:cubicBezTo>
                    <a:pt x="66391" y="75955"/>
                    <a:pt x="66185" y="75955"/>
                    <a:pt x="65979" y="75955"/>
                  </a:cubicBezTo>
                  <a:lnTo>
                    <a:pt x="65979" y="75955"/>
                  </a:lnTo>
                  <a:cubicBezTo>
                    <a:pt x="65360" y="75955"/>
                    <a:pt x="64845" y="75730"/>
                    <a:pt x="64226" y="75505"/>
                  </a:cubicBezTo>
                  <a:lnTo>
                    <a:pt x="64226" y="75505"/>
                  </a:lnTo>
                  <a:cubicBezTo>
                    <a:pt x="63917" y="75505"/>
                    <a:pt x="63711" y="75730"/>
                    <a:pt x="63505" y="75730"/>
                  </a:cubicBezTo>
                  <a:lnTo>
                    <a:pt x="63505" y="75730"/>
                  </a:lnTo>
                  <a:cubicBezTo>
                    <a:pt x="62989" y="75730"/>
                    <a:pt x="62371" y="75505"/>
                    <a:pt x="61855" y="75505"/>
                  </a:cubicBezTo>
                  <a:lnTo>
                    <a:pt x="61855" y="75505"/>
                  </a:lnTo>
                  <a:cubicBezTo>
                    <a:pt x="61237" y="75730"/>
                    <a:pt x="60618" y="75955"/>
                    <a:pt x="59896" y="75955"/>
                  </a:cubicBezTo>
                  <a:lnTo>
                    <a:pt x="59896" y="75955"/>
                  </a:lnTo>
                  <a:cubicBezTo>
                    <a:pt x="59484" y="75955"/>
                    <a:pt x="59072" y="75505"/>
                    <a:pt x="58762" y="75505"/>
                  </a:cubicBezTo>
                  <a:lnTo>
                    <a:pt x="58762" y="75505"/>
                  </a:lnTo>
                  <a:cubicBezTo>
                    <a:pt x="57010" y="75730"/>
                    <a:pt x="55463" y="75730"/>
                    <a:pt x="53814" y="75955"/>
                  </a:cubicBezTo>
                  <a:lnTo>
                    <a:pt x="53814" y="75955"/>
                  </a:lnTo>
                  <a:cubicBezTo>
                    <a:pt x="53711" y="75955"/>
                    <a:pt x="53505" y="75955"/>
                    <a:pt x="53505" y="76179"/>
                  </a:cubicBezTo>
                  <a:lnTo>
                    <a:pt x="53505" y="76179"/>
                  </a:lnTo>
                  <a:cubicBezTo>
                    <a:pt x="52886" y="76629"/>
                    <a:pt x="52371" y="77303"/>
                    <a:pt x="51649" y="77078"/>
                  </a:cubicBezTo>
                  <a:lnTo>
                    <a:pt x="51649" y="77078"/>
                  </a:lnTo>
                  <a:cubicBezTo>
                    <a:pt x="51340" y="76853"/>
                    <a:pt x="51030" y="76629"/>
                    <a:pt x="50721" y="76629"/>
                  </a:cubicBezTo>
                  <a:lnTo>
                    <a:pt x="50721" y="76629"/>
                  </a:lnTo>
                  <a:cubicBezTo>
                    <a:pt x="49793" y="76179"/>
                    <a:pt x="48659" y="76179"/>
                    <a:pt x="47628" y="75955"/>
                  </a:cubicBezTo>
                  <a:lnTo>
                    <a:pt x="47628" y="75955"/>
                  </a:lnTo>
                  <a:cubicBezTo>
                    <a:pt x="46597" y="75955"/>
                    <a:pt x="45567" y="75955"/>
                    <a:pt x="44432" y="75955"/>
                  </a:cubicBezTo>
                  <a:lnTo>
                    <a:pt x="44432" y="75955"/>
                  </a:lnTo>
                  <a:cubicBezTo>
                    <a:pt x="44226" y="75955"/>
                    <a:pt x="43917" y="75505"/>
                    <a:pt x="43505" y="75505"/>
                  </a:cubicBezTo>
                  <a:lnTo>
                    <a:pt x="43505" y="75505"/>
                  </a:lnTo>
                  <a:cubicBezTo>
                    <a:pt x="42268" y="75730"/>
                    <a:pt x="41237" y="75955"/>
                    <a:pt x="40000" y="75955"/>
                  </a:cubicBezTo>
                  <a:lnTo>
                    <a:pt x="40000" y="75955"/>
                  </a:lnTo>
                  <a:cubicBezTo>
                    <a:pt x="39484" y="75955"/>
                    <a:pt x="39175" y="75955"/>
                    <a:pt x="38659" y="75955"/>
                  </a:cubicBezTo>
                  <a:lnTo>
                    <a:pt x="38659" y="75955"/>
                  </a:lnTo>
                  <a:cubicBezTo>
                    <a:pt x="38762" y="77078"/>
                    <a:pt x="38762" y="77752"/>
                    <a:pt x="38865" y="78876"/>
                  </a:cubicBezTo>
                  <a:lnTo>
                    <a:pt x="38865" y="78876"/>
                  </a:lnTo>
                  <a:cubicBezTo>
                    <a:pt x="38969" y="80000"/>
                    <a:pt x="39278" y="80674"/>
                    <a:pt x="39793" y="80224"/>
                  </a:cubicBezTo>
                  <a:lnTo>
                    <a:pt x="39793" y="80224"/>
                  </a:lnTo>
                  <a:cubicBezTo>
                    <a:pt x="40206" y="79550"/>
                    <a:pt x="40824" y="79550"/>
                    <a:pt x="41340" y="79550"/>
                  </a:cubicBezTo>
                  <a:lnTo>
                    <a:pt x="41340" y="79550"/>
                  </a:lnTo>
                  <a:cubicBezTo>
                    <a:pt x="41958" y="79550"/>
                    <a:pt x="42680" y="80000"/>
                    <a:pt x="43298" y="80224"/>
                  </a:cubicBezTo>
                  <a:lnTo>
                    <a:pt x="43298" y="80224"/>
                  </a:lnTo>
                  <a:cubicBezTo>
                    <a:pt x="43402" y="80224"/>
                    <a:pt x="43608" y="80224"/>
                    <a:pt x="43814" y="80224"/>
                  </a:cubicBezTo>
                  <a:lnTo>
                    <a:pt x="43814" y="80224"/>
                  </a:lnTo>
                  <a:cubicBezTo>
                    <a:pt x="43917" y="80224"/>
                    <a:pt x="43917" y="80674"/>
                    <a:pt x="44020" y="80674"/>
                  </a:cubicBezTo>
                  <a:lnTo>
                    <a:pt x="44020" y="80674"/>
                  </a:lnTo>
                  <a:cubicBezTo>
                    <a:pt x="43917" y="81123"/>
                    <a:pt x="43814" y="81348"/>
                    <a:pt x="43814" y="81348"/>
                  </a:cubicBezTo>
                  <a:lnTo>
                    <a:pt x="43814" y="81348"/>
                  </a:lnTo>
                  <a:cubicBezTo>
                    <a:pt x="42989" y="81348"/>
                    <a:pt x="42268" y="81573"/>
                    <a:pt x="41546" y="81573"/>
                  </a:cubicBezTo>
                  <a:lnTo>
                    <a:pt x="41546" y="81573"/>
                  </a:lnTo>
                  <a:cubicBezTo>
                    <a:pt x="40927" y="81573"/>
                    <a:pt x="40206" y="81573"/>
                    <a:pt x="39484" y="81573"/>
                  </a:cubicBezTo>
                  <a:lnTo>
                    <a:pt x="39484" y="81573"/>
                  </a:lnTo>
                  <a:cubicBezTo>
                    <a:pt x="39690" y="82247"/>
                    <a:pt x="39793" y="83146"/>
                    <a:pt x="40000" y="83820"/>
                  </a:cubicBezTo>
                  <a:lnTo>
                    <a:pt x="40000" y="83820"/>
                  </a:lnTo>
                  <a:cubicBezTo>
                    <a:pt x="40000" y="84044"/>
                    <a:pt x="40206" y="84719"/>
                    <a:pt x="40309" y="84719"/>
                  </a:cubicBezTo>
                  <a:lnTo>
                    <a:pt x="40309" y="84719"/>
                  </a:lnTo>
                  <a:cubicBezTo>
                    <a:pt x="41752" y="84943"/>
                    <a:pt x="43092" y="85168"/>
                    <a:pt x="44432" y="85168"/>
                  </a:cubicBezTo>
                  <a:lnTo>
                    <a:pt x="44432" y="85168"/>
                  </a:lnTo>
                  <a:cubicBezTo>
                    <a:pt x="46597" y="85393"/>
                    <a:pt x="48659" y="86292"/>
                    <a:pt x="50721" y="86067"/>
                  </a:cubicBezTo>
                  <a:lnTo>
                    <a:pt x="50721" y="86067"/>
                  </a:lnTo>
                  <a:cubicBezTo>
                    <a:pt x="53711" y="85393"/>
                    <a:pt x="56597" y="85842"/>
                    <a:pt x="59484" y="85168"/>
                  </a:cubicBezTo>
                  <a:lnTo>
                    <a:pt x="59484" y="85168"/>
                  </a:lnTo>
                  <a:cubicBezTo>
                    <a:pt x="61546" y="84943"/>
                    <a:pt x="63711" y="85842"/>
                    <a:pt x="65773" y="84943"/>
                  </a:cubicBezTo>
                  <a:lnTo>
                    <a:pt x="65773" y="84943"/>
                  </a:lnTo>
                  <a:cubicBezTo>
                    <a:pt x="66907" y="84269"/>
                    <a:pt x="68041" y="84943"/>
                    <a:pt x="69278" y="84943"/>
                  </a:cubicBezTo>
                  <a:lnTo>
                    <a:pt x="69278" y="84943"/>
                  </a:lnTo>
                  <a:cubicBezTo>
                    <a:pt x="69484" y="84943"/>
                    <a:pt x="69793" y="85168"/>
                    <a:pt x="70000" y="85393"/>
                  </a:cubicBezTo>
                  <a:lnTo>
                    <a:pt x="70000" y="85842"/>
                  </a:lnTo>
                  <a:lnTo>
                    <a:pt x="70000" y="85842"/>
                  </a:lnTo>
                  <a:cubicBezTo>
                    <a:pt x="69896" y="86067"/>
                    <a:pt x="69896" y="86067"/>
                    <a:pt x="69793" y="86067"/>
                  </a:cubicBezTo>
                  <a:lnTo>
                    <a:pt x="69793" y="86067"/>
                  </a:lnTo>
                  <a:cubicBezTo>
                    <a:pt x="67835" y="86292"/>
                    <a:pt x="65979" y="86292"/>
                    <a:pt x="64123" y="86516"/>
                  </a:cubicBezTo>
                  <a:lnTo>
                    <a:pt x="64123" y="86516"/>
                  </a:lnTo>
                  <a:cubicBezTo>
                    <a:pt x="62886" y="86516"/>
                    <a:pt x="61752" y="86292"/>
                    <a:pt x="60618" y="86516"/>
                  </a:cubicBezTo>
                  <a:lnTo>
                    <a:pt x="60618" y="86516"/>
                  </a:lnTo>
                  <a:cubicBezTo>
                    <a:pt x="59896" y="86516"/>
                    <a:pt x="59278" y="86741"/>
                    <a:pt x="58556" y="86741"/>
                  </a:cubicBezTo>
                  <a:lnTo>
                    <a:pt x="58556" y="86741"/>
                  </a:lnTo>
                  <a:cubicBezTo>
                    <a:pt x="59278" y="86966"/>
                    <a:pt x="59896" y="86966"/>
                    <a:pt x="60618" y="86966"/>
                  </a:cubicBezTo>
                  <a:lnTo>
                    <a:pt x="60618" y="86966"/>
                  </a:lnTo>
                  <a:cubicBezTo>
                    <a:pt x="63814" y="86966"/>
                    <a:pt x="67216" y="87640"/>
                    <a:pt x="70618" y="86741"/>
                  </a:cubicBezTo>
                  <a:lnTo>
                    <a:pt x="70618" y="86741"/>
                  </a:lnTo>
                  <a:cubicBezTo>
                    <a:pt x="72680" y="86292"/>
                    <a:pt x="74845" y="86741"/>
                    <a:pt x="76907" y="86741"/>
                  </a:cubicBezTo>
                  <a:lnTo>
                    <a:pt x="76907" y="86741"/>
                  </a:lnTo>
                  <a:cubicBezTo>
                    <a:pt x="77835" y="86741"/>
                    <a:pt x="78762" y="86741"/>
                    <a:pt x="79690" y="86741"/>
                  </a:cubicBezTo>
                  <a:lnTo>
                    <a:pt x="79690" y="86741"/>
                  </a:lnTo>
                  <a:cubicBezTo>
                    <a:pt x="78865" y="86292"/>
                    <a:pt x="78865" y="86292"/>
                    <a:pt x="78762" y="85393"/>
                  </a:cubicBezTo>
                  <a:lnTo>
                    <a:pt x="78762" y="85393"/>
                  </a:lnTo>
                  <a:cubicBezTo>
                    <a:pt x="78969" y="85393"/>
                    <a:pt x="79381" y="85393"/>
                    <a:pt x="79587" y="85393"/>
                  </a:cubicBezTo>
                  <a:lnTo>
                    <a:pt x="79587" y="85393"/>
                  </a:lnTo>
                  <a:cubicBezTo>
                    <a:pt x="79793" y="85393"/>
                    <a:pt x="80103" y="85168"/>
                    <a:pt x="80206" y="84269"/>
                  </a:cubicBezTo>
                  <a:lnTo>
                    <a:pt x="80206" y="84269"/>
                  </a:lnTo>
                  <a:cubicBezTo>
                    <a:pt x="80412" y="82921"/>
                    <a:pt x="80721" y="81573"/>
                    <a:pt x="80927" y="80000"/>
                  </a:cubicBezTo>
                  <a:lnTo>
                    <a:pt x="80927" y="80000"/>
                  </a:lnTo>
                  <a:cubicBezTo>
                    <a:pt x="81030" y="79101"/>
                    <a:pt x="81237" y="77977"/>
                    <a:pt x="81340" y="77078"/>
                  </a:cubicBezTo>
                  <a:lnTo>
                    <a:pt x="81340" y="77078"/>
                  </a:lnTo>
                  <a:cubicBezTo>
                    <a:pt x="81237" y="77078"/>
                    <a:pt x="81030" y="77078"/>
                    <a:pt x="81030" y="77078"/>
                  </a:cubicBezTo>
                  <a:lnTo>
                    <a:pt x="81030" y="77078"/>
                  </a:lnTo>
                  <a:cubicBezTo>
                    <a:pt x="79381" y="77078"/>
                    <a:pt x="77628" y="77303"/>
                    <a:pt x="75979" y="77078"/>
                  </a:cubicBezTo>
                  <a:lnTo>
                    <a:pt x="75979" y="77078"/>
                  </a:lnTo>
                  <a:cubicBezTo>
                    <a:pt x="75051" y="77078"/>
                    <a:pt x="74020" y="76853"/>
                    <a:pt x="73092" y="76629"/>
                  </a:cubicBezTo>
                  <a:lnTo>
                    <a:pt x="73092" y="76629"/>
                  </a:lnTo>
                  <a:cubicBezTo>
                    <a:pt x="71340" y="76179"/>
                    <a:pt x="69793" y="76179"/>
                    <a:pt x="68247" y="75955"/>
                  </a:cubicBezTo>
                  <a:lnTo>
                    <a:pt x="68247" y="75955"/>
                  </a:lnTo>
                  <a:cubicBezTo>
                    <a:pt x="67938" y="75955"/>
                    <a:pt x="67835" y="75955"/>
                    <a:pt x="67731" y="75955"/>
                  </a:cubicBezTo>
                  <a:lnTo>
                    <a:pt x="67731" y="75955"/>
                  </a:lnTo>
                  <a:cubicBezTo>
                    <a:pt x="67731" y="75955"/>
                    <a:pt x="67628" y="75730"/>
                    <a:pt x="67628" y="75505"/>
                  </a:cubicBezTo>
                  <a:lnTo>
                    <a:pt x="67628" y="75505"/>
                  </a:lnTo>
                  <a:cubicBezTo>
                    <a:pt x="67731" y="75505"/>
                    <a:pt x="67938" y="75056"/>
                    <a:pt x="68041" y="75056"/>
                  </a:cubicBezTo>
                  <a:lnTo>
                    <a:pt x="68041" y="75056"/>
                  </a:lnTo>
                  <a:cubicBezTo>
                    <a:pt x="68556" y="74831"/>
                    <a:pt x="69175" y="74831"/>
                    <a:pt x="69793" y="74831"/>
                  </a:cubicBezTo>
                  <a:lnTo>
                    <a:pt x="69793" y="74831"/>
                  </a:lnTo>
                  <a:cubicBezTo>
                    <a:pt x="70412" y="74606"/>
                    <a:pt x="71030" y="74606"/>
                    <a:pt x="71443" y="74606"/>
                  </a:cubicBezTo>
                  <a:lnTo>
                    <a:pt x="71443" y="74606"/>
                  </a:lnTo>
                  <a:cubicBezTo>
                    <a:pt x="72061" y="74606"/>
                    <a:pt x="72577" y="75056"/>
                    <a:pt x="73195" y="75056"/>
                  </a:cubicBezTo>
                  <a:lnTo>
                    <a:pt x="73195" y="75056"/>
                  </a:lnTo>
                  <a:cubicBezTo>
                    <a:pt x="74123" y="74831"/>
                    <a:pt x="75154" y="74382"/>
                    <a:pt x="76185" y="74157"/>
                  </a:cubicBezTo>
                  <a:lnTo>
                    <a:pt x="76185" y="74157"/>
                  </a:lnTo>
                  <a:cubicBezTo>
                    <a:pt x="78041" y="73932"/>
                    <a:pt x="79793" y="73932"/>
                    <a:pt x="81649" y="73932"/>
                  </a:cubicBezTo>
                  <a:lnTo>
                    <a:pt x="81649" y="73932"/>
                  </a:lnTo>
                  <a:cubicBezTo>
                    <a:pt x="81855" y="71011"/>
                    <a:pt x="81958" y="68089"/>
                    <a:pt x="82268" y="64943"/>
                  </a:cubicBezTo>
                  <a:lnTo>
                    <a:pt x="82268" y="64943"/>
                  </a:lnTo>
                  <a:cubicBezTo>
                    <a:pt x="80824" y="65168"/>
                    <a:pt x="79587" y="65842"/>
                    <a:pt x="78350" y="64494"/>
                  </a:cubicBezTo>
                  <a:lnTo>
                    <a:pt x="78350" y="64494"/>
                  </a:lnTo>
                  <a:cubicBezTo>
                    <a:pt x="79587" y="64269"/>
                    <a:pt x="80927" y="64044"/>
                    <a:pt x="82164" y="63820"/>
                  </a:cubicBezTo>
                  <a:lnTo>
                    <a:pt x="82164" y="63820"/>
                  </a:lnTo>
                  <a:cubicBezTo>
                    <a:pt x="82268" y="62471"/>
                    <a:pt x="82371" y="60898"/>
                    <a:pt x="82371" y="59775"/>
                  </a:cubicBezTo>
                  <a:lnTo>
                    <a:pt x="82371" y="59775"/>
                  </a:lnTo>
                  <a:cubicBezTo>
                    <a:pt x="82164" y="59550"/>
                    <a:pt x="81958" y="59550"/>
                    <a:pt x="81752" y="59325"/>
                  </a:cubicBezTo>
                  <a:lnTo>
                    <a:pt x="81752" y="59325"/>
                  </a:lnTo>
                  <a:cubicBezTo>
                    <a:pt x="81855" y="59101"/>
                    <a:pt x="81958" y="58651"/>
                    <a:pt x="82164" y="57977"/>
                  </a:cubicBezTo>
                  <a:lnTo>
                    <a:pt x="82164" y="57977"/>
                  </a:lnTo>
                  <a:cubicBezTo>
                    <a:pt x="82268" y="57752"/>
                    <a:pt x="82371" y="57528"/>
                    <a:pt x="82371" y="57303"/>
                  </a:cubicBezTo>
                  <a:lnTo>
                    <a:pt x="82371" y="57303"/>
                  </a:lnTo>
                  <a:cubicBezTo>
                    <a:pt x="82371" y="55280"/>
                    <a:pt x="82268" y="53483"/>
                    <a:pt x="82164" y="51685"/>
                  </a:cubicBezTo>
                  <a:lnTo>
                    <a:pt x="82164" y="51685"/>
                  </a:lnTo>
                  <a:cubicBezTo>
                    <a:pt x="82164" y="51460"/>
                    <a:pt x="81855" y="51235"/>
                    <a:pt x="81752" y="51235"/>
                  </a:cubicBezTo>
                  <a:lnTo>
                    <a:pt x="81752" y="51235"/>
                  </a:lnTo>
                  <a:cubicBezTo>
                    <a:pt x="80927" y="50786"/>
                    <a:pt x="79896" y="50561"/>
                    <a:pt x="79175" y="50561"/>
                  </a:cubicBezTo>
                  <a:lnTo>
                    <a:pt x="79175" y="50561"/>
                  </a:lnTo>
                  <a:cubicBezTo>
                    <a:pt x="77216" y="50337"/>
                    <a:pt x="75360" y="50112"/>
                    <a:pt x="73402" y="50112"/>
                  </a:cubicBezTo>
                  <a:lnTo>
                    <a:pt x="73402" y="50112"/>
                  </a:lnTo>
                  <a:cubicBezTo>
                    <a:pt x="71030" y="49887"/>
                    <a:pt x="68556" y="50112"/>
                    <a:pt x="65979" y="50112"/>
                  </a:cubicBezTo>
                  <a:lnTo>
                    <a:pt x="65979" y="50112"/>
                  </a:lnTo>
                  <a:cubicBezTo>
                    <a:pt x="65670" y="50112"/>
                    <a:pt x="65154" y="49887"/>
                    <a:pt x="64742" y="49662"/>
                  </a:cubicBezTo>
                  <a:lnTo>
                    <a:pt x="64742" y="49662"/>
                  </a:lnTo>
                  <a:cubicBezTo>
                    <a:pt x="64329" y="49438"/>
                    <a:pt x="64123" y="48314"/>
                    <a:pt x="64226" y="47191"/>
                  </a:cubicBezTo>
                  <a:lnTo>
                    <a:pt x="64226" y="47191"/>
                  </a:lnTo>
                  <a:cubicBezTo>
                    <a:pt x="64639" y="48988"/>
                    <a:pt x="65257" y="48988"/>
                    <a:pt x="65876" y="48988"/>
                  </a:cubicBezTo>
                  <a:lnTo>
                    <a:pt x="65876" y="48988"/>
                  </a:lnTo>
                  <a:cubicBezTo>
                    <a:pt x="69175" y="48764"/>
                    <a:pt x="72577" y="49662"/>
                    <a:pt x="75773" y="48539"/>
                  </a:cubicBezTo>
                  <a:lnTo>
                    <a:pt x="75773" y="48539"/>
                  </a:lnTo>
                  <a:cubicBezTo>
                    <a:pt x="77422" y="48314"/>
                    <a:pt x="78969" y="48539"/>
                    <a:pt x="80721" y="48314"/>
                  </a:cubicBezTo>
                  <a:lnTo>
                    <a:pt x="80721" y="48314"/>
                  </a:lnTo>
                  <a:cubicBezTo>
                    <a:pt x="81030" y="48314"/>
                    <a:pt x="81443" y="48314"/>
                    <a:pt x="81855" y="48314"/>
                  </a:cubicBezTo>
                  <a:lnTo>
                    <a:pt x="81855" y="48314"/>
                  </a:lnTo>
                  <a:cubicBezTo>
                    <a:pt x="81546" y="45842"/>
                    <a:pt x="81237" y="43370"/>
                    <a:pt x="80927" y="41123"/>
                  </a:cubicBezTo>
                  <a:lnTo>
                    <a:pt x="78762" y="41123"/>
                  </a:lnTo>
                  <a:lnTo>
                    <a:pt x="78762" y="41123"/>
                  </a:lnTo>
                  <a:cubicBezTo>
                    <a:pt x="78762" y="40898"/>
                    <a:pt x="78762" y="40674"/>
                    <a:pt x="78762" y="40674"/>
                  </a:cubicBezTo>
                  <a:lnTo>
                    <a:pt x="78762" y="40674"/>
                  </a:lnTo>
                  <a:cubicBezTo>
                    <a:pt x="79484" y="40449"/>
                    <a:pt x="80103" y="40000"/>
                    <a:pt x="80824" y="39775"/>
                  </a:cubicBezTo>
                  <a:lnTo>
                    <a:pt x="80824" y="39775"/>
                  </a:lnTo>
                  <a:cubicBezTo>
                    <a:pt x="80721" y="39325"/>
                    <a:pt x="80515" y="38651"/>
                    <a:pt x="80412" y="37977"/>
                  </a:cubicBezTo>
                  <a:lnTo>
                    <a:pt x="80412" y="37977"/>
                  </a:lnTo>
                  <a:cubicBezTo>
                    <a:pt x="80412" y="36853"/>
                    <a:pt x="80206" y="36629"/>
                    <a:pt x="79690" y="36629"/>
                  </a:cubicBezTo>
                  <a:lnTo>
                    <a:pt x="79690" y="36629"/>
                  </a:lnTo>
                  <a:cubicBezTo>
                    <a:pt x="78865" y="36629"/>
                    <a:pt x="78041" y="36853"/>
                    <a:pt x="77113" y="37303"/>
                  </a:cubicBezTo>
                  <a:lnTo>
                    <a:pt x="77113" y="37303"/>
                  </a:lnTo>
                  <a:cubicBezTo>
                    <a:pt x="76185" y="37752"/>
                    <a:pt x="75360" y="37752"/>
                    <a:pt x="74536" y="37752"/>
                  </a:cubicBezTo>
                  <a:lnTo>
                    <a:pt x="74536" y="37752"/>
                  </a:lnTo>
                  <a:cubicBezTo>
                    <a:pt x="73298" y="37977"/>
                    <a:pt x="72061" y="37752"/>
                    <a:pt x="70927" y="37752"/>
                  </a:cubicBezTo>
                  <a:lnTo>
                    <a:pt x="70927" y="37752"/>
                  </a:lnTo>
                  <a:cubicBezTo>
                    <a:pt x="70515" y="37752"/>
                    <a:pt x="70000" y="37303"/>
                    <a:pt x="69484" y="37303"/>
                  </a:cubicBezTo>
                  <a:lnTo>
                    <a:pt x="69484" y="37303"/>
                  </a:lnTo>
                  <a:cubicBezTo>
                    <a:pt x="67628" y="37078"/>
                    <a:pt x="65670" y="37977"/>
                    <a:pt x="63608" y="36853"/>
                  </a:cubicBezTo>
                  <a:lnTo>
                    <a:pt x="63608" y="36853"/>
                  </a:lnTo>
                  <a:cubicBezTo>
                    <a:pt x="63092" y="36629"/>
                    <a:pt x="62680" y="37078"/>
                    <a:pt x="62061" y="37303"/>
                  </a:cubicBezTo>
                  <a:lnTo>
                    <a:pt x="62061" y="37303"/>
                  </a:lnTo>
                  <a:cubicBezTo>
                    <a:pt x="61030" y="37752"/>
                    <a:pt x="60000" y="38202"/>
                    <a:pt x="58969" y="38426"/>
                  </a:cubicBezTo>
                  <a:lnTo>
                    <a:pt x="58969" y="38426"/>
                  </a:lnTo>
                  <a:cubicBezTo>
                    <a:pt x="58041" y="38651"/>
                    <a:pt x="57216" y="39325"/>
                    <a:pt x="56288" y="39550"/>
                  </a:cubicBezTo>
                  <a:lnTo>
                    <a:pt x="56288" y="39550"/>
                  </a:lnTo>
                  <a:cubicBezTo>
                    <a:pt x="54948" y="39775"/>
                    <a:pt x="53814" y="39550"/>
                    <a:pt x="52577" y="39775"/>
                  </a:cubicBezTo>
                  <a:lnTo>
                    <a:pt x="52577" y="39775"/>
                  </a:lnTo>
                  <a:cubicBezTo>
                    <a:pt x="51340" y="39775"/>
                    <a:pt x="50206" y="39775"/>
                    <a:pt x="48969" y="39775"/>
                  </a:cubicBezTo>
                  <a:lnTo>
                    <a:pt x="48969" y="39775"/>
                  </a:lnTo>
                  <a:cubicBezTo>
                    <a:pt x="48556" y="39775"/>
                    <a:pt x="48247" y="39775"/>
                    <a:pt x="47938" y="39775"/>
                  </a:cubicBezTo>
                  <a:lnTo>
                    <a:pt x="47938" y="39775"/>
                  </a:lnTo>
                  <a:cubicBezTo>
                    <a:pt x="47731" y="39775"/>
                    <a:pt x="47628" y="39325"/>
                    <a:pt x="47525" y="39325"/>
                  </a:cubicBezTo>
                  <a:lnTo>
                    <a:pt x="47525" y="39325"/>
                  </a:lnTo>
                  <a:cubicBezTo>
                    <a:pt x="47628" y="38876"/>
                    <a:pt x="47731" y="38651"/>
                    <a:pt x="47938" y="38651"/>
                  </a:cubicBezTo>
                  <a:lnTo>
                    <a:pt x="47938" y="38651"/>
                  </a:lnTo>
                  <a:cubicBezTo>
                    <a:pt x="48041" y="38651"/>
                    <a:pt x="48247" y="38651"/>
                    <a:pt x="48350" y="38426"/>
                  </a:cubicBezTo>
                  <a:lnTo>
                    <a:pt x="48350" y="38426"/>
                  </a:lnTo>
                  <a:cubicBezTo>
                    <a:pt x="48453" y="38202"/>
                    <a:pt x="48659" y="37977"/>
                    <a:pt x="48762" y="37977"/>
                  </a:cubicBezTo>
                  <a:lnTo>
                    <a:pt x="48762" y="37977"/>
                  </a:lnTo>
                  <a:cubicBezTo>
                    <a:pt x="50618" y="37752"/>
                    <a:pt x="52474" y="37752"/>
                    <a:pt x="54432" y="37303"/>
                  </a:cubicBezTo>
                  <a:lnTo>
                    <a:pt x="54432" y="37303"/>
                  </a:lnTo>
                  <a:cubicBezTo>
                    <a:pt x="55463" y="37303"/>
                    <a:pt x="56494" y="37078"/>
                    <a:pt x="57525" y="36853"/>
                  </a:cubicBezTo>
                  <a:lnTo>
                    <a:pt x="57525" y="36853"/>
                  </a:lnTo>
                  <a:cubicBezTo>
                    <a:pt x="59278" y="36629"/>
                    <a:pt x="60927" y="36179"/>
                    <a:pt x="62680" y="35955"/>
                  </a:cubicBezTo>
                  <a:lnTo>
                    <a:pt x="62680" y="35955"/>
                  </a:lnTo>
                  <a:cubicBezTo>
                    <a:pt x="64742" y="35730"/>
                    <a:pt x="66907" y="35280"/>
                    <a:pt x="69072" y="35280"/>
                  </a:cubicBezTo>
                  <a:lnTo>
                    <a:pt x="69072" y="35280"/>
                  </a:lnTo>
                  <a:cubicBezTo>
                    <a:pt x="70721" y="35280"/>
                    <a:pt x="72577" y="35730"/>
                    <a:pt x="74329" y="35955"/>
                  </a:cubicBezTo>
                  <a:lnTo>
                    <a:pt x="74329" y="35955"/>
                  </a:lnTo>
                  <a:cubicBezTo>
                    <a:pt x="75670" y="35955"/>
                    <a:pt x="77113" y="35955"/>
                    <a:pt x="78350" y="35955"/>
                  </a:cubicBezTo>
                  <a:lnTo>
                    <a:pt x="78350" y="35955"/>
                  </a:lnTo>
                  <a:cubicBezTo>
                    <a:pt x="78865" y="35955"/>
                    <a:pt x="79381" y="35955"/>
                    <a:pt x="79896" y="35955"/>
                  </a:cubicBezTo>
                  <a:lnTo>
                    <a:pt x="79896" y="35955"/>
                  </a:lnTo>
                  <a:cubicBezTo>
                    <a:pt x="79793" y="34831"/>
                    <a:pt x="79690" y="33932"/>
                    <a:pt x="79484" y="33258"/>
                  </a:cubicBezTo>
                  <a:lnTo>
                    <a:pt x="79484" y="33258"/>
                  </a:lnTo>
                  <a:cubicBezTo>
                    <a:pt x="79484" y="32808"/>
                    <a:pt x="79381" y="32359"/>
                    <a:pt x="79278" y="32359"/>
                  </a:cubicBezTo>
                  <a:lnTo>
                    <a:pt x="79278" y="32359"/>
                  </a:lnTo>
                  <a:cubicBezTo>
                    <a:pt x="78144" y="32359"/>
                    <a:pt x="77113" y="32359"/>
                    <a:pt x="75979" y="32359"/>
                  </a:cubicBezTo>
                  <a:lnTo>
                    <a:pt x="75979" y="32359"/>
                  </a:lnTo>
                  <a:cubicBezTo>
                    <a:pt x="74639" y="32359"/>
                    <a:pt x="73298" y="32359"/>
                    <a:pt x="71855" y="32134"/>
                  </a:cubicBezTo>
                  <a:lnTo>
                    <a:pt x="71855" y="32134"/>
                  </a:lnTo>
                  <a:cubicBezTo>
                    <a:pt x="71855" y="32134"/>
                    <a:pt x="71752" y="31910"/>
                    <a:pt x="71546" y="31910"/>
                  </a:cubicBezTo>
                  <a:lnTo>
                    <a:pt x="71546" y="31910"/>
                  </a:lnTo>
                  <a:cubicBezTo>
                    <a:pt x="71546" y="31685"/>
                    <a:pt x="71752" y="31685"/>
                    <a:pt x="71752" y="31460"/>
                  </a:cubicBezTo>
                  <a:lnTo>
                    <a:pt x="79175" y="31460"/>
                  </a:lnTo>
                  <a:lnTo>
                    <a:pt x="79175" y="31460"/>
                  </a:lnTo>
                  <a:cubicBezTo>
                    <a:pt x="79278" y="31460"/>
                    <a:pt x="79278" y="31235"/>
                    <a:pt x="79278" y="30786"/>
                  </a:cubicBezTo>
                  <a:lnTo>
                    <a:pt x="79278" y="30786"/>
                  </a:lnTo>
                  <a:cubicBezTo>
                    <a:pt x="78762" y="29213"/>
                    <a:pt x="78350" y="27415"/>
                    <a:pt x="77835" y="25617"/>
                  </a:cubicBezTo>
                  <a:lnTo>
                    <a:pt x="77835" y="25617"/>
                  </a:lnTo>
                  <a:cubicBezTo>
                    <a:pt x="77628" y="24943"/>
                    <a:pt x="77422" y="24269"/>
                    <a:pt x="77216" y="24269"/>
                  </a:cubicBezTo>
                  <a:lnTo>
                    <a:pt x="77216" y="24269"/>
                  </a:lnTo>
                  <a:cubicBezTo>
                    <a:pt x="76082" y="23595"/>
                    <a:pt x="75051" y="23370"/>
                    <a:pt x="73917" y="23370"/>
                  </a:cubicBezTo>
                  <a:lnTo>
                    <a:pt x="73917" y="23370"/>
                  </a:lnTo>
                  <a:cubicBezTo>
                    <a:pt x="73298" y="23146"/>
                    <a:pt x="72783" y="23370"/>
                    <a:pt x="72164" y="23595"/>
                  </a:cubicBezTo>
                  <a:lnTo>
                    <a:pt x="72164" y="23595"/>
                  </a:lnTo>
                  <a:cubicBezTo>
                    <a:pt x="71752" y="23595"/>
                    <a:pt x="71237" y="24269"/>
                    <a:pt x="70927" y="23820"/>
                  </a:cubicBezTo>
                  <a:lnTo>
                    <a:pt x="70927" y="23820"/>
                  </a:lnTo>
                  <a:cubicBezTo>
                    <a:pt x="70000" y="23146"/>
                    <a:pt x="69072" y="23820"/>
                    <a:pt x="68247" y="23595"/>
                  </a:cubicBezTo>
                  <a:lnTo>
                    <a:pt x="68247" y="23595"/>
                  </a:lnTo>
                  <a:cubicBezTo>
                    <a:pt x="67938" y="23595"/>
                    <a:pt x="67835" y="23595"/>
                    <a:pt x="67731" y="23370"/>
                  </a:cubicBezTo>
                  <a:lnTo>
                    <a:pt x="67731" y="23370"/>
                  </a:lnTo>
                  <a:lnTo>
                    <a:pt x="67731" y="23146"/>
                  </a:lnTo>
                  <a:lnTo>
                    <a:pt x="67731" y="23146"/>
                  </a:lnTo>
                  <a:cubicBezTo>
                    <a:pt x="69072" y="22247"/>
                    <a:pt x="70618" y="21797"/>
                    <a:pt x="72061" y="21573"/>
                  </a:cubicBezTo>
                  <a:lnTo>
                    <a:pt x="72061" y="21573"/>
                  </a:lnTo>
                  <a:cubicBezTo>
                    <a:pt x="73505" y="21348"/>
                    <a:pt x="75154" y="21573"/>
                    <a:pt x="76597" y="21797"/>
                  </a:cubicBezTo>
                  <a:lnTo>
                    <a:pt x="76597" y="21797"/>
                  </a:lnTo>
                  <a:cubicBezTo>
                    <a:pt x="76391" y="21348"/>
                    <a:pt x="76288" y="20674"/>
                    <a:pt x="76082" y="20449"/>
                  </a:cubicBezTo>
                  <a:lnTo>
                    <a:pt x="76082" y="20449"/>
                  </a:lnTo>
                  <a:cubicBezTo>
                    <a:pt x="75567" y="18426"/>
                    <a:pt x="74742" y="17303"/>
                    <a:pt x="73814" y="17303"/>
                  </a:cubicBezTo>
                  <a:lnTo>
                    <a:pt x="73814" y="17303"/>
                  </a:lnTo>
                  <a:cubicBezTo>
                    <a:pt x="70721" y="17078"/>
                    <a:pt x="67835" y="17078"/>
                    <a:pt x="64845" y="17078"/>
                  </a:cubicBezTo>
                  <a:lnTo>
                    <a:pt x="64845" y="17078"/>
                  </a:lnTo>
                  <a:cubicBezTo>
                    <a:pt x="63917" y="16853"/>
                    <a:pt x="63092" y="16853"/>
                    <a:pt x="62371" y="16853"/>
                  </a:cubicBezTo>
                  <a:lnTo>
                    <a:pt x="62371" y="16853"/>
                  </a:lnTo>
                  <a:cubicBezTo>
                    <a:pt x="62268" y="16853"/>
                    <a:pt x="62164" y="16179"/>
                    <a:pt x="62061" y="16179"/>
                  </a:cubicBezTo>
                  <a:lnTo>
                    <a:pt x="62061" y="16179"/>
                  </a:lnTo>
                  <a:cubicBezTo>
                    <a:pt x="62164" y="15955"/>
                    <a:pt x="62268" y="15730"/>
                    <a:pt x="62371" y="15730"/>
                  </a:cubicBezTo>
                  <a:lnTo>
                    <a:pt x="62371" y="15730"/>
                  </a:lnTo>
                  <a:cubicBezTo>
                    <a:pt x="63195" y="15505"/>
                    <a:pt x="64123" y="15280"/>
                    <a:pt x="65051" y="15280"/>
                  </a:cubicBezTo>
                  <a:lnTo>
                    <a:pt x="65051" y="15280"/>
                  </a:lnTo>
                  <a:cubicBezTo>
                    <a:pt x="66804" y="15280"/>
                    <a:pt x="68556" y="15056"/>
                    <a:pt x="70412" y="15505"/>
                  </a:cubicBezTo>
                  <a:lnTo>
                    <a:pt x="70412" y="15505"/>
                  </a:lnTo>
                  <a:cubicBezTo>
                    <a:pt x="71443" y="15955"/>
                    <a:pt x="72577" y="15730"/>
                    <a:pt x="73608" y="15730"/>
                  </a:cubicBezTo>
                  <a:lnTo>
                    <a:pt x="73608" y="15730"/>
                  </a:lnTo>
                  <a:cubicBezTo>
                    <a:pt x="73814" y="15730"/>
                    <a:pt x="73917" y="15730"/>
                    <a:pt x="74020" y="15505"/>
                  </a:cubicBezTo>
                  <a:lnTo>
                    <a:pt x="74020" y="15505"/>
                  </a:lnTo>
                  <a:cubicBezTo>
                    <a:pt x="73608" y="15056"/>
                    <a:pt x="73402" y="14382"/>
                    <a:pt x="73092" y="13932"/>
                  </a:cubicBezTo>
                  <a:lnTo>
                    <a:pt x="73092" y="13932"/>
                  </a:lnTo>
                  <a:cubicBezTo>
                    <a:pt x="72268" y="12584"/>
                    <a:pt x="71546" y="11910"/>
                    <a:pt x="71030" y="10561"/>
                  </a:cubicBezTo>
                  <a:lnTo>
                    <a:pt x="71030" y="10561"/>
                  </a:lnTo>
                  <a:cubicBezTo>
                    <a:pt x="70103" y="8764"/>
                    <a:pt x="69072" y="8089"/>
                    <a:pt x="68041" y="7865"/>
                  </a:cubicBezTo>
                  <a:lnTo>
                    <a:pt x="68041" y="7865"/>
                  </a:lnTo>
                  <a:cubicBezTo>
                    <a:pt x="66701" y="7640"/>
                    <a:pt x="65154" y="7640"/>
                    <a:pt x="63608" y="7415"/>
                  </a:cubicBezTo>
                  <a:lnTo>
                    <a:pt x="63608" y="7415"/>
                  </a:lnTo>
                  <a:cubicBezTo>
                    <a:pt x="63505" y="7415"/>
                    <a:pt x="63298" y="6741"/>
                    <a:pt x="63092" y="6741"/>
                  </a:cubicBezTo>
                  <a:lnTo>
                    <a:pt x="63092" y="6741"/>
                  </a:lnTo>
                  <a:cubicBezTo>
                    <a:pt x="63092" y="6516"/>
                    <a:pt x="63092" y="6516"/>
                    <a:pt x="63195" y="6292"/>
                  </a:cubicBezTo>
                  <a:lnTo>
                    <a:pt x="63195" y="6292"/>
                  </a:lnTo>
                  <a:cubicBezTo>
                    <a:pt x="64226" y="6067"/>
                    <a:pt x="65257" y="5617"/>
                    <a:pt x="66288" y="5393"/>
                  </a:cubicBezTo>
                  <a:lnTo>
                    <a:pt x="66288" y="5393"/>
                  </a:lnTo>
                  <a:cubicBezTo>
                    <a:pt x="65876" y="5168"/>
                    <a:pt x="65567" y="4719"/>
                    <a:pt x="65051" y="4494"/>
                  </a:cubicBezTo>
                  <a:lnTo>
                    <a:pt x="65051" y="4494"/>
                  </a:lnTo>
                  <a:cubicBezTo>
                    <a:pt x="64639" y="4269"/>
                    <a:pt x="63917" y="4044"/>
                    <a:pt x="63298" y="3595"/>
                  </a:cubicBezTo>
                  <a:lnTo>
                    <a:pt x="63298" y="3595"/>
                  </a:lnTo>
                  <a:cubicBezTo>
                    <a:pt x="61855" y="3370"/>
                    <a:pt x="60618" y="2247"/>
                    <a:pt x="59072" y="3146"/>
                  </a:cubicBezTo>
                  <a:lnTo>
                    <a:pt x="59072" y="3146"/>
                  </a:lnTo>
                  <a:cubicBezTo>
                    <a:pt x="57938" y="3595"/>
                    <a:pt x="56597" y="3595"/>
                    <a:pt x="55360" y="4269"/>
                  </a:cubicBezTo>
                  <a:lnTo>
                    <a:pt x="55360" y="4269"/>
                  </a:lnTo>
                  <a:cubicBezTo>
                    <a:pt x="54536" y="4719"/>
                    <a:pt x="53814" y="5168"/>
                    <a:pt x="52886" y="5617"/>
                  </a:cubicBezTo>
                  <a:lnTo>
                    <a:pt x="52886" y="5617"/>
                  </a:lnTo>
                  <a:cubicBezTo>
                    <a:pt x="52371" y="6292"/>
                    <a:pt x="51855" y="6741"/>
                    <a:pt x="51340" y="7415"/>
                  </a:cubicBezTo>
                  <a:lnTo>
                    <a:pt x="51340" y="7415"/>
                  </a:lnTo>
                  <a:cubicBezTo>
                    <a:pt x="51855" y="7865"/>
                    <a:pt x="52371" y="8089"/>
                    <a:pt x="52886" y="8764"/>
                  </a:cubicBezTo>
                  <a:lnTo>
                    <a:pt x="52886" y="8764"/>
                  </a:lnTo>
                  <a:cubicBezTo>
                    <a:pt x="52886" y="8764"/>
                    <a:pt x="53092" y="8988"/>
                    <a:pt x="53092" y="9213"/>
                  </a:cubicBezTo>
                  <a:lnTo>
                    <a:pt x="53092" y="9213"/>
                  </a:lnTo>
                  <a:cubicBezTo>
                    <a:pt x="53092" y="9438"/>
                    <a:pt x="52886" y="9662"/>
                    <a:pt x="52783" y="9662"/>
                  </a:cubicBezTo>
                  <a:lnTo>
                    <a:pt x="52783" y="9662"/>
                  </a:lnTo>
                  <a:cubicBezTo>
                    <a:pt x="52371" y="9438"/>
                    <a:pt x="51752" y="9213"/>
                    <a:pt x="51237" y="9213"/>
                  </a:cubicBezTo>
                  <a:lnTo>
                    <a:pt x="51237" y="9213"/>
                  </a:lnTo>
                  <a:cubicBezTo>
                    <a:pt x="50721" y="9213"/>
                    <a:pt x="50309" y="8764"/>
                    <a:pt x="49896" y="9213"/>
                  </a:cubicBezTo>
                  <a:lnTo>
                    <a:pt x="49896" y="9213"/>
                  </a:lnTo>
                  <a:cubicBezTo>
                    <a:pt x="48659" y="11011"/>
                    <a:pt x="47525" y="13258"/>
                    <a:pt x="46288" y="15280"/>
                  </a:cubicBezTo>
                  <a:lnTo>
                    <a:pt x="46288" y="15280"/>
                  </a:lnTo>
                  <a:cubicBezTo>
                    <a:pt x="45979" y="15505"/>
                    <a:pt x="45876" y="16179"/>
                    <a:pt x="45567" y="16629"/>
                  </a:cubicBezTo>
                  <a:lnTo>
                    <a:pt x="45567" y="16629"/>
                  </a:lnTo>
                  <a:cubicBezTo>
                    <a:pt x="46391" y="16853"/>
                    <a:pt x="47216" y="17078"/>
                    <a:pt x="48144" y="17078"/>
                  </a:cubicBezTo>
                  <a:lnTo>
                    <a:pt x="48144" y="17078"/>
                  </a:lnTo>
                  <a:cubicBezTo>
                    <a:pt x="48247" y="17303"/>
                    <a:pt x="48350" y="17752"/>
                    <a:pt x="48453" y="17977"/>
                  </a:cubicBezTo>
                  <a:lnTo>
                    <a:pt x="48453" y="17977"/>
                  </a:lnTo>
                  <a:cubicBezTo>
                    <a:pt x="48247" y="17977"/>
                    <a:pt x="48144" y="18202"/>
                    <a:pt x="48041" y="18426"/>
                  </a:cubicBezTo>
                  <a:lnTo>
                    <a:pt x="48041" y="18426"/>
                  </a:lnTo>
                  <a:cubicBezTo>
                    <a:pt x="47113" y="18426"/>
                    <a:pt x="46288" y="18426"/>
                    <a:pt x="45463" y="18202"/>
                  </a:cubicBezTo>
                  <a:lnTo>
                    <a:pt x="45463" y="18202"/>
                  </a:lnTo>
                  <a:cubicBezTo>
                    <a:pt x="45154" y="18202"/>
                    <a:pt x="44948" y="17977"/>
                    <a:pt x="44845" y="18202"/>
                  </a:cubicBezTo>
                  <a:lnTo>
                    <a:pt x="44845" y="18202"/>
                  </a:lnTo>
                  <a:cubicBezTo>
                    <a:pt x="44329" y="19550"/>
                    <a:pt x="43917" y="20674"/>
                    <a:pt x="43402" y="22247"/>
                  </a:cubicBezTo>
                  <a:lnTo>
                    <a:pt x="43402" y="22247"/>
                  </a:lnTo>
                  <a:cubicBezTo>
                    <a:pt x="50515" y="22247"/>
                    <a:pt x="57628" y="21797"/>
                    <a:pt x="64845" y="23370"/>
                  </a:cubicBezTo>
                  <a:lnTo>
                    <a:pt x="64845" y="23370"/>
                  </a:lnTo>
                  <a:cubicBezTo>
                    <a:pt x="64639" y="23595"/>
                    <a:pt x="64432" y="23820"/>
                    <a:pt x="64226" y="23820"/>
                  </a:cubicBezTo>
                  <a:lnTo>
                    <a:pt x="64226" y="23820"/>
                  </a:lnTo>
                  <a:cubicBezTo>
                    <a:pt x="63711" y="24269"/>
                    <a:pt x="63092" y="24269"/>
                    <a:pt x="62680" y="23820"/>
                  </a:cubicBezTo>
                  <a:lnTo>
                    <a:pt x="62680" y="23820"/>
                  </a:lnTo>
                  <a:cubicBezTo>
                    <a:pt x="61752" y="23820"/>
                    <a:pt x="60927" y="23370"/>
                    <a:pt x="60000" y="23370"/>
                  </a:cubicBezTo>
                  <a:lnTo>
                    <a:pt x="60000" y="23370"/>
                  </a:lnTo>
                  <a:cubicBezTo>
                    <a:pt x="57938" y="23370"/>
                    <a:pt x="55876" y="23820"/>
                    <a:pt x="53711" y="24269"/>
                  </a:cubicBezTo>
                  <a:lnTo>
                    <a:pt x="53711" y="24269"/>
                  </a:lnTo>
                  <a:cubicBezTo>
                    <a:pt x="53195" y="24269"/>
                    <a:pt x="52577" y="23820"/>
                    <a:pt x="52164" y="24269"/>
                  </a:cubicBezTo>
                  <a:lnTo>
                    <a:pt x="52164" y="24269"/>
                  </a:lnTo>
                  <a:cubicBezTo>
                    <a:pt x="50309" y="24494"/>
                    <a:pt x="48556" y="24719"/>
                    <a:pt x="46907" y="24943"/>
                  </a:cubicBezTo>
                  <a:lnTo>
                    <a:pt x="46907" y="24943"/>
                  </a:lnTo>
                  <a:cubicBezTo>
                    <a:pt x="46082" y="25168"/>
                    <a:pt x="45154" y="24943"/>
                    <a:pt x="44329" y="24943"/>
                  </a:cubicBezTo>
                  <a:lnTo>
                    <a:pt x="44329" y="24943"/>
                  </a:lnTo>
                  <a:cubicBezTo>
                    <a:pt x="44226" y="24943"/>
                    <a:pt x="44020" y="24943"/>
                    <a:pt x="43917" y="24943"/>
                  </a:cubicBezTo>
                  <a:lnTo>
                    <a:pt x="43917" y="24943"/>
                  </a:lnTo>
                  <a:cubicBezTo>
                    <a:pt x="43402" y="23820"/>
                    <a:pt x="42680" y="24269"/>
                    <a:pt x="42268" y="25168"/>
                  </a:cubicBezTo>
                  <a:lnTo>
                    <a:pt x="42268" y="25168"/>
                  </a:lnTo>
                  <a:cubicBezTo>
                    <a:pt x="42164" y="26067"/>
                    <a:pt x="41958" y="26741"/>
                    <a:pt x="41855" y="27415"/>
                  </a:cubicBezTo>
                  <a:lnTo>
                    <a:pt x="41855" y="27415"/>
                  </a:lnTo>
                  <a:cubicBezTo>
                    <a:pt x="41237" y="29662"/>
                    <a:pt x="40618" y="32359"/>
                    <a:pt x="40000" y="35056"/>
                  </a:cubicBezTo>
                  <a:lnTo>
                    <a:pt x="40000" y="35056"/>
                  </a:lnTo>
                  <a:cubicBezTo>
                    <a:pt x="39793" y="35955"/>
                    <a:pt x="39690" y="36629"/>
                    <a:pt x="39484" y="37752"/>
                  </a:cubicBezTo>
                  <a:lnTo>
                    <a:pt x="39484" y="37752"/>
                  </a:lnTo>
                  <a:cubicBezTo>
                    <a:pt x="40927" y="37977"/>
                    <a:pt x="42268" y="38202"/>
                    <a:pt x="43814" y="38426"/>
                  </a:cubicBezTo>
                  <a:lnTo>
                    <a:pt x="43814" y="38426"/>
                  </a:lnTo>
                  <a:cubicBezTo>
                    <a:pt x="43917" y="38426"/>
                    <a:pt x="44020" y="38651"/>
                    <a:pt x="44226" y="38876"/>
                  </a:cubicBezTo>
                  <a:lnTo>
                    <a:pt x="44226" y="38876"/>
                  </a:lnTo>
                  <a:cubicBezTo>
                    <a:pt x="44226" y="38876"/>
                    <a:pt x="44329" y="39550"/>
                    <a:pt x="44432" y="39775"/>
                  </a:cubicBezTo>
                  <a:lnTo>
                    <a:pt x="44432" y="39775"/>
                  </a:lnTo>
                  <a:cubicBezTo>
                    <a:pt x="44329" y="39775"/>
                    <a:pt x="44329" y="40000"/>
                    <a:pt x="44329" y="40000"/>
                  </a:cubicBezTo>
                  <a:lnTo>
                    <a:pt x="44329" y="40000"/>
                  </a:lnTo>
                  <a:cubicBezTo>
                    <a:pt x="42680" y="39775"/>
                    <a:pt x="40927" y="39550"/>
                    <a:pt x="39278" y="38876"/>
                  </a:cubicBezTo>
                  <a:lnTo>
                    <a:pt x="39278" y="38876"/>
                  </a:lnTo>
                  <a:cubicBezTo>
                    <a:pt x="39175" y="40449"/>
                    <a:pt x="38865" y="41348"/>
                    <a:pt x="38762" y="42696"/>
                  </a:cubicBezTo>
                  <a:close/>
                  <a:moveTo>
                    <a:pt x="37216" y="54157"/>
                  </a:moveTo>
                  <a:lnTo>
                    <a:pt x="37216" y="54157"/>
                  </a:lnTo>
                  <a:cubicBezTo>
                    <a:pt x="37319" y="51910"/>
                    <a:pt x="37319" y="49662"/>
                    <a:pt x="37628" y="47191"/>
                  </a:cubicBezTo>
                  <a:lnTo>
                    <a:pt x="37628" y="47191"/>
                  </a:lnTo>
                  <a:cubicBezTo>
                    <a:pt x="38041" y="43146"/>
                    <a:pt x="38247" y="39325"/>
                    <a:pt x="38969" y="35730"/>
                  </a:cubicBezTo>
                  <a:lnTo>
                    <a:pt x="38969" y="35730"/>
                  </a:lnTo>
                  <a:cubicBezTo>
                    <a:pt x="39381" y="33932"/>
                    <a:pt x="39484" y="32359"/>
                    <a:pt x="39896" y="30786"/>
                  </a:cubicBezTo>
                  <a:lnTo>
                    <a:pt x="39896" y="30786"/>
                  </a:lnTo>
                  <a:cubicBezTo>
                    <a:pt x="40309" y="28314"/>
                    <a:pt x="40824" y="26292"/>
                    <a:pt x="41443" y="23820"/>
                  </a:cubicBezTo>
                  <a:lnTo>
                    <a:pt x="41443" y="23820"/>
                  </a:lnTo>
                  <a:cubicBezTo>
                    <a:pt x="41855" y="22471"/>
                    <a:pt x="42268" y="20449"/>
                    <a:pt x="42783" y="18876"/>
                  </a:cubicBezTo>
                  <a:lnTo>
                    <a:pt x="42783" y="18876"/>
                  </a:lnTo>
                  <a:cubicBezTo>
                    <a:pt x="43298" y="17752"/>
                    <a:pt x="43917" y="16179"/>
                    <a:pt x="44432" y="15056"/>
                  </a:cubicBezTo>
                  <a:lnTo>
                    <a:pt x="44432" y="15056"/>
                  </a:lnTo>
                  <a:cubicBezTo>
                    <a:pt x="45154" y="13483"/>
                    <a:pt x="46082" y="11910"/>
                    <a:pt x="46804" y="10561"/>
                  </a:cubicBezTo>
                  <a:lnTo>
                    <a:pt x="46804" y="10561"/>
                  </a:lnTo>
                  <a:cubicBezTo>
                    <a:pt x="47113" y="9887"/>
                    <a:pt x="47422" y="9438"/>
                    <a:pt x="47731" y="8988"/>
                  </a:cubicBezTo>
                  <a:lnTo>
                    <a:pt x="47731" y="8988"/>
                  </a:lnTo>
                  <a:cubicBezTo>
                    <a:pt x="48453" y="8089"/>
                    <a:pt x="49175" y="6741"/>
                    <a:pt x="49896" y="6067"/>
                  </a:cubicBezTo>
                  <a:lnTo>
                    <a:pt x="49896" y="6067"/>
                  </a:lnTo>
                  <a:cubicBezTo>
                    <a:pt x="50618" y="5168"/>
                    <a:pt x="51340" y="4719"/>
                    <a:pt x="52164" y="4269"/>
                  </a:cubicBezTo>
                  <a:lnTo>
                    <a:pt x="52164" y="4269"/>
                  </a:lnTo>
                  <a:cubicBezTo>
                    <a:pt x="52268" y="4269"/>
                    <a:pt x="52371" y="4044"/>
                    <a:pt x="52577" y="3595"/>
                  </a:cubicBezTo>
                  <a:lnTo>
                    <a:pt x="52577" y="3595"/>
                  </a:lnTo>
                  <a:cubicBezTo>
                    <a:pt x="53505" y="2247"/>
                    <a:pt x="54536" y="2022"/>
                    <a:pt x="55567" y="1123"/>
                  </a:cubicBezTo>
                  <a:lnTo>
                    <a:pt x="55567" y="1123"/>
                  </a:lnTo>
                  <a:cubicBezTo>
                    <a:pt x="57525" y="0"/>
                    <a:pt x="59587" y="224"/>
                    <a:pt x="61546" y="674"/>
                  </a:cubicBezTo>
                  <a:lnTo>
                    <a:pt x="61546" y="674"/>
                  </a:lnTo>
                  <a:cubicBezTo>
                    <a:pt x="62886" y="1123"/>
                    <a:pt x="64123" y="2022"/>
                    <a:pt x="65257" y="2471"/>
                  </a:cubicBezTo>
                  <a:lnTo>
                    <a:pt x="65257" y="2471"/>
                  </a:lnTo>
                  <a:cubicBezTo>
                    <a:pt x="66185" y="3146"/>
                    <a:pt x="67010" y="4044"/>
                    <a:pt x="67731" y="4719"/>
                  </a:cubicBezTo>
                  <a:lnTo>
                    <a:pt x="67731" y="4719"/>
                  </a:lnTo>
                  <a:cubicBezTo>
                    <a:pt x="69175" y="5617"/>
                    <a:pt x="70412" y="7415"/>
                    <a:pt x="71546" y="9438"/>
                  </a:cubicBezTo>
                  <a:lnTo>
                    <a:pt x="71546" y="9438"/>
                  </a:lnTo>
                  <a:cubicBezTo>
                    <a:pt x="72783" y="11235"/>
                    <a:pt x="73917" y="13258"/>
                    <a:pt x="75051" y="15280"/>
                  </a:cubicBezTo>
                  <a:lnTo>
                    <a:pt x="75051" y="15280"/>
                  </a:lnTo>
                  <a:cubicBezTo>
                    <a:pt x="75979" y="16853"/>
                    <a:pt x="76907" y="18202"/>
                    <a:pt x="77525" y="20449"/>
                  </a:cubicBezTo>
                  <a:lnTo>
                    <a:pt x="77525" y="20449"/>
                  </a:lnTo>
                  <a:cubicBezTo>
                    <a:pt x="78144" y="22921"/>
                    <a:pt x="78969" y="24719"/>
                    <a:pt x="79381" y="27640"/>
                  </a:cubicBezTo>
                  <a:lnTo>
                    <a:pt x="79381" y="27640"/>
                  </a:lnTo>
                  <a:cubicBezTo>
                    <a:pt x="79484" y="28988"/>
                    <a:pt x="79690" y="30786"/>
                    <a:pt x="80309" y="31460"/>
                  </a:cubicBezTo>
                  <a:lnTo>
                    <a:pt x="80309" y="31460"/>
                  </a:lnTo>
                  <a:cubicBezTo>
                    <a:pt x="80412" y="31460"/>
                    <a:pt x="80412" y="31685"/>
                    <a:pt x="80412" y="31910"/>
                  </a:cubicBezTo>
                  <a:lnTo>
                    <a:pt x="80412" y="31910"/>
                  </a:lnTo>
                  <a:cubicBezTo>
                    <a:pt x="80412" y="33483"/>
                    <a:pt x="80721" y="34831"/>
                    <a:pt x="81237" y="35955"/>
                  </a:cubicBezTo>
                  <a:lnTo>
                    <a:pt x="81237" y="35955"/>
                  </a:lnTo>
                  <a:lnTo>
                    <a:pt x="81237" y="36179"/>
                  </a:lnTo>
                  <a:lnTo>
                    <a:pt x="81237" y="36179"/>
                  </a:lnTo>
                  <a:cubicBezTo>
                    <a:pt x="81546" y="39325"/>
                    <a:pt x="81958" y="42471"/>
                    <a:pt x="82371" y="45617"/>
                  </a:cubicBezTo>
                  <a:lnTo>
                    <a:pt x="82371" y="45617"/>
                  </a:lnTo>
                  <a:cubicBezTo>
                    <a:pt x="82474" y="46966"/>
                    <a:pt x="82577" y="48539"/>
                    <a:pt x="82680" y="49887"/>
                  </a:cubicBezTo>
                  <a:lnTo>
                    <a:pt x="82680" y="49887"/>
                  </a:lnTo>
                  <a:cubicBezTo>
                    <a:pt x="82989" y="51460"/>
                    <a:pt x="83092" y="53033"/>
                    <a:pt x="83402" y="54382"/>
                  </a:cubicBezTo>
                  <a:lnTo>
                    <a:pt x="83402" y="54382"/>
                  </a:lnTo>
                  <a:cubicBezTo>
                    <a:pt x="83402" y="54606"/>
                    <a:pt x="83402" y="55056"/>
                    <a:pt x="83505" y="55280"/>
                  </a:cubicBezTo>
                  <a:lnTo>
                    <a:pt x="83505" y="55280"/>
                  </a:lnTo>
                  <a:cubicBezTo>
                    <a:pt x="84020" y="55505"/>
                    <a:pt x="84639" y="55505"/>
                    <a:pt x="85463" y="55955"/>
                  </a:cubicBezTo>
                  <a:lnTo>
                    <a:pt x="85463" y="55955"/>
                  </a:lnTo>
                  <a:cubicBezTo>
                    <a:pt x="87319" y="56179"/>
                    <a:pt x="89175" y="56404"/>
                    <a:pt x="91134" y="56853"/>
                  </a:cubicBezTo>
                  <a:lnTo>
                    <a:pt x="91134" y="56853"/>
                  </a:lnTo>
                  <a:cubicBezTo>
                    <a:pt x="92577" y="57303"/>
                    <a:pt x="94020" y="57528"/>
                    <a:pt x="95463" y="57977"/>
                  </a:cubicBezTo>
                  <a:lnTo>
                    <a:pt x="95463" y="57977"/>
                  </a:lnTo>
                  <a:cubicBezTo>
                    <a:pt x="96804" y="58426"/>
                    <a:pt x="98144" y="58426"/>
                    <a:pt x="99484" y="58876"/>
                  </a:cubicBezTo>
                  <a:lnTo>
                    <a:pt x="99484" y="58876"/>
                  </a:lnTo>
                  <a:cubicBezTo>
                    <a:pt x="100309" y="59101"/>
                    <a:pt x="101030" y="59550"/>
                    <a:pt x="101855" y="59550"/>
                  </a:cubicBezTo>
                  <a:lnTo>
                    <a:pt x="101855" y="59550"/>
                  </a:lnTo>
                  <a:cubicBezTo>
                    <a:pt x="103402" y="60000"/>
                    <a:pt x="105051" y="60449"/>
                    <a:pt x="106494" y="60674"/>
                  </a:cubicBezTo>
                  <a:lnTo>
                    <a:pt x="106494" y="60674"/>
                  </a:lnTo>
                  <a:cubicBezTo>
                    <a:pt x="108041" y="61123"/>
                    <a:pt x="109587" y="61348"/>
                    <a:pt x="111237" y="62022"/>
                  </a:cubicBezTo>
                  <a:lnTo>
                    <a:pt x="111237" y="62022"/>
                  </a:lnTo>
                  <a:cubicBezTo>
                    <a:pt x="112680" y="62471"/>
                    <a:pt x="113917" y="63146"/>
                    <a:pt x="115360" y="64044"/>
                  </a:cubicBezTo>
                  <a:lnTo>
                    <a:pt x="115360" y="64044"/>
                  </a:lnTo>
                  <a:cubicBezTo>
                    <a:pt x="116288" y="64494"/>
                    <a:pt x="117216" y="65168"/>
                    <a:pt x="117938" y="67191"/>
                  </a:cubicBezTo>
                  <a:lnTo>
                    <a:pt x="117938" y="67191"/>
                  </a:lnTo>
                  <a:cubicBezTo>
                    <a:pt x="118247" y="68089"/>
                    <a:pt x="118865" y="68539"/>
                    <a:pt x="119175" y="69662"/>
                  </a:cubicBezTo>
                  <a:lnTo>
                    <a:pt x="119175" y="69662"/>
                  </a:lnTo>
                  <a:cubicBezTo>
                    <a:pt x="119896" y="71460"/>
                    <a:pt x="119896" y="73258"/>
                    <a:pt x="119175" y="74831"/>
                  </a:cubicBezTo>
                  <a:lnTo>
                    <a:pt x="119175" y="74831"/>
                  </a:lnTo>
                  <a:cubicBezTo>
                    <a:pt x="118865" y="75730"/>
                    <a:pt x="118350" y="76629"/>
                    <a:pt x="117835" y="77303"/>
                  </a:cubicBezTo>
                  <a:lnTo>
                    <a:pt x="117835" y="77303"/>
                  </a:lnTo>
                  <a:cubicBezTo>
                    <a:pt x="117319" y="77977"/>
                    <a:pt x="116804" y="78876"/>
                    <a:pt x="116185" y="79550"/>
                  </a:cubicBezTo>
                  <a:lnTo>
                    <a:pt x="116185" y="79550"/>
                  </a:lnTo>
                  <a:cubicBezTo>
                    <a:pt x="115979" y="80000"/>
                    <a:pt x="115876" y="80224"/>
                    <a:pt x="115773" y="80224"/>
                  </a:cubicBezTo>
                  <a:lnTo>
                    <a:pt x="115773" y="80224"/>
                  </a:lnTo>
                  <a:cubicBezTo>
                    <a:pt x="114845" y="80674"/>
                    <a:pt x="113711" y="81123"/>
                    <a:pt x="112783" y="81797"/>
                  </a:cubicBezTo>
                  <a:lnTo>
                    <a:pt x="112783" y="81797"/>
                  </a:lnTo>
                  <a:cubicBezTo>
                    <a:pt x="111958" y="82247"/>
                    <a:pt x="111030" y="83146"/>
                    <a:pt x="110206" y="83595"/>
                  </a:cubicBezTo>
                  <a:lnTo>
                    <a:pt x="110206" y="83595"/>
                  </a:lnTo>
                  <a:cubicBezTo>
                    <a:pt x="109278" y="84044"/>
                    <a:pt x="108350" y="84269"/>
                    <a:pt x="107216" y="84943"/>
                  </a:cubicBezTo>
                  <a:lnTo>
                    <a:pt x="107216" y="84943"/>
                  </a:lnTo>
                  <a:cubicBezTo>
                    <a:pt x="105979" y="85168"/>
                    <a:pt x="104639" y="85168"/>
                    <a:pt x="103402" y="86067"/>
                  </a:cubicBezTo>
                  <a:lnTo>
                    <a:pt x="103402" y="86067"/>
                  </a:lnTo>
                  <a:cubicBezTo>
                    <a:pt x="102164" y="86741"/>
                    <a:pt x="100618" y="86516"/>
                    <a:pt x="99175" y="86741"/>
                  </a:cubicBezTo>
                  <a:lnTo>
                    <a:pt x="99175" y="86741"/>
                  </a:lnTo>
                  <a:cubicBezTo>
                    <a:pt x="97938" y="86966"/>
                    <a:pt x="96494" y="87191"/>
                    <a:pt x="95154" y="87865"/>
                  </a:cubicBezTo>
                  <a:lnTo>
                    <a:pt x="95154" y="87865"/>
                  </a:lnTo>
                  <a:cubicBezTo>
                    <a:pt x="94123" y="88089"/>
                    <a:pt x="92989" y="88314"/>
                    <a:pt x="91958" y="88764"/>
                  </a:cubicBezTo>
                  <a:lnTo>
                    <a:pt x="91958" y="88764"/>
                  </a:lnTo>
                  <a:cubicBezTo>
                    <a:pt x="90824" y="89213"/>
                    <a:pt x="89793" y="89887"/>
                    <a:pt x="88762" y="90337"/>
                  </a:cubicBezTo>
                  <a:lnTo>
                    <a:pt x="88762" y="90337"/>
                  </a:lnTo>
                  <a:cubicBezTo>
                    <a:pt x="87525" y="90561"/>
                    <a:pt x="86082" y="90561"/>
                    <a:pt x="84948" y="90561"/>
                  </a:cubicBezTo>
                  <a:lnTo>
                    <a:pt x="84948" y="90561"/>
                  </a:lnTo>
                  <a:cubicBezTo>
                    <a:pt x="83402" y="90561"/>
                    <a:pt x="81752" y="90561"/>
                    <a:pt x="80206" y="90786"/>
                  </a:cubicBezTo>
                  <a:lnTo>
                    <a:pt x="80206" y="90786"/>
                  </a:lnTo>
                  <a:cubicBezTo>
                    <a:pt x="79896" y="90786"/>
                    <a:pt x="79793" y="91011"/>
                    <a:pt x="79690" y="91460"/>
                  </a:cubicBezTo>
                  <a:lnTo>
                    <a:pt x="79690" y="91460"/>
                  </a:lnTo>
                  <a:cubicBezTo>
                    <a:pt x="79278" y="93258"/>
                    <a:pt x="78865" y="95280"/>
                    <a:pt x="78453" y="97303"/>
                  </a:cubicBezTo>
                  <a:lnTo>
                    <a:pt x="78453" y="97303"/>
                  </a:lnTo>
                  <a:cubicBezTo>
                    <a:pt x="78350" y="97528"/>
                    <a:pt x="78453" y="98202"/>
                    <a:pt x="78453" y="98876"/>
                  </a:cubicBezTo>
                  <a:lnTo>
                    <a:pt x="78453" y="98876"/>
                  </a:lnTo>
                  <a:cubicBezTo>
                    <a:pt x="78350" y="98876"/>
                    <a:pt x="78144" y="98876"/>
                    <a:pt x="78041" y="98876"/>
                  </a:cubicBezTo>
                  <a:lnTo>
                    <a:pt x="78041" y="98876"/>
                  </a:lnTo>
                  <a:cubicBezTo>
                    <a:pt x="77731" y="100000"/>
                    <a:pt x="77422" y="100674"/>
                    <a:pt x="77216" y="101573"/>
                  </a:cubicBezTo>
                  <a:lnTo>
                    <a:pt x="77216" y="101573"/>
                  </a:lnTo>
                  <a:cubicBezTo>
                    <a:pt x="76701" y="103146"/>
                    <a:pt x="76288" y="104494"/>
                    <a:pt x="75773" y="105842"/>
                  </a:cubicBezTo>
                  <a:lnTo>
                    <a:pt x="75773" y="105842"/>
                  </a:lnTo>
                  <a:cubicBezTo>
                    <a:pt x="75463" y="106516"/>
                    <a:pt x="75154" y="107415"/>
                    <a:pt x="74639" y="108089"/>
                  </a:cubicBezTo>
                  <a:lnTo>
                    <a:pt x="74639" y="108089"/>
                  </a:lnTo>
                  <a:cubicBezTo>
                    <a:pt x="74123" y="108988"/>
                    <a:pt x="73608" y="109662"/>
                    <a:pt x="73092" y="110561"/>
                  </a:cubicBezTo>
                  <a:lnTo>
                    <a:pt x="73092" y="110561"/>
                  </a:lnTo>
                  <a:lnTo>
                    <a:pt x="72989" y="110786"/>
                  </a:lnTo>
                  <a:lnTo>
                    <a:pt x="72989" y="110786"/>
                  </a:lnTo>
                  <a:cubicBezTo>
                    <a:pt x="72989" y="112359"/>
                    <a:pt x="72474" y="111910"/>
                    <a:pt x="72061" y="111910"/>
                  </a:cubicBezTo>
                  <a:lnTo>
                    <a:pt x="72061" y="111910"/>
                  </a:lnTo>
                  <a:cubicBezTo>
                    <a:pt x="71752" y="112134"/>
                    <a:pt x="71340" y="112359"/>
                    <a:pt x="71030" y="113033"/>
                  </a:cubicBezTo>
                  <a:lnTo>
                    <a:pt x="71030" y="113033"/>
                  </a:lnTo>
                  <a:cubicBezTo>
                    <a:pt x="70515" y="113707"/>
                    <a:pt x="69896" y="114606"/>
                    <a:pt x="69381" y="115056"/>
                  </a:cubicBezTo>
                  <a:lnTo>
                    <a:pt x="69381" y="115056"/>
                  </a:lnTo>
                  <a:cubicBezTo>
                    <a:pt x="68969" y="115505"/>
                    <a:pt x="68453" y="115955"/>
                    <a:pt x="67835" y="116404"/>
                  </a:cubicBezTo>
                  <a:lnTo>
                    <a:pt x="67835" y="116404"/>
                  </a:lnTo>
                  <a:cubicBezTo>
                    <a:pt x="66907" y="117078"/>
                    <a:pt x="65876" y="117977"/>
                    <a:pt x="64845" y="118426"/>
                  </a:cubicBezTo>
                  <a:lnTo>
                    <a:pt x="64845" y="118426"/>
                  </a:lnTo>
                  <a:cubicBezTo>
                    <a:pt x="63608" y="118876"/>
                    <a:pt x="62577" y="119550"/>
                    <a:pt x="61237" y="119550"/>
                  </a:cubicBezTo>
                  <a:lnTo>
                    <a:pt x="61237" y="119550"/>
                  </a:lnTo>
                  <a:cubicBezTo>
                    <a:pt x="59896" y="119775"/>
                    <a:pt x="58453" y="119775"/>
                    <a:pt x="56907" y="119325"/>
                  </a:cubicBezTo>
                  <a:lnTo>
                    <a:pt x="56907" y="119325"/>
                  </a:lnTo>
                  <a:cubicBezTo>
                    <a:pt x="55567" y="118876"/>
                    <a:pt x="54329" y="118202"/>
                    <a:pt x="52886" y="117528"/>
                  </a:cubicBezTo>
                  <a:lnTo>
                    <a:pt x="52886" y="117528"/>
                  </a:lnTo>
                  <a:cubicBezTo>
                    <a:pt x="51752" y="116404"/>
                    <a:pt x="50515" y="114831"/>
                    <a:pt x="49381" y="113033"/>
                  </a:cubicBezTo>
                  <a:lnTo>
                    <a:pt x="49381" y="113033"/>
                  </a:lnTo>
                  <a:cubicBezTo>
                    <a:pt x="48659" y="111460"/>
                    <a:pt x="47938" y="110786"/>
                    <a:pt x="47113" y="109438"/>
                  </a:cubicBezTo>
                  <a:lnTo>
                    <a:pt x="47113" y="109438"/>
                  </a:lnTo>
                  <a:cubicBezTo>
                    <a:pt x="45876" y="106966"/>
                    <a:pt x="44536" y="104719"/>
                    <a:pt x="43505" y="101573"/>
                  </a:cubicBezTo>
                  <a:lnTo>
                    <a:pt x="43505" y="101573"/>
                  </a:lnTo>
                  <a:cubicBezTo>
                    <a:pt x="42680" y="99325"/>
                    <a:pt x="41855" y="96629"/>
                    <a:pt x="40927" y="93932"/>
                  </a:cubicBezTo>
                  <a:lnTo>
                    <a:pt x="40927" y="93932"/>
                  </a:lnTo>
                  <a:cubicBezTo>
                    <a:pt x="40721" y="93258"/>
                    <a:pt x="40618" y="92359"/>
                    <a:pt x="40412" y="91460"/>
                  </a:cubicBezTo>
                  <a:lnTo>
                    <a:pt x="40412" y="91460"/>
                  </a:lnTo>
                  <a:cubicBezTo>
                    <a:pt x="40206" y="90786"/>
                    <a:pt x="40103" y="89887"/>
                    <a:pt x="39896" y="89213"/>
                  </a:cubicBezTo>
                  <a:lnTo>
                    <a:pt x="39896" y="89213"/>
                  </a:lnTo>
                  <a:cubicBezTo>
                    <a:pt x="39896" y="89213"/>
                    <a:pt x="39690" y="88764"/>
                    <a:pt x="39484" y="88764"/>
                  </a:cubicBezTo>
                  <a:lnTo>
                    <a:pt x="39484" y="88764"/>
                  </a:lnTo>
                  <a:cubicBezTo>
                    <a:pt x="38762" y="88764"/>
                    <a:pt x="38144" y="88764"/>
                    <a:pt x="37525" y="88764"/>
                  </a:cubicBezTo>
                  <a:lnTo>
                    <a:pt x="37525" y="88764"/>
                  </a:lnTo>
                  <a:cubicBezTo>
                    <a:pt x="36288" y="88764"/>
                    <a:pt x="35154" y="88764"/>
                    <a:pt x="34020" y="88539"/>
                  </a:cubicBezTo>
                  <a:lnTo>
                    <a:pt x="34020" y="88539"/>
                  </a:lnTo>
                  <a:cubicBezTo>
                    <a:pt x="31752" y="88539"/>
                    <a:pt x="29381" y="88314"/>
                    <a:pt x="27010" y="88089"/>
                  </a:cubicBezTo>
                  <a:lnTo>
                    <a:pt x="27010" y="88089"/>
                  </a:lnTo>
                  <a:cubicBezTo>
                    <a:pt x="24123" y="87865"/>
                    <a:pt x="21237" y="87640"/>
                    <a:pt x="18350" y="86966"/>
                  </a:cubicBezTo>
                  <a:lnTo>
                    <a:pt x="18350" y="86966"/>
                  </a:lnTo>
                  <a:cubicBezTo>
                    <a:pt x="17010" y="86966"/>
                    <a:pt x="15670" y="86292"/>
                    <a:pt x="14329" y="86067"/>
                  </a:cubicBezTo>
                  <a:lnTo>
                    <a:pt x="14329" y="86067"/>
                  </a:lnTo>
                  <a:cubicBezTo>
                    <a:pt x="13298" y="85842"/>
                    <a:pt x="12371" y="85842"/>
                    <a:pt x="11546" y="85393"/>
                  </a:cubicBezTo>
                  <a:lnTo>
                    <a:pt x="11546" y="85393"/>
                  </a:lnTo>
                  <a:cubicBezTo>
                    <a:pt x="10824" y="84943"/>
                    <a:pt x="10103" y="84269"/>
                    <a:pt x="9278" y="83820"/>
                  </a:cubicBezTo>
                  <a:lnTo>
                    <a:pt x="9278" y="83820"/>
                  </a:lnTo>
                  <a:cubicBezTo>
                    <a:pt x="9072" y="83595"/>
                    <a:pt x="8865" y="83595"/>
                    <a:pt x="8556" y="83595"/>
                  </a:cubicBezTo>
                  <a:lnTo>
                    <a:pt x="8556" y="83595"/>
                  </a:lnTo>
                  <a:cubicBezTo>
                    <a:pt x="7628" y="83146"/>
                    <a:pt x="6701" y="82921"/>
                    <a:pt x="5773" y="82247"/>
                  </a:cubicBezTo>
                  <a:lnTo>
                    <a:pt x="5773" y="82247"/>
                  </a:lnTo>
                  <a:cubicBezTo>
                    <a:pt x="4948" y="82022"/>
                    <a:pt x="4329" y="81348"/>
                    <a:pt x="3505" y="80449"/>
                  </a:cubicBezTo>
                  <a:lnTo>
                    <a:pt x="3505" y="80449"/>
                  </a:lnTo>
                  <a:cubicBezTo>
                    <a:pt x="2680" y="79101"/>
                    <a:pt x="1855" y="77752"/>
                    <a:pt x="927" y="76179"/>
                  </a:cubicBezTo>
                  <a:lnTo>
                    <a:pt x="927" y="76179"/>
                  </a:lnTo>
                  <a:cubicBezTo>
                    <a:pt x="206" y="74606"/>
                    <a:pt x="0" y="72808"/>
                    <a:pt x="515" y="69887"/>
                  </a:cubicBezTo>
                  <a:lnTo>
                    <a:pt x="515" y="69887"/>
                  </a:lnTo>
                  <a:cubicBezTo>
                    <a:pt x="824" y="67191"/>
                    <a:pt x="1752" y="66067"/>
                    <a:pt x="2680" y="65393"/>
                  </a:cubicBezTo>
                  <a:lnTo>
                    <a:pt x="2680" y="65393"/>
                  </a:lnTo>
                  <a:cubicBezTo>
                    <a:pt x="3711" y="64494"/>
                    <a:pt x="4742" y="63595"/>
                    <a:pt x="5876" y="62696"/>
                  </a:cubicBezTo>
                  <a:lnTo>
                    <a:pt x="5876" y="62696"/>
                  </a:lnTo>
                  <a:cubicBezTo>
                    <a:pt x="6907" y="62022"/>
                    <a:pt x="7938" y="61348"/>
                    <a:pt x="8969" y="60674"/>
                  </a:cubicBezTo>
                  <a:lnTo>
                    <a:pt x="8969" y="60674"/>
                  </a:lnTo>
                  <a:cubicBezTo>
                    <a:pt x="9278" y="60449"/>
                    <a:pt x="9690" y="60449"/>
                    <a:pt x="10000" y="60449"/>
                  </a:cubicBezTo>
                  <a:lnTo>
                    <a:pt x="10000" y="60449"/>
                  </a:lnTo>
                  <a:cubicBezTo>
                    <a:pt x="11546" y="59775"/>
                    <a:pt x="13092" y="59550"/>
                    <a:pt x="14536" y="59101"/>
                  </a:cubicBezTo>
                  <a:lnTo>
                    <a:pt x="14536" y="59101"/>
                  </a:lnTo>
                  <a:cubicBezTo>
                    <a:pt x="16288" y="58651"/>
                    <a:pt x="17835" y="57752"/>
                    <a:pt x="19484" y="57303"/>
                  </a:cubicBezTo>
                  <a:lnTo>
                    <a:pt x="19484" y="57303"/>
                  </a:lnTo>
                  <a:cubicBezTo>
                    <a:pt x="20515" y="56853"/>
                    <a:pt x="21443" y="56629"/>
                    <a:pt x="22474" y="56629"/>
                  </a:cubicBezTo>
                  <a:lnTo>
                    <a:pt x="22474" y="56629"/>
                  </a:lnTo>
                  <a:cubicBezTo>
                    <a:pt x="23402" y="56404"/>
                    <a:pt x="24329" y="56629"/>
                    <a:pt x="25360" y="56179"/>
                  </a:cubicBezTo>
                  <a:lnTo>
                    <a:pt x="25360" y="56179"/>
                  </a:lnTo>
                  <a:cubicBezTo>
                    <a:pt x="27835" y="55280"/>
                    <a:pt x="30515" y="55505"/>
                    <a:pt x="33092" y="55505"/>
                  </a:cubicBezTo>
                  <a:lnTo>
                    <a:pt x="33092" y="55505"/>
                  </a:lnTo>
                  <a:cubicBezTo>
                    <a:pt x="33917" y="55280"/>
                    <a:pt x="34742" y="55280"/>
                    <a:pt x="35670" y="55056"/>
                  </a:cubicBezTo>
                  <a:lnTo>
                    <a:pt x="35670" y="55056"/>
                  </a:lnTo>
                  <a:cubicBezTo>
                    <a:pt x="36082" y="55056"/>
                    <a:pt x="36597" y="54606"/>
                    <a:pt x="37216" y="541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1472612" y="2230086"/>
              <a:ext cx="48809" cy="35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659" y="46153"/>
                  </a:moveTo>
                  <a:lnTo>
                    <a:pt x="118659" y="46153"/>
                  </a:lnTo>
                  <a:cubicBezTo>
                    <a:pt x="113966" y="46153"/>
                    <a:pt x="109944" y="46153"/>
                    <a:pt x="105921" y="46153"/>
                  </a:cubicBezTo>
                  <a:lnTo>
                    <a:pt x="105921" y="46153"/>
                  </a:lnTo>
                  <a:cubicBezTo>
                    <a:pt x="101899" y="64615"/>
                    <a:pt x="97877" y="83076"/>
                    <a:pt x="93854" y="92307"/>
                  </a:cubicBezTo>
                  <a:lnTo>
                    <a:pt x="93854" y="92307"/>
                  </a:lnTo>
                  <a:cubicBezTo>
                    <a:pt x="92513" y="92307"/>
                    <a:pt x="91173" y="92307"/>
                    <a:pt x="88491" y="92307"/>
                  </a:cubicBezTo>
                  <a:lnTo>
                    <a:pt x="88491" y="92307"/>
                  </a:lnTo>
                  <a:cubicBezTo>
                    <a:pt x="82458" y="92307"/>
                    <a:pt x="76424" y="110769"/>
                    <a:pt x="69720" y="110769"/>
                  </a:cubicBezTo>
                  <a:lnTo>
                    <a:pt x="69720" y="110769"/>
                  </a:lnTo>
                  <a:cubicBezTo>
                    <a:pt x="65027" y="110769"/>
                    <a:pt x="59664" y="101538"/>
                    <a:pt x="54301" y="92307"/>
                  </a:cubicBezTo>
                  <a:lnTo>
                    <a:pt x="54301" y="92307"/>
                  </a:lnTo>
                  <a:cubicBezTo>
                    <a:pt x="52290" y="92307"/>
                    <a:pt x="50949" y="92307"/>
                    <a:pt x="48268" y="92307"/>
                  </a:cubicBezTo>
                  <a:lnTo>
                    <a:pt x="48268" y="92307"/>
                  </a:lnTo>
                  <a:cubicBezTo>
                    <a:pt x="36201" y="92307"/>
                    <a:pt x="22793" y="92307"/>
                    <a:pt x="9385" y="92307"/>
                  </a:cubicBezTo>
                  <a:lnTo>
                    <a:pt x="0" y="92307"/>
                  </a:lnTo>
                  <a:lnTo>
                    <a:pt x="0" y="92307"/>
                  </a:lnTo>
                  <a:cubicBezTo>
                    <a:pt x="0" y="83076"/>
                    <a:pt x="0" y="83076"/>
                    <a:pt x="0" y="83076"/>
                  </a:cubicBezTo>
                  <a:lnTo>
                    <a:pt x="0" y="83076"/>
                  </a:lnTo>
                  <a:cubicBezTo>
                    <a:pt x="2681" y="73846"/>
                    <a:pt x="5363" y="46153"/>
                    <a:pt x="8715" y="46153"/>
                  </a:cubicBezTo>
                  <a:lnTo>
                    <a:pt x="8715" y="46153"/>
                  </a:lnTo>
                  <a:cubicBezTo>
                    <a:pt x="23463" y="36923"/>
                    <a:pt x="38882" y="36923"/>
                    <a:pt x="54301" y="36923"/>
                  </a:cubicBezTo>
                  <a:lnTo>
                    <a:pt x="54301" y="36923"/>
                  </a:lnTo>
                  <a:cubicBezTo>
                    <a:pt x="67709" y="36923"/>
                    <a:pt x="80446" y="36923"/>
                    <a:pt x="93854" y="27692"/>
                  </a:cubicBezTo>
                  <a:lnTo>
                    <a:pt x="93854" y="27692"/>
                  </a:lnTo>
                  <a:cubicBezTo>
                    <a:pt x="101229" y="27692"/>
                    <a:pt x="107932" y="18461"/>
                    <a:pt x="115307" y="0"/>
                  </a:cubicBezTo>
                  <a:lnTo>
                    <a:pt x="115307" y="0"/>
                  </a:lnTo>
                  <a:cubicBezTo>
                    <a:pt x="118659" y="0"/>
                    <a:pt x="119329" y="27692"/>
                    <a:pt x="118659" y="461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1482135" y="2197943"/>
              <a:ext cx="28571" cy="23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4000"/>
                  </a:moveTo>
                  <a:lnTo>
                    <a:pt x="0" y="84000"/>
                  </a:lnTo>
                  <a:cubicBezTo>
                    <a:pt x="1142" y="72000"/>
                    <a:pt x="2285" y="60000"/>
                    <a:pt x="3428" y="60000"/>
                  </a:cubicBezTo>
                  <a:lnTo>
                    <a:pt x="3428" y="60000"/>
                  </a:lnTo>
                  <a:cubicBezTo>
                    <a:pt x="12571" y="48000"/>
                    <a:pt x="22857" y="12000"/>
                    <a:pt x="32000" y="12000"/>
                  </a:cubicBezTo>
                  <a:lnTo>
                    <a:pt x="32000" y="12000"/>
                  </a:lnTo>
                  <a:cubicBezTo>
                    <a:pt x="49142" y="0"/>
                    <a:pt x="67428" y="0"/>
                    <a:pt x="84571" y="0"/>
                  </a:cubicBezTo>
                  <a:lnTo>
                    <a:pt x="84571" y="0"/>
                  </a:lnTo>
                  <a:cubicBezTo>
                    <a:pt x="93714" y="0"/>
                    <a:pt x="102857" y="36000"/>
                    <a:pt x="113142" y="48000"/>
                  </a:cubicBezTo>
                  <a:lnTo>
                    <a:pt x="113142" y="48000"/>
                  </a:lnTo>
                  <a:cubicBezTo>
                    <a:pt x="114285" y="48000"/>
                    <a:pt x="115428" y="36000"/>
                    <a:pt x="116571" y="36000"/>
                  </a:cubicBezTo>
                  <a:lnTo>
                    <a:pt x="116571" y="36000"/>
                  </a:lnTo>
                  <a:cubicBezTo>
                    <a:pt x="117714" y="36000"/>
                    <a:pt x="117714" y="48000"/>
                    <a:pt x="118857" y="48000"/>
                  </a:cubicBezTo>
                  <a:lnTo>
                    <a:pt x="118857" y="48000"/>
                  </a:lnTo>
                  <a:cubicBezTo>
                    <a:pt x="118857" y="60000"/>
                    <a:pt x="117714" y="72000"/>
                    <a:pt x="117714" y="72000"/>
                  </a:cubicBezTo>
                  <a:lnTo>
                    <a:pt x="117714" y="72000"/>
                  </a:lnTo>
                  <a:cubicBezTo>
                    <a:pt x="113142" y="84000"/>
                    <a:pt x="108571" y="72000"/>
                    <a:pt x="104000" y="72000"/>
                  </a:cubicBezTo>
                  <a:lnTo>
                    <a:pt x="104000" y="72000"/>
                  </a:lnTo>
                  <a:cubicBezTo>
                    <a:pt x="91428" y="72000"/>
                    <a:pt x="78857" y="60000"/>
                    <a:pt x="66285" y="84000"/>
                  </a:cubicBezTo>
                  <a:lnTo>
                    <a:pt x="66285" y="84000"/>
                  </a:lnTo>
                  <a:cubicBezTo>
                    <a:pt x="53714" y="108000"/>
                    <a:pt x="41142" y="108000"/>
                    <a:pt x="28571" y="84000"/>
                  </a:cubicBezTo>
                  <a:lnTo>
                    <a:pt x="28571" y="84000"/>
                  </a:lnTo>
                  <a:cubicBezTo>
                    <a:pt x="24000" y="84000"/>
                    <a:pt x="17142" y="96000"/>
                    <a:pt x="10285" y="108000"/>
                  </a:cubicBezTo>
                  <a:lnTo>
                    <a:pt x="10285" y="108000"/>
                  </a:lnTo>
                  <a:cubicBezTo>
                    <a:pt x="8000" y="108000"/>
                    <a:pt x="4571" y="108000"/>
                    <a:pt x="1142" y="108000"/>
                  </a:cubicBezTo>
                  <a:lnTo>
                    <a:pt x="1142" y="108000"/>
                  </a:lnTo>
                  <a:cubicBezTo>
                    <a:pt x="1142" y="96000"/>
                    <a:pt x="1142" y="96000"/>
                    <a:pt x="0" y="84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1473802" y="2205086"/>
              <a:ext cx="32143" cy="23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4000"/>
                  </a:moveTo>
                  <a:lnTo>
                    <a:pt x="0" y="84000"/>
                  </a:lnTo>
                  <a:cubicBezTo>
                    <a:pt x="1025" y="72000"/>
                    <a:pt x="2051" y="60000"/>
                    <a:pt x="4102" y="60000"/>
                  </a:cubicBezTo>
                  <a:lnTo>
                    <a:pt x="4102" y="60000"/>
                  </a:lnTo>
                  <a:cubicBezTo>
                    <a:pt x="9230" y="60000"/>
                    <a:pt x="14358" y="72000"/>
                    <a:pt x="19487" y="60000"/>
                  </a:cubicBezTo>
                  <a:lnTo>
                    <a:pt x="19487" y="60000"/>
                  </a:lnTo>
                  <a:cubicBezTo>
                    <a:pt x="31794" y="60000"/>
                    <a:pt x="42051" y="60000"/>
                    <a:pt x="54358" y="36000"/>
                  </a:cubicBezTo>
                  <a:lnTo>
                    <a:pt x="54358" y="36000"/>
                  </a:lnTo>
                  <a:cubicBezTo>
                    <a:pt x="57435" y="36000"/>
                    <a:pt x="62564" y="60000"/>
                    <a:pt x="67692" y="36000"/>
                  </a:cubicBezTo>
                  <a:lnTo>
                    <a:pt x="67692" y="36000"/>
                  </a:lnTo>
                  <a:cubicBezTo>
                    <a:pt x="82051" y="0"/>
                    <a:pt x="97435" y="24000"/>
                    <a:pt x="113846" y="24000"/>
                  </a:cubicBezTo>
                  <a:lnTo>
                    <a:pt x="113846" y="24000"/>
                  </a:lnTo>
                  <a:cubicBezTo>
                    <a:pt x="115897" y="24000"/>
                    <a:pt x="117948" y="36000"/>
                    <a:pt x="118974" y="36000"/>
                  </a:cubicBezTo>
                  <a:lnTo>
                    <a:pt x="118974" y="36000"/>
                  </a:lnTo>
                  <a:cubicBezTo>
                    <a:pt x="118974" y="60000"/>
                    <a:pt x="118974" y="60000"/>
                    <a:pt x="118974" y="72000"/>
                  </a:cubicBezTo>
                  <a:lnTo>
                    <a:pt x="118974" y="72000"/>
                  </a:lnTo>
                  <a:cubicBezTo>
                    <a:pt x="117948" y="72000"/>
                    <a:pt x="115897" y="72000"/>
                    <a:pt x="114871" y="72000"/>
                  </a:cubicBezTo>
                  <a:lnTo>
                    <a:pt x="114871" y="72000"/>
                  </a:lnTo>
                  <a:cubicBezTo>
                    <a:pt x="98461" y="84000"/>
                    <a:pt x="84102" y="96000"/>
                    <a:pt x="69743" y="108000"/>
                  </a:cubicBezTo>
                  <a:lnTo>
                    <a:pt x="69743" y="108000"/>
                  </a:lnTo>
                  <a:cubicBezTo>
                    <a:pt x="52307" y="108000"/>
                    <a:pt x="34871" y="108000"/>
                    <a:pt x="16410" y="108000"/>
                  </a:cubicBezTo>
                  <a:lnTo>
                    <a:pt x="16410" y="108000"/>
                  </a:lnTo>
                  <a:cubicBezTo>
                    <a:pt x="12307" y="108000"/>
                    <a:pt x="6153" y="96000"/>
                    <a:pt x="0" y="96000"/>
                  </a:cubicBezTo>
                  <a:lnTo>
                    <a:pt x="0" y="96000"/>
                  </a:lnTo>
                  <a:lnTo>
                    <a:pt x="0" y="8400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1449993" y="2211038"/>
              <a:ext cx="32143" cy="23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83" y="72000"/>
                  </a:moveTo>
                  <a:lnTo>
                    <a:pt x="118983" y="72000"/>
                  </a:lnTo>
                  <a:cubicBezTo>
                    <a:pt x="115932" y="84000"/>
                    <a:pt x="114915" y="108000"/>
                    <a:pt x="113898" y="108000"/>
                  </a:cubicBezTo>
                  <a:lnTo>
                    <a:pt x="113898" y="108000"/>
                  </a:lnTo>
                  <a:cubicBezTo>
                    <a:pt x="106779" y="96000"/>
                    <a:pt x="100677" y="84000"/>
                    <a:pt x="94576" y="84000"/>
                  </a:cubicBezTo>
                  <a:lnTo>
                    <a:pt x="94576" y="84000"/>
                  </a:lnTo>
                  <a:cubicBezTo>
                    <a:pt x="80338" y="72000"/>
                    <a:pt x="66101" y="72000"/>
                    <a:pt x="51864" y="72000"/>
                  </a:cubicBezTo>
                  <a:lnTo>
                    <a:pt x="51864" y="72000"/>
                  </a:lnTo>
                  <a:cubicBezTo>
                    <a:pt x="36610" y="72000"/>
                    <a:pt x="20338" y="96000"/>
                    <a:pt x="3050" y="108000"/>
                  </a:cubicBezTo>
                  <a:lnTo>
                    <a:pt x="3050" y="108000"/>
                  </a:lnTo>
                  <a:cubicBezTo>
                    <a:pt x="2033" y="108000"/>
                    <a:pt x="1016" y="96000"/>
                    <a:pt x="0" y="84000"/>
                  </a:cubicBezTo>
                  <a:lnTo>
                    <a:pt x="0" y="84000"/>
                  </a:lnTo>
                  <a:cubicBezTo>
                    <a:pt x="1016" y="84000"/>
                    <a:pt x="2033" y="72000"/>
                    <a:pt x="5084" y="48000"/>
                  </a:cubicBezTo>
                  <a:lnTo>
                    <a:pt x="5084" y="48000"/>
                  </a:lnTo>
                  <a:cubicBezTo>
                    <a:pt x="20338" y="36000"/>
                    <a:pt x="36610" y="24000"/>
                    <a:pt x="51864" y="12000"/>
                  </a:cubicBezTo>
                  <a:lnTo>
                    <a:pt x="51864" y="12000"/>
                  </a:lnTo>
                  <a:cubicBezTo>
                    <a:pt x="60000" y="0"/>
                    <a:pt x="69152" y="12000"/>
                    <a:pt x="78305" y="12000"/>
                  </a:cubicBezTo>
                  <a:lnTo>
                    <a:pt x="78305" y="12000"/>
                  </a:lnTo>
                  <a:cubicBezTo>
                    <a:pt x="79322" y="12000"/>
                    <a:pt x="79322" y="12000"/>
                    <a:pt x="80338" y="12000"/>
                  </a:cubicBezTo>
                  <a:lnTo>
                    <a:pt x="80338" y="12000"/>
                  </a:lnTo>
                  <a:cubicBezTo>
                    <a:pt x="92542" y="24000"/>
                    <a:pt x="104745" y="36000"/>
                    <a:pt x="116949" y="48000"/>
                  </a:cubicBezTo>
                  <a:lnTo>
                    <a:pt x="116949" y="48000"/>
                  </a:lnTo>
                  <a:lnTo>
                    <a:pt x="118983" y="7200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1449992" y="2199133"/>
              <a:ext cx="28571" cy="35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0000"/>
                  </a:moveTo>
                  <a:lnTo>
                    <a:pt x="0" y="80000"/>
                  </a:lnTo>
                  <a:cubicBezTo>
                    <a:pt x="6857" y="60000"/>
                    <a:pt x="17142" y="40000"/>
                    <a:pt x="26285" y="50000"/>
                  </a:cubicBezTo>
                  <a:lnTo>
                    <a:pt x="26285" y="50000"/>
                  </a:lnTo>
                  <a:cubicBezTo>
                    <a:pt x="36571" y="60000"/>
                    <a:pt x="48000" y="50000"/>
                    <a:pt x="58285" y="50000"/>
                  </a:cubicBezTo>
                  <a:lnTo>
                    <a:pt x="58285" y="50000"/>
                  </a:lnTo>
                  <a:cubicBezTo>
                    <a:pt x="62857" y="50000"/>
                    <a:pt x="67428" y="40000"/>
                    <a:pt x="69714" y="40000"/>
                  </a:cubicBezTo>
                  <a:lnTo>
                    <a:pt x="69714" y="40000"/>
                  </a:lnTo>
                  <a:cubicBezTo>
                    <a:pt x="81142" y="40000"/>
                    <a:pt x="93714" y="40000"/>
                    <a:pt x="107428" y="30000"/>
                  </a:cubicBezTo>
                  <a:lnTo>
                    <a:pt x="107428" y="30000"/>
                  </a:lnTo>
                  <a:cubicBezTo>
                    <a:pt x="110857" y="30000"/>
                    <a:pt x="114285" y="20000"/>
                    <a:pt x="117714" y="0"/>
                  </a:cubicBezTo>
                  <a:lnTo>
                    <a:pt x="117714" y="0"/>
                  </a:lnTo>
                  <a:cubicBezTo>
                    <a:pt x="117714" y="20000"/>
                    <a:pt x="118857" y="20000"/>
                    <a:pt x="118857" y="30000"/>
                  </a:cubicBezTo>
                  <a:lnTo>
                    <a:pt x="118857" y="30000"/>
                  </a:lnTo>
                  <a:cubicBezTo>
                    <a:pt x="117714" y="40000"/>
                    <a:pt x="117714" y="50000"/>
                    <a:pt x="116571" y="50000"/>
                  </a:cubicBezTo>
                  <a:lnTo>
                    <a:pt x="116571" y="50000"/>
                  </a:lnTo>
                  <a:cubicBezTo>
                    <a:pt x="113142" y="60000"/>
                    <a:pt x="108571" y="70000"/>
                    <a:pt x="104000" y="70000"/>
                  </a:cubicBezTo>
                  <a:lnTo>
                    <a:pt x="104000" y="70000"/>
                  </a:lnTo>
                  <a:cubicBezTo>
                    <a:pt x="93714" y="80000"/>
                    <a:pt x="82285" y="70000"/>
                    <a:pt x="72000" y="80000"/>
                  </a:cubicBezTo>
                  <a:lnTo>
                    <a:pt x="72000" y="80000"/>
                  </a:lnTo>
                  <a:cubicBezTo>
                    <a:pt x="59428" y="80000"/>
                    <a:pt x="49142" y="90000"/>
                    <a:pt x="38857" y="90000"/>
                  </a:cubicBezTo>
                  <a:lnTo>
                    <a:pt x="38857" y="90000"/>
                  </a:lnTo>
                  <a:cubicBezTo>
                    <a:pt x="32000" y="110000"/>
                    <a:pt x="25142" y="90000"/>
                    <a:pt x="19428" y="90000"/>
                  </a:cubicBezTo>
                  <a:lnTo>
                    <a:pt x="19428" y="90000"/>
                  </a:lnTo>
                  <a:cubicBezTo>
                    <a:pt x="16000" y="90000"/>
                    <a:pt x="11428" y="90000"/>
                    <a:pt x="6857" y="110000"/>
                  </a:cubicBezTo>
                  <a:lnTo>
                    <a:pt x="6857" y="110000"/>
                  </a:lnTo>
                  <a:cubicBezTo>
                    <a:pt x="4571" y="110000"/>
                    <a:pt x="2285" y="110000"/>
                    <a:pt x="0" y="110000"/>
                  </a:cubicBezTo>
                  <a:lnTo>
                    <a:pt x="0" y="110000"/>
                  </a:lnTo>
                  <a:cubicBezTo>
                    <a:pt x="0" y="90000"/>
                    <a:pt x="0" y="90000"/>
                    <a:pt x="0" y="80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1490468" y="2211038"/>
              <a:ext cx="19048" cy="11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19" y="96000"/>
                  </a:moveTo>
                  <a:lnTo>
                    <a:pt x="0" y="96000"/>
                  </a:lnTo>
                  <a:lnTo>
                    <a:pt x="0" y="96000"/>
                  </a:lnTo>
                  <a:cubicBezTo>
                    <a:pt x="1690" y="72000"/>
                    <a:pt x="3380" y="24000"/>
                    <a:pt x="3380" y="24000"/>
                  </a:cubicBezTo>
                  <a:lnTo>
                    <a:pt x="3380" y="24000"/>
                  </a:lnTo>
                  <a:cubicBezTo>
                    <a:pt x="23661" y="24000"/>
                    <a:pt x="43943" y="0"/>
                    <a:pt x="60845" y="0"/>
                  </a:cubicBezTo>
                  <a:lnTo>
                    <a:pt x="60845" y="0"/>
                  </a:lnTo>
                  <a:cubicBezTo>
                    <a:pt x="74366" y="0"/>
                    <a:pt x="91267" y="0"/>
                    <a:pt x="104788" y="0"/>
                  </a:cubicBezTo>
                  <a:lnTo>
                    <a:pt x="104788" y="0"/>
                  </a:lnTo>
                  <a:cubicBezTo>
                    <a:pt x="108169" y="24000"/>
                    <a:pt x="113239" y="48000"/>
                    <a:pt x="118309" y="72000"/>
                  </a:cubicBezTo>
                  <a:lnTo>
                    <a:pt x="116619" y="9600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1455945" y="2184848"/>
              <a:ext cx="17857" cy="23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0000"/>
                  </a:moveTo>
                  <a:lnTo>
                    <a:pt x="0" y="30000"/>
                  </a:lnTo>
                  <a:cubicBezTo>
                    <a:pt x="1818" y="15000"/>
                    <a:pt x="5454" y="0"/>
                    <a:pt x="7272" y="0"/>
                  </a:cubicBezTo>
                  <a:lnTo>
                    <a:pt x="7272" y="0"/>
                  </a:lnTo>
                  <a:cubicBezTo>
                    <a:pt x="38181" y="0"/>
                    <a:pt x="69090" y="0"/>
                    <a:pt x="101818" y="0"/>
                  </a:cubicBezTo>
                  <a:lnTo>
                    <a:pt x="101818" y="0"/>
                  </a:lnTo>
                  <a:cubicBezTo>
                    <a:pt x="105454" y="0"/>
                    <a:pt x="110909" y="30000"/>
                    <a:pt x="116363" y="45000"/>
                  </a:cubicBezTo>
                  <a:lnTo>
                    <a:pt x="116363" y="45000"/>
                  </a:lnTo>
                  <a:cubicBezTo>
                    <a:pt x="118181" y="45000"/>
                    <a:pt x="118181" y="60000"/>
                    <a:pt x="118181" y="75000"/>
                  </a:cubicBezTo>
                  <a:lnTo>
                    <a:pt x="118181" y="75000"/>
                  </a:lnTo>
                  <a:lnTo>
                    <a:pt x="116363" y="105000"/>
                  </a:lnTo>
                  <a:lnTo>
                    <a:pt x="116363" y="105000"/>
                  </a:lnTo>
                  <a:cubicBezTo>
                    <a:pt x="114545" y="105000"/>
                    <a:pt x="110909" y="105000"/>
                    <a:pt x="109090" y="105000"/>
                  </a:cubicBezTo>
                  <a:lnTo>
                    <a:pt x="109090" y="105000"/>
                  </a:lnTo>
                  <a:cubicBezTo>
                    <a:pt x="89090" y="30000"/>
                    <a:pt x="65454" y="60000"/>
                    <a:pt x="41818" y="60000"/>
                  </a:cubicBezTo>
                  <a:lnTo>
                    <a:pt x="41818" y="60000"/>
                  </a:lnTo>
                  <a:cubicBezTo>
                    <a:pt x="29090" y="60000"/>
                    <a:pt x="16363" y="60000"/>
                    <a:pt x="1818" y="60000"/>
                  </a:cubicBezTo>
                  <a:lnTo>
                    <a:pt x="1818" y="60000"/>
                  </a:lnTo>
                  <a:cubicBezTo>
                    <a:pt x="1818" y="45000"/>
                    <a:pt x="1818" y="30000"/>
                    <a:pt x="0" y="30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1472611" y="2141991"/>
              <a:ext cx="14286" cy="23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3333"/>
                  </a:moveTo>
                  <a:lnTo>
                    <a:pt x="0" y="53333"/>
                  </a:lnTo>
                  <a:cubicBezTo>
                    <a:pt x="2307" y="53333"/>
                    <a:pt x="4615" y="53333"/>
                    <a:pt x="9230" y="53333"/>
                  </a:cubicBezTo>
                  <a:lnTo>
                    <a:pt x="9230" y="53333"/>
                  </a:lnTo>
                  <a:cubicBezTo>
                    <a:pt x="23076" y="40000"/>
                    <a:pt x="34615" y="13333"/>
                    <a:pt x="46153" y="0"/>
                  </a:cubicBezTo>
                  <a:lnTo>
                    <a:pt x="46153" y="0"/>
                  </a:lnTo>
                  <a:cubicBezTo>
                    <a:pt x="69230" y="0"/>
                    <a:pt x="87692" y="0"/>
                    <a:pt x="108461" y="0"/>
                  </a:cubicBezTo>
                  <a:lnTo>
                    <a:pt x="108461" y="0"/>
                  </a:lnTo>
                  <a:cubicBezTo>
                    <a:pt x="110769" y="0"/>
                    <a:pt x="113076" y="40000"/>
                    <a:pt x="117692" y="53333"/>
                  </a:cubicBezTo>
                  <a:lnTo>
                    <a:pt x="117692" y="53333"/>
                  </a:lnTo>
                  <a:cubicBezTo>
                    <a:pt x="113076" y="66666"/>
                    <a:pt x="110769" y="106666"/>
                    <a:pt x="108461" y="106666"/>
                  </a:cubicBezTo>
                  <a:lnTo>
                    <a:pt x="108461" y="106666"/>
                  </a:lnTo>
                  <a:cubicBezTo>
                    <a:pt x="73846" y="106666"/>
                    <a:pt x="41538" y="106666"/>
                    <a:pt x="4615" y="106666"/>
                  </a:cubicBezTo>
                  <a:lnTo>
                    <a:pt x="4615" y="106666"/>
                  </a:lnTo>
                  <a:cubicBezTo>
                    <a:pt x="2307" y="80000"/>
                    <a:pt x="2307" y="66666"/>
                    <a:pt x="0" y="533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1486897" y="2183657"/>
              <a:ext cx="16667" cy="23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2" y="48000"/>
                  </a:moveTo>
                  <a:lnTo>
                    <a:pt x="118032" y="48000"/>
                  </a:lnTo>
                  <a:cubicBezTo>
                    <a:pt x="98360" y="72000"/>
                    <a:pt x="78688" y="84000"/>
                    <a:pt x="59016" y="96000"/>
                  </a:cubicBezTo>
                  <a:lnTo>
                    <a:pt x="59016" y="96000"/>
                  </a:lnTo>
                  <a:cubicBezTo>
                    <a:pt x="45245" y="96000"/>
                    <a:pt x="25573" y="108000"/>
                    <a:pt x="9836" y="108000"/>
                  </a:cubicBezTo>
                  <a:lnTo>
                    <a:pt x="9836" y="108000"/>
                  </a:lnTo>
                  <a:cubicBezTo>
                    <a:pt x="7868" y="108000"/>
                    <a:pt x="1967" y="96000"/>
                    <a:pt x="0" y="84000"/>
                  </a:cubicBezTo>
                  <a:lnTo>
                    <a:pt x="0" y="84000"/>
                  </a:lnTo>
                  <a:cubicBezTo>
                    <a:pt x="1967" y="84000"/>
                    <a:pt x="7868" y="48000"/>
                    <a:pt x="9836" y="48000"/>
                  </a:cubicBezTo>
                  <a:lnTo>
                    <a:pt x="9836" y="48000"/>
                  </a:lnTo>
                  <a:cubicBezTo>
                    <a:pt x="25573" y="48000"/>
                    <a:pt x="45245" y="36000"/>
                    <a:pt x="62950" y="36000"/>
                  </a:cubicBezTo>
                  <a:lnTo>
                    <a:pt x="62950" y="36000"/>
                  </a:lnTo>
                  <a:cubicBezTo>
                    <a:pt x="78688" y="36000"/>
                    <a:pt x="92459" y="36000"/>
                    <a:pt x="108196" y="12000"/>
                  </a:cubicBezTo>
                  <a:lnTo>
                    <a:pt x="108196" y="12000"/>
                  </a:lnTo>
                  <a:cubicBezTo>
                    <a:pt x="114098" y="0"/>
                    <a:pt x="118032" y="0"/>
                    <a:pt x="118032" y="48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1423802" y="2211038"/>
              <a:ext cx="15476" cy="23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5454"/>
                  </a:moveTo>
                  <a:lnTo>
                    <a:pt x="0" y="65454"/>
                  </a:lnTo>
                  <a:cubicBezTo>
                    <a:pt x="19285" y="10909"/>
                    <a:pt x="34285" y="0"/>
                    <a:pt x="51428" y="32727"/>
                  </a:cubicBezTo>
                  <a:lnTo>
                    <a:pt x="51428" y="32727"/>
                  </a:lnTo>
                  <a:cubicBezTo>
                    <a:pt x="62142" y="43636"/>
                    <a:pt x="72857" y="32727"/>
                    <a:pt x="81428" y="43636"/>
                  </a:cubicBezTo>
                  <a:lnTo>
                    <a:pt x="81428" y="43636"/>
                  </a:lnTo>
                  <a:cubicBezTo>
                    <a:pt x="92142" y="43636"/>
                    <a:pt x="100714" y="65454"/>
                    <a:pt x="109285" y="65454"/>
                  </a:cubicBezTo>
                  <a:lnTo>
                    <a:pt x="109285" y="65454"/>
                  </a:lnTo>
                  <a:cubicBezTo>
                    <a:pt x="111428" y="76363"/>
                    <a:pt x="115714" y="87272"/>
                    <a:pt x="117857" y="98181"/>
                  </a:cubicBezTo>
                  <a:lnTo>
                    <a:pt x="117857" y="98181"/>
                  </a:lnTo>
                  <a:lnTo>
                    <a:pt x="117857" y="109090"/>
                  </a:lnTo>
                  <a:lnTo>
                    <a:pt x="117857" y="109090"/>
                  </a:lnTo>
                  <a:cubicBezTo>
                    <a:pt x="79285" y="98181"/>
                    <a:pt x="38571" y="87272"/>
                    <a:pt x="0" y="654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1451183" y="2153896"/>
              <a:ext cx="13095" cy="23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8000"/>
                  </a:moveTo>
                  <a:lnTo>
                    <a:pt x="0" y="108000"/>
                  </a:lnTo>
                  <a:cubicBezTo>
                    <a:pt x="12244" y="36000"/>
                    <a:pt x="31836" y="60000"/>
                    <a:pt x="41632" y="48000"/>
                  </a:cubicBezTo>
                  <a:lnTo>
                    <a:pt x="41632" y="48000"/>
                  </a:lnTo>
                  <a:cubicBezTo>
                    <a:pt x="61224" y="36000"/>
                    <a:pt x="80816" y="36000"/>
                    <a:pt x="97959" y="36000"/>
                  </a:cubicBezTo>
                  <a:lnTo>
                    <a:pt x="97959" y="36000"/>
                  </a:lnTo>
                  <a:cubicBezTo>
                    <a:pt x="102857" y="36000"/>
                    <a:pt x="105306" y="24000"/>
                    <a:pt x="107755" y="24000"/>
                  </a:cubicBezTo>
                  <a:lnTo>
                    <a:pt x="107755" y="24000"/>
                  </a:lnTo>
                  <a:cubicBezTo>
                    <a:pt x="110204" y="24000"/>
                    <a:pt x="112653" y="0"/>
                    <a:pt x="117551" y="0"/>
                  </a:cubicBezTo>
                  <a:lnTo>
                    <a:pt x="117551" y="0"/>
                  </a:lnTo>
                  <a:cubicBezTo>
                    <a:pt x="117551" y="24000"/>
                    <a:pt x="117551" y="48000"/>
                    <a:pt x="117551" y="60000"/>
                  </a:cubicBezTo>
                  <a:lnTo>
                    <a:pt x="117551" y="60000"/>
                  </a:lnTo>
                  <a:cubicBezTo>
                    <a:pt x="117551" y="84000"/>
                    <a:pt x="112653" y="108000"/>
                    <a:pt x="110204" y="108000"/>
                  </a:cubicBezTo>
                  <a:lnTo>
                    <a:pt x="110204" y="108000"/>
                  </a:lnTo>
                  <a:cubicBezTo>
                    <a:pt x="75918" y="108000"/>
                    <a:pt x="39183" y="108000"/>
                    <a:pt x="0" y="108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1513087" y="2206277"/>
              <a:ext cx="13095" cy="11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00" y="40000"/>
                  </a:moveTo>
                  <a:lnTo>
                    <a:pt x="2500" y="40000"/>
                  </a:lnTo>
                  <a:cubicBezTo>
                    <a:pt x="25000" y="40000"/>
                    <a:pt x="50000" y="40000"/>
                    <a:pt x="72500" y="40000"/>
                  </a:cubicBezTo>
                  <a:lnTo>
                    <a:pt x="72500" y="40000"/>
                  </a:lnTo>
                  <a:cubicBezTo>
                    <a:pt x="85000" y="40000"/>
                    <a:pt x="95000" y="0"/>
                    <a:pt x="107500" y="40000"/>
                  </a:cubicBezTo>
                  <a:lnTo>
                    <a:pt x="107500" y="40000"/>
                  </a:lnTo>
                  <a:cubicBezTo>
                    <a:pt x="112500" y="40000"/>
                    <a:pt x="115000" y="60000"/>
                    <a:pt x="117500" y="60000"/>
                  </a:cubicBezTo>
                  <a:lnTo>
                    <a:pt x="117500" y="60000"/>
                  </a:lnTo>
                  <a:cubicBezTo>
                    <a:pt x="115000" y="80000"/>
                    <a:pt x="112500" y="100000"/>
                    <a:pt x="107500" y="100000"/>
                  </a:cubicBezTo>
                  <a:lnTo>
                    <a:pt x="107500" y="100000"/>
                  </a:lnTo>
                  <a:cubicBezTo>
                    <a:pt x="75000" y="100000"/>
                    <a:pt x="42500" y="100000"/>
                    <a:pt x="7500" y="100000"/>
                  </a:cubicBezTo>
                  <a:lnTo>
                    <a:pt x="7500" y="100000"/>
                  </a:lnTo>
                  <a:cubicBezTo>
                    <a:pt x="5000" y="100000"/>
                    <a:pt x="2500" y="80000"/>
                    <a:pt x="0" y="60000"/>
                  </a:cubicBezTo>
                  <a:lnTo>
                    <a:pt x="0" y="60000"/>
                  </a:lnTo>
                  <a:lnTo>
                    <a:pt x="2500" y="4000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1509516" y="2237229"/>
              <a:ext cx="16667" cy="11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40000"/>
                  </a:moveTo>
                  <a:lnTo>
                    <a:pt x="0" y="40000"/>
                  </a:lnTo>
                  <a:cubicBezTo>
                    <a:pt x="1967" y="40000"/>
                    <a:pt x="3934" y="0"/>
                    <a:pt x="5901" y="0"/>
                  </a:cubicBezTo>
                  <a:lnTo>
                    <a:pt x="5901" y="0"/>
                  </a:lnTo>
                  <a:cubicBezTo>
                    <a:pt x="43278" y="0"/>
                    <a:pt x="78688" y="0"/>
                    <a:pt x="112131" y="40000"/>
                  </a:cubicBezTo>
                  <a:lnTo>
                    <a:pt x="112131" y="40000"/>
                  </a:lnTo>
                  <a:cubicBezTo>
                    <a:pt x="116065" y="40000"/>
                    <a:pt x="116065" y="40000"/>
                    <a:pt x="118032" y="60000"/>
                  </a:cubicBezTo>
                  <a:lnTo>
                    <a:pt x="118032" y="60000"/>
                  </a:lnTo>
                  <a:cubicBezTo>
                    <a:pt x="118032" y="80000"/>
                    <a:pt x="116065" y="80000"/>
                    <a:pt x="112131" y="100000"/>
                  </a:cubicBezTo>
                  <a:lnTo>
                    <a:pt x="112131" y="100000"/>
                  </a:lnTo>
                  <a:cubicBezTo>
                    <a:pt x="110163" y="100000"/>
                    <a:pt x="106229" y="100000"/>
                    <a:pt x="100327" y="100000"/>
                  </a:cubicBezTo>
                  <a:lnTo>
                    <a:pt x="100327" y="100000"/>
                  </a:lnTo>
                  <a:cubicBezTo>
                    <a:pt x="70819" y="100000"/>
                    <a:pt x="39344" y="100000"/>
                    <a:pt x="7868" y="100000"/>
                  </a:cubicBezTo>
                  <a:lnTo>
                    <a:pt x="7868" y="100000"/>
                  </a:lnTo>
                  <a:cubicBezTo>
                    <a:pt x="3934" y="100000"/>
                    <a:pt x="1967" y="80000"/>
                    <a:pt x="0" y="60000"/>
                  </a:cubicBezTo>
                  <a:lnTo>
                    <a:pt x="0" y="4000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1451183" y="2172943"/>
              <a:ext cx="13095" cy="23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0000"/>
                  </a:moveTo>
                  <a:lnTo>
                    <a:pt x="0" y="30000"/>
                  </a:lnTo>
                  <a:cubicBezTo>
                    <a:pt x="7500" y="30000"/>
                    <a:pt x="12500" y="15000"/>
                    <a:pt x="17500" y="15000"/>
                  </a:cubicBezTo>
                  <a:lnTo>
                    <a:pt x="17500" y="15000"/>
                  </a:lnTo>
                  <a:cubicBezTo>
                    <a:pt x="37500" y="0"/>
                    <a:pt x="50000" y="0"/>
                    <a:pt x="67500" y="0"/>
                  </a:cubicBezTo>
                  <a:lnTo>
                    <a:pt x="67500" y="0"/>
                  </a:lnTo>
                  <a:cubicBezTo>
                    <a:pt x="85000" y="15000"/>
                    <a:pt x="97500" y="30000"/>
                    <a:pt x="112500" y="30000"/>
                  </a:cubicBezTo>
                  <a:lnTo>
                    <a:pt x="112500" y="30000"/>
                  </a:lnTo>
                  <a:cubicBezTo>
                    <a:pt x="115000" y="30000"/>
                    <a:pt x="115000" y="45000"/>
                    <a:pt x="117500" y="60000"/>
                  </a:cubicBezTo>
                  <a:lnTo>
                    <a:pt x="117500" y="60000"/>
                  </a:lnTo>
                  <a:cubicBezTo>
                    <a:pt x="115000" y="75000"/>
                    <a:pt x="115000" y="105000"/>
                    <a:pt x="112500" y="105000"/>
                  </a:cubicBezTo>
                  <a:lnTo>
                    <a:pt x="112500" y="105000"/>
                  </a:lnTo>
                  <a:cubicBezTo>
                    <a:pt x="97500" y="105000"/>
                    <a:pt x="85000" y="75000"/>
                    <a:pt x="72500" y="60000"/>
                  </a:cubicBezTo>
                  <a:lnTo>
                    <a:pt x="72500" y="60000"/>
                  </a:lnTo>
                  <a:cubicBezTo>
                    <a:pt x="50000" y="60000"/>
                    <a:pt x="35000" y="60000"/>
                    <a:pt x="12500" y="60000"/>
                  </a:cubicBezTo>
                  <a:lnTo>
                    <a:pt x="12500" y="60000"/>
                  </a:lnTo>
                  <a:cubicBezTo>
                    <a:pt x="10000" y="60000"/>
                    <a:pt x="2500" y="60000"/>
                    <a:pt x="0" y="60000"/>
                  </a:cubicBezTo>
                  <a:lnTo>
                    <a:pt x="0" y="60000"/>
                  </a:lnTo>
                  <a:cubicBezTo>
                    <a:pt x="0" y="45000"/>
                    <a:pt x="0" y="45000"/>
                    <a:pt x="0" y="30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1432136" y="2171752"/>
              <a:ext cx="10714" cy="23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6666"/>
                  </a:moveTo>
                  <a:lnTo>
                    <a:pt x="0" y="26666"/>
                  </a:lnTo>
                  <a:cubicBezTo>
                    <a:pt x="5853" y="26666"/>
                    <a:pt x="14634" y="0"/>
                    <a:pt x="20487" y="0"/>
                  </a:cubicBezTo>
                  <a:lnTo>
                    <a:pt x="20487" y="0"/>
                  </a:lnTo>
                  <a:cubicBezTo>
                    <a:pt x="46829" y="0"/>
                    <a:pt x="73170" y="13333"/>
                    <a:pt x="99512" y="13333"/>
                  </a:cubicBezTo>
                  <a:lnTo>
                    <a:pt x="99512" y="13333"/>
                  </a:lnTo>
                  <a:cubicBezTo>
                    <a:pt x="102439" y="13333"/>
                    <a:pt x="117073" y="40000"/>
                    <a:pt x="117073" y="40000"/>
                  </a:cubicBezTo>
                  <a:lnTo>
                    <a:pt x="117073" y="40000"/>
                  </a:lnTo>
                  <a:cubicBezTo>
                    <a:pt x="111219" y="106666"/>
                    <a:pt x="102439" y="66666"/>
                    <a:pt x="93658" y="66666"/>
                  </a:cubicBezTo>
                  <a:lnTo>
                    <a:pt x="93658" y="66666"/>
                  </a:lnTo>
                  <a:cubicBezTo>
                    <a:pt x="64390" y="66666"/>
                    <a:pt x="32195" y="66666"/>
                    <a:pt x="2926" y="66666"/>
                  </a:cubicBezTo>
                  <a:lnTo>
                    <a:pt x="2926" y="66666"/>
                  </a:lnTo>
                  <a:cubicBezTo>
                    <a:pt x="2926" y="53333"/>
                    <a:pt x="0" y="40000"/>
                    <a:pt x="0" y="2666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1510707" y="2183657"/>
              <a:ext cx="13095" cy="119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446" y="20000"/>
                  </a:moveTo>
                  <a:lnTo>
                    <a:pt x="117446" y="20000"/>
                  </a:lnTo>
                  <a:cubicBezTo>
                    <a:pt x="114893" y="40000"/>
                    <a:pt x="112340" y="80000"/>
                    <a:pt x="107234" y="80000"/>
                  </a:cubicBezTo>
                  <a:lnTo>
                    <a:pt x="107234" y="80000"/>
                  </a:lnTo>
                  <a:cubicBezTo>
                    <a:pt x="79148" y="80000"/>
                    <a:pt x="45957" y="100000"/>
                    <a:pt x="12765" y="100000"/>
                  </a:cubicBezTo>
                  <a:lnTo>
                    <a:pt x="12765" y="100000"/>
                  </a:lnTo>
                  <a:cubicBezTo>
                    <a:pt x="10212" y="100000"/>
                    <a:pt x="2553" y="80000"/>
                    <a:pt x="0" y="60000"/>
                  </a:cubicBezTo>
                  <a:lnTo>
                    <a:pt x="0" y="60000"/>
                  </a:lnTo>
                  <a:cubicBezTo>
                    <a:pt x="12765" y="0"/>
                    <a:pt x="25531" y="60000"/>
                    <a:pt x="38297" y="40000"/>
                  </a:cubicBezTo>
                  <a:lnTo>
                    <a:pt x="38297" y="40000"/>
                  </a:lnTo>
                  <a:cubicBezTo>
                    <a:pt x="48510" y="20000"/>
                    <a:pt x="63829" y="0"/>
                    <a:pt x="76595" y="0"/>
                  </a:cubicBezTo>
                  <a:lnTo>
                    <a:pt x="76595" y="0"/>
                  </a:lnTo>
                  <a:cubicBezTo>
                    <a:pt x="91914" y="0"/>
                    <a:pt x="102127" y="0"/>
                    <a:pt x="117446" y="0"/>
                  </a:cubicBezTo>
                  <a:lnTo>
                    <a:pt x="117446" y="0"/>
                  </a:lnTo>
                  <a:cubicBezTo>
                    <a:pt x="117446" y="20000"/>
                    <a:pt x="117446" y="20000"/>
                    <a:pt x="117446" y="20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1444040" y="2205086"/>
              <a:ext cx="14286" cy="23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35" y="106666"/>
                  </a:moveTo>
                  <a:lnTo>
                    <a:pt x="0" y="106666"/>
                  </a:lnTo>
                  <a:lnTo>
                    <a:pt x="0" y="106666"/>
                  </a:lnTo>
                  <a:cubicBezTo>
                    <a:pt x="38490" y="0"/>
                    <a:pt x="76981" y="93333"/>
                    <a:pt x="117735" y="93333"/>
                  </a:cubicBezTo>
                  <a:lnTo>
                    <a:pt x="117735" y="93333"/>
                  </a:lnTo>
                  <a:lnTo>
                    <a:pt x="117735" y="10666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1472612" y="2171752"/>
              <a:ext cx="11905" cy="119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lnTo>
                    <a:pt x="0" y="60000"/>
                  </a:lnTo>
                  <a:cubicBezTo>
                    <a:pt x="5217" y="40000"/>
                    <a:pt x="7826" y="20000"/>
                    <a:pt x="10434" y="20000"/>
                  </a:cubicBezTo>
                  <a:lnTo>
                    <a:pt x="10434" y="20000"/>
                  </a:lnTo>
                  <a:cubicBezTo>
                    <a:pt x="39130" y="20000"/>
                    <a:pt x="67826" y="20000"/>
                    <a:pt x="99130" y="0"/>
                  </a:cubicBezTo>
                  <a:lnTo>
                    <a:pt x="99130" y="0"/>
                  </a:lnTo>
                  <a:cubicBezTo>
                    <a:pt x="106956" y="0"/>
                    <a:pt x="114782" y="0"/>
                    <a:pt x="117391" y="100000"/>
                  </a:cubicBezTo>
                  <a:lnTo>
                    <a:pt x="0" y="100000"/>
                  </a:lnTo>
                  <a:lnTo>
                    <a:pt x="0" y="100000"/>
                  </a:lnTo>
                  <a:cubicBezTo>
                    <a:pt x="0" y="80000"/>
                    <a:pt x="0" y="60000"/>
                    <a:pt x="0" y="60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1470231" y="2153896"/>
              <a:ext cx="8333" cy="23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76363"/>
                  </a:moveTo>
                  <a:lnTo>
                    <a:pt x="116363" y="76363"/>
                  </a:lnTo>
                  <a:cubicBezTo>
                    <a:pt x="76363" y="98181"/>
                    <a:pt x="43636" y="109090"/>
                    <a:pt x="10909" y="109090"/>
                  </a:cubicBezTo>
                  <a:lnTo>
                    <a:pt x="10909" y="109090"/>
                  </a:lnTo>
                  <a:cubicBezTo>
                    <a:pt x="3636" y="109090"/>
                    <a:pt x="0" y="98181"/>
                    <a:pt x="0" y="98181"/>
                  </a:cubicBezTo>
                  <a:lnTo>
                    <a:pt x="0" y="98181"/>
                  </a:lnTo>
                  <a:cubicBezTo>
                    <a:pt x="0" y="76363"/>
                    <a:pt x="3636" y="65454"/>
                    <a:pt x="3636" y="65454"/>
                  </a:cubicBezTo>
                  <a:lnTo>
                    <a:pt x="3636" y="65454"/>
                  </a:lnTo>
                  <a:cubicBezTo>
                    <a:pt x="32727" y="43636"/>
                    <a:pt x="58181" y="21818"/>
                    <a:pt x="90909" y="10909"/>
                  </a:cubicBezTo>
                  <a:lnTo>
                    <a:pt x="90909" y="10909"/>
                  </a:lnTo>
                  <a:cubicBezTo>
                    <a:pt x="98181" y="10909"/>
                    <a:pt x="109090" y="0"/>
                    <a:pt x="116363" y="7636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1463088" y="2232467"/>
              <a:ext cx="8333" cy="23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250" y="0"/>
                  </a:moveTo>
                  <a:lnTo>
                    <a:pt x="116250" y="0"/>
                  </a:lnTo>
                  <a:cubicBezTo>
                    <a:pt x="78750" y="102857"/>
                    <a:pt x="41250" y="34285"/>
                    <a:pt x="3750" y="51428"/>
                  </a:cubicBezTo>
                  <a:lnTo>
                    <a:pt x="3750" y="51428"/>
                  </a:lnTo>
                  <a:lnTo>
                    <a:pt x="0" y="34285"/>
                  </a:lnTo>
                  <a:lnTo>
                    <a:pt x="0" y="34285"/>
                  </a:lnTo>
                  <a:cubicBezTo>
                    <a:pt x="3750" y="17142"/>
                    <a:pt x="7500" y="0"/>
                    <a:pt x="7500" y="0"/>
                  </a:cubicBezTo>
                  <a:lnTo>
                    <a:pt x="7500" y="0"/>
                  </a:lnTo>
                  <a:cubicBezTo>
                    <a:pt x="45000" y="0"/>
                    <a:pt x="78750" y="0"/>
                    <a:pt x="11625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1452373" y="2231276"/>
              <a:ext cx="8334" cy="119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000" y="60000"/>
                  </a:moveTo>
                  <a:lnTo>
                    <a:pt x="116000" y="60000"/>
                  </a:lnTo>
                  <a:cubicBezTo>
                    <a:pt x="112000" y="80000"/>
                    <a:pt x="104000" y="100000"/>
                    <a:pt x="96000" y="100000"/>
                  </a:cubicBezTo>
                  <a:lnTo>
                    <a:pt x="96000" y="100000"/>
                  </a:lnTo>
                  <a:cubicBezTo>
                    <a:pt x="68000" y="80000"/>
                    <a:pt x="44000" y="60000"/>
                    <a:pt x="12000" y="60000"/>
                  </a:cubicBezTo>
                  <a:lnTo>
                    <a:pt x="12000" y="60000"/>
                  </a:lnTo>
                  <a:cubicBezTo>
                    <a:pt x="8000" y="60000"/>
                    <a:pt x="4000" y="20000"/>
                    <a:pt x="0" y="0"/>
                  </a:cubicBezTo>
                  <a:lnTo>
                    <a:pt x="0" y="0"/>
                  </a:lnTo>
                  <a:cubicBezTo>
                    <a:pt x="44000" y="0"/>
                    <a:pt x="80000" y="20000"/>
                    <a:pt x="112000" y="20000"/>
                  </a:cubicBezTo>
                  <a:lnTo>
                    <a:pt x="112000" y="20000"/>
                  </a:lnTo>
                  <a:cubicBezTo>
                    <a:pt x="116000" y="40000"/>
                    <a:pt x="116000" y="40000"/>
                    <a:pt x="116000" y="60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1492849" y="2170562"/>
              <a:ext cx="4762" cy="23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6666"/>
                  </a:moveTo>
                  <a:lnTo>
                    <a:pt x="0" y="106666"/>
                  </a:lnTo>
                  <a:cubicBezTo>
                    <a:pt x="7058" y="93333"/>
                    <a:pt x="7058" y="66666"/>
                    <a:pt x="7058" y="66666"/>
                  </a:cubicBezTo>
                  <a:lnTo>
                    <a:pt x="7058" y="66666"/>
                  </a:lnTo>
                  <a:cubicBezTo>
                    <a:pt x="35294" y="66666"/>
                    <a:pt x="70588" y="0"/>
                    <a:pt x="105882" y="53333"/>
                  </a:cubicBezTo>
                  <a:lnTo>
                    <a:pt x="105882" y="53333"/>
                  </a:lnTo>
                  <a:cubicBezTo>
                    <a:pt x="112941" y="66666"/>
                    <a:pt x="112941" y="80000"/>
                    <a:pt x="112941" y="80000"/>
                  </a:cubicBezTo>
                  <a:lnTo>
                    <a:pt x="112941" y="80000"/>
                  </a:lnTo>
                  <a:cubicBezTo>
                    <a:pt x="112941" y="93333"/>
                    <a:pt x="105882" y="106666"/>
                    <a:pt x="98823" y="106666"/>
                  </a:cubicBezTo>
                  <a:lnTo>
                    <a:pt x="98823" y="106666"/>
                  </a:lnTo>
                  <a:cubicBezTo>
                    <a:pt x="63529" y="106666"/>
                    <a:pt x="35294" y="106666"/>
                    <a:pt x="0" y="10666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1504754" y="2171752"/>
              <a:ext cx="4762" cy="23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941" y="102857"/>
                  </a:moveTo>
                  <a:lnTo>
                    <a:pt x="0" y="85714"/>
                  </a:lnTo>
                  <a:lnTo>
                    <a:pt x="0" y="85714"/>
                  </a:lnTo>
                  <a:cubicBezTo>
                    <a:pt x="28235" y="0"/>
                    <a:pt x="91764" y="0"/>
                    <a:pt x="112941" y="68571"/>
                  </a:cubicBezTo>
                  <a:lnTo>
                    <a:pt x="112941" y="68571"/>
                  </a:lnTo>
                  <a:cubicBezTo>
                    <a:pt x="112941" y="85714"/>
                    <a:pt x="112941" y="85714"/>
                    <a:pt x="112941" y="1028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1430945" y="2200323"/>
              <a:ext cx="4762" cy="119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0000"/>
                  </a:moveTo>
                  <a:lnTo>
                    <a:pt x="0" y="100000"/>
                  </a:lnTo>
                  <a:cubicBezTo>
                    <a:pt x="13333" y="0"/>
                    <a:pt x="53333" y="0"/>
                    <a:pt x="113333" y="100000"/>
                  </a:cubicBezTo>
                  <a:lnTo>
                    <a:pt x="0" y="10000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1522611" y="2197943"/>
              <a:ext cx="3571" cy="23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0000"/>
                  </a:moveTo>
                  <a:lnTo>
                    <a:pt x="0" y="90000"/>
                  </a:lnTo>
                  <a:cubicBezTo>
                    <a:pt x="8571" y="15000"/>
                    <a:pt x="59999" y="0"/>
                    <a:pt x="111428" y="60000"/>
                  </a:cubicBezTo>
                  <a:lnTo>
                    <a:pt x="111428" y="60000"/>
                  </a:lnTo>
                  <a:cubicBezTo>
                    <a:pt x="85714" y="105000"/>
                    <a:pt x="42857" y="75000"/>
                    <a:pt x="0" y="90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1517850" y="2211038"/>
              <a:ext cx="2381" cy="11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00000"/>
                  </a:moveTo>
                  <a:lnTo>
                    <a:pt x="60000" y="100000"/>
                  </a:lnTo>
                  <a:cubicBezTo>
                    <a:pt x="36000" y="60000"/>
                    <a:pt x="24000" y="40000"/>
                    <a:pt x="0" y="20000"/>
                  </a:cubicBezTo>
                  <a:lnTo>
                    <a:pt x="0" y="20000"/>
                  </a:lnTo>
                  <a:cubicBezTo>
                    <a:pt x="24000" y="20000"/>
                    <a:pt x="36000" y="0"/>
                    <a:pt x="48000" y="0"/>
                  </a:cubicBezTo>
                  <a:lnTo>
                    <a:pt x="48000" y="0"/>
                  </a:lnTo>
                  <a:cubicBezTo>
                    <a:pt x="60000" y="0"/>
                    <a:pt x="96000" y="20000"/>
                    <a:pt x="108000" y="40000"/>
                  </a:cubicBezTo>
                  <a:lnTo>
                    <a:pt x="108000" y="40000"/>
                  </a:lnTo>
                  <a:cubicBezTo>
                    <a:pt x="96000" y="60000"/>
                    <a:pt x="84000" y="60000"/>
                    <a:pt x="60000" y="100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1451183" y="2245562"/>
              <a:ext cx="40476" cy="23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5454"/>
                  </a:moveTo>
                  <a:lnTo>
                    <a:pt x="0" y="65454"/>
                  </a:lnTo>
                  <a:cubicBezTo>
                    <a:pt x="789" y="54545"/>
                    <a:pt x="1578" y="43636"/>
                    <a:pt x="3157" y="43636"/>
                  </a:cubicBezTo>
                  <a:lnTo>
                    <a:pt x="3157" y="43636"/>
                  </a:lnTo>
                  <a:cubicBezTo>
                    <a:pt x="8684" y="43636"/>
                    <a:pt x="13421" y="21818"/>
                    <a:pt x="18947" y="21818"/>
                  </a:cubicBezTo>
                  <a:lnTo>
                    <a:pt x="18947" y="21818"/>
                  </a:lnTo>
                  <a:cubicBezTo>
                    <a:pt x="30789" y="21818"/>
                    <a:pt x="43421" y="43636"/>
                    <a:pt x="55263" y="21818"/>
                  </a:cubicBezTo>
                  <a:lnTo>
                    <a:pt x="55263" y="21818"/>
                  </a:lnTo>
                  <a:cubicBezTo>
                    <a:pt x="60000" y="21818"/>
                    <a:pt x="63947" y="10909"/>
                    <a:pt x="68684" y="10909"/>
                  </a:cubicBezTo>
                  <a:lnTo>
                    <a:pt x="68684" y="10909"/>
                  </a:lnTo>
                  <a:cubicBezTo>
                    <a:pt x="71842" y="10909"/>
                    <a:pt x="75000" y="21818"/>
                    <a:pt x="77368" y="21818"/>
                  </a:cubicBezTo>
                  <a:lnTo>
                    <a:pt x="77368" y="21818"/>
                  </a:lnTo>
                  <a:cubicBezTo>
                    <a:pt x="87631" y="21818"/>
                    <a:pt x="98684" y="10909"/>
                    <a:pt x="109736" y="0"/>
                  </a:cubicBezTo>
                  <a:lnTo>
                    <a:pt x="109736" y="0"/>
                  </a:lnTo>
                  <a:cubicBezTo>
                    <a:pt x="112105" y="0"/>
                    <a:pt x="114473" y="0"/>
                    <a:pt x="116842" y="10909"/>
                  </a:cubicBezTo>
                  <a:lnTo>
                    <a:pt x="116842" y="10909"/>
                  </a:lnTo>
                  <a:cubicBezTo>
                    <a:pt x="117631" y="10909"/>
                    <a:pt x="117631" y="21818"/>
                    <a:pt x="119210" y="43636"/>
                  </a:cubicBezTo>
                  <a:lnTo>
                    <a:pt x="119210" y="43636"/>
                  </a:lnTo>
                  <a:cubicBezTo>
                    <a:pt x="78947" y="65454"/>
                    <a:pt x="40263" y="109090"/>
                    <a:pt x="0" y="654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1470231" y="2251514"/>
              <a:ext cx="30952" cy="35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65" y="60000"/>
                  </a:moveTo>
                  <a:lnTo>
                    <a:pt x="118965" y="60000"/>
                  </a:lnTo>
                  <a:cubicBezTo>
                    <a:pt x="101379" y="60000"/>
                    <a:pt x="85862" y="60000"/>
                    <a:pt x="71379" y="60000"/>
                  </a:cubicBezTo>
                  <a:lnTo>
                    <a:pt x="71379" y="60000"/>
                  </a:lnTo>
                  <a:cubicBezTo>
                    <a:pt x="65172" y="80000"/>
                    <a:pt x="58965" y="100000"/>
                    <a:pt x="52758" y="100000"/>
                  </a:cubicBezTo>
                  <a:lnTo>
                    <a:pt x="52758" y="100000"/>
                  </a:lnTo>
                  <a:cubicBezTo>
                    <a:pt x="36206" y="110000"/>
                    <a:pt x="19655" y="110000"/>
                    <a:pt x="0" y="100000"/>
                  </a:cubicBezTo>
                  <a:lnTo>
                    <a:pt x="0" y="100000"/>
                  </a:lnTo>
                  <a:cubicBezTo>
                    <a:pt x="2068" y="90000"/>
                    <a:pt x="4137" y="80000"/>
                    <a:pt x="5172" y="80000"/>
                  </a:cubicBezTo>
                  <a:lnTo>
                    <a:pt x="5172" y="80000"/>
                  </a:lnTo>
                  <a:cubicBezTo>
                    <a:pt x="11379" y="60000"/>
                    <a:pt x="20689" y="60000"/>
                    <a:pt x="27931" y="60000"/>
                  </a:cubicBezTo>
                  <a:lnTo>
                    <a:pt x="27931" y="60000"/>
                  </a:lnTo>
                  <a:cubicBezTo>
                    <a:pt x="36206" y="60000"/>
                    <a:pt x="44482" y="60000"/>
                    <a:pt x="52758" y="50000"/>
                  </a:cubicBezTo>
                  <a:lnTo>
                    <a:pt x="52758" y="50000"/>
                  </a:lnTo>
                  <a:cubicBezTo>
                    <a:pt x="56896" y="50000"/>
                    <a:pt x="62068" y="30000"/>
                    <a:pt x="65172" y="10000"/>
                  </a:cubicBezTo>
                  <a:lnTo>
                    <a:pt x="65172" y="10000"/>
                  </a:lnTo>
                  <a:cubicBezTo>
                    <a:pt x="80689" y="10000"/>
                    <a:pt x="95172" y="10000"/>
                    <a:pt x="111724" y="0"/>
                  </a:cubicBezTo>
                  <a:lnTo>
                    <a:pt x="111724" y="0"/>
                  </a:lnTo>
                  <a:cubicBezTo>
                    <a:pt x="113793" y="0"/>
                    <a:pt x="117931" y="0"/>
                    <a:pt x="118965" y="60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9279" y="2252704"/>
              <a:ext cx="10714" cy="23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6666"/>
                  </a:moveTo>
                  <a:lnTo>
                    <a:pt x="0" y="26666"/>
                  </a:lnTo>
                  <a:cubicBezTo>
                    <a:pt x="2926" y="26666"/>
                    <a:pt x="5853" y="0"/>
                    <a:pt x="11707" y="13333"/>
                  </a:cubicBezTo>
                  <a:lnTo>
                    <a:pt x="11707" y="13333"/>
                  </a:lnTo>
                  <a:cubicBezTo>
                    <a:pt x="43902" y="13333"/>
                    <a:pt x="76097" y="26666"/>
                    <a:pt x="111219" y="40000"/>
                  </a:cubicBezTo>
                  <a:lnTo>
                    <a:pt x="111219" y="40000"/>
                  </a:lnTo>
                  <a:cubicBezTo>
                    <a:pt x="111219" y="40000"/>
                    <a:pt x="114146" y="66666"/>
                    <a:pt x="117073" y="80000"/>
                  </a:cubicBezTo>
                  <a:lnTo>
                    <a:pt x="117073" y="80000"/>
                  </a:lnTo>
                  <a:cubicBezTo>
                    <a:pt x="117073" y="93333"/>
                    <a:pt x="117073" y="93333"/>
                    <a:pt x="117073" y="106666"/>
                  </a:cubicBezTo>
                  <a:lnTo>
                    <a:pt x="117073" y="106666"/>
                  </a:lnTo>
                  <a:cubicBezTo>
                    <a:pt x="76097" y="93333"/>
                    <a:pt x="38048" y="80000"/>
                    <a:pt x="0" y="66666"/>
                  </a:cubicBezTo>
                  <a:lnTo>
                    <a:pt x="0" y="66666"/>
                  </a:lnTo>
                  <a:cubicBezTo>
                    <a:pt x="0" y="40000"/>
                    <a:pt x="0" y="40000"/>
                    <a:pt x="0" y="2666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1511897" y="2251514"/>
              <a:ext cx="9524" cy="23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378" y="0"/>
                  </a:moveTo>
                  <a:lnTo>
                    <a:pt x="58378" y="0"/>
                  </a:lnTo>
                  <a:cubicBezTo>
                    <a:pt x="74594" y="0"/>
                    <a:pt x="97297" y="30000"/>
                    <a:pt x="113513" y="30000"/>
                  </a:cubicBezTo>
                  <a:lnTo>
                    <a:pt x="113513" y="30000"/>
                  </a:lnTo>
                  <a:lnTo>
                    <a:pt x="116756" y="60000"/>
                  </a:lnTo>
                  <a:lnTo>
                    <a:pt x="116756" y="60000"/>
                  </a:lnTo>
                  <a:cubicBezTo>
                    <a:pt x="116756" y="75000"/>
                    <a:pt x="113513" y="105000"/>
                    <a:pt x="110270" y="105000"/>
                  </a:cubicBezTo>
                  <a:lnTo>
                    <a:pt x="110270" y="105000"/>
                  </a:lnTo>
                  <a:cubicBezTo>
                    <a:pt x="74594" y="105000"/>
                    <a:pt x="42162" y="75000"/>
                    <a:pt x="6486" y="75000"/>
                  </a:cubicBezTo>
                  <a:lnTo>
                    <a:pt x="6486" y="75000"/>
                  </a:lnTo>
                  <a:cubicBezTo>
                    <a:pt x="3243" y="75000"/>
                    <a:pt x="3243" y="60000"/>
                    <a:pt x="0" y="60000"/>
                  </a:cubicBezTo>
                  <a:lnTo>
                    <a:pt x="0" y="60000"/>
                  </a:lnTo>
                  <a:cubicBezTo>
                    <a:pt x="3243" y="45000"/>
                    <a:pt x="3243" y="30000"/>
                    <a:pt x="6486" y="30000"/>
                  </a:cubicBezTo>
                  <a:lnTo>
                    <a:pt x="6486" y="30000"/>
                  </a:lnTo>
                  <a:cubicBezTo>
                    <a:pt x="22702" y="0"/>
                    <a:pt x="42162" y="0"/>
                    <a:pt x="5837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1467850" y="2269371"/>
              <a:ext cx="8333" cy="23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8571"/>
                  </a:moveTo>
                  <a:lnTo>
                    <a:pt x="0" y="68571"/>
                  </a:lnTo>
                  <a:cubicBezTo>
                    <a:pt x="41250" y="51428"/>
                    <a:pt x="75000" y="34285"/>
                    <a:pt x="116250" y="0"/>
                  </a:cubicBezTo>
                  <a:lnTo>
                    <a:pt x="116250" y="0"/>
                  </a:lnTo>
                  <a:cubicBezTo>
                    <a:pt x="116250" y="34285"/>
                    <a:pt x="116250" y="34285"/>
                    <a:pt x="116250" y="51428"/>
                  </a:cubicBezTo>
                  <a:lnTo>
                    <a:pt x="116250" y="51428"/>
                  </a:lnTo>
                  <a:cubicBezTo>
                    <a:pt x="116250" y="68571"/>
                    <a:pt x="112500" y="102857"/>
                    <a:pt x="108750" y="102857"/>
                  </a:cubicBezTo>
                  <a:lnTo>
                    <a:pt x="108750" y="102857"/>
                  </a:lnTo>
                  <a:cubicBezTo>
                    <a:pt x="71250" y="102857"/>
                    <a:pt x="37500" y="102857"/>
                    <a:pt x="0" y="102857"/>
                  </a:cubicBezTo>
                  <a:lnTo>
                    <a:pt x="0" y="102857"/>
                  </a:lnTo>
                  <a:cubicBezTo>
                    <a:pt x="0" y="102857"/>
                    <a:pt x="0" y="85714"/>
                    <a:pt x="0" y="685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1434516" y="2245562"/>
              <a:ext cx="4762" cy="23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3333"/>
                  </a:moveTo>
                  <a:lnTo>
                    <a:pt x="0" y="53333"/>
                  </a:lnTo>
                  <a:cubicBezTo>
                    <a:pt x="40000" y="0"/>
                    <a:pt x="73333" y="53333"/>
                    <a:pt x="113333" y="80000"/>
                  </a:cubicBezTo>
                  <a:lnTo>
                    <a:pt x="113333" y="80000"/>
                  </a:lnTo>
                  <a:cubicBezTo>
                    <a:pt x="106666" y="106666"/>
                    <a:pt x="106666" y="106666"/>
                    <a:pt x="60000" y="93333"/>
                  </a:cubicBezTo>
                  <a:lnTo>
                    <a:pt x="60000" y="93333"/>
                  </a:lnTo>
                  <a:cubicBezTo>
                    <a:pt x="40000" y="93333"/>
                    <a:pt x="20000" y="93333"/>
                    <a:pt x="0" y="93333"/>
                  </a:cubicBezTo>
                  <a:lnTo>
                    <a:pt x="0" y="93333"/>
                  </a:lnTo>
                  <a:cubicBezTo>
                    <a:pt x="0" y="80000"/>
                    <a:pt x="0" y="53333"/>
                    <a:pt x="0" y="533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1498802" y="2245561"/>
              <a:ext cx="2381" cy="119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666" y="90000"/>
                  </a:moveTo>
                  <a:lnTo>
                    <a:pt x="106666" y="90000"/>
                  </a:lnTo>
                  <a:cubicBezTo>
                    <a:pt x="80000" y="90000"/>
                    <a:pt x="40000" y="90000"/>
                    <a:pt x="13333" y="90000"/>
                  </a:cubicBezTo>
                  <a:lnTo>
                    <a:pt x="13333" y="90000"/>
                  </a:lnTo>
                  <a:cubicBezTo>
                    <a:pt x="0" y="90000"/>
                    <a:pt x="0" y="60000"/>
                    <a:pt x="0" y="30000"/>
                  </a:cubicBezTo>
                  <a:lnTo>
                    <a:pt x="0" y="30000"/>
                  </a:lnTo>
                  <a:cubicBezTo>
                    <a:pt x="0" y="0"/>
                    <a:pt x="13333" y="0"/>
                    <a:pt x="13333" y="0"/>
                  </a:cubicBezTo>
                  <a:lnTo>
                    <a:pt x="13333" y="0"/>
                  </a:lnTo>
                  <a:cubicBezTo>
                    <a:pt x="40000" y="0"/>
                    <a:pt x="80000" y="30000"/>
                    <a:pt x="106666" y="60000"/>
                  </a:cubicBezTo>
                  <a:lnTo>
                    <a:pt x="106666" y="9000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977862" y="4268814"/>
            <a:ext cx="5987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5. Наслідок властивостей: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648347" y="4339098"/>
            <a:ext cx="209400" cy="20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275" tIns="14275" rIns="14275" bIns="1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977862" y="2545610"/>
            <a:ext cx="5368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1. Дисперсія сталої рівна нулю. D(c) = 0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648347" y="2615894"/>
            <a:ext cx="209400" cy="20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275" tIns="14275" rIns="14275" bIns="1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Shape 530"/>
          <p:cNvSpPr txBox="1"/>
          <p:nvPr/>
        </p:nvSpPr>
        <p:spPr>
          <a:xfrm>
            <a:off x="970834" y="3925475"/>
            <a:ext cx="633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4. Стала виноситься в квадраті за знак дисперсії </a:t>
            </a: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641347" y="3995759"/>
            <a:ext cx="209400" cy="20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275" tIns="14275" rIns="14275" bIns="1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Shape 532"/>
          <p:cNvSpPr txBox="1"/>
          <p:nvPr/>
        </p:nvSpPr>
        <p:spPr>
          <a:xfrm>
            <a:off x="641350" y="720834"/>
            <a:ext cx="63309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Означення:</a:t>
            </a: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 Дисперсією випадкової змінної </a:t>
            </a:r>
            <a:r>
              <a:rPr lang="en-US" sz="160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ξ називається сподівання квадрату відхилення випадкової змінної від її сподівання.</a:t>
            </a:r>
            <a:br>
              <a:rPr lang="en-US" sz="160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</a:br>
            <a:r>
              <a:rPr lang="en-US" sz="160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Робоча формула для обчислення дисперсії:</a:t>
            </a:r>
            <a:endParaRPr/>
          </a:p>
        </p:txBody>
      </p:sp>
      <p:sp>
        <p:nvSpPr>
          <p:cNvPr id="533" name="Shape 533"/>
          <p:cNvSpPr txBox="1"/>
          <p:nvPr/>
        </p:nvSpPr>
        <p:spPr>
          <a:xfrm>
            <a:off x="641350" y="89925"/>
            <a:ext cx="55671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Дисперсія (розсіювання)</a:t>
            </a:r>
            <a:endParaRPr sz="35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34" name="Shape 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9102" y="1411197"/>
            <a:ext cx="2306925" cy="7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Shape 535"/>
          <p:cNvSpPr txBox="1"/>
          <p:nvPr/>
        </p:nvSpPr>
        <p:spPr>
          <a:xfrm>
            <a:off x="2406700" y="2124463"/>
            <a:ext cx="3369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Властивості дисперсії</a:t>
            </a:r>
            <a:endParaRPr/>
          </a:p>
        </p:txBody>
      </p:sp>
      <p:sp>
        <p:nvSpPr>
          <p:cNvPr id="536" name="Shape 536"/>
          <p:cNvSpPr txBox="1"/>
          <p:nvPr/>
        </p:nvSpPr>
        <p:spPr>
          <a:xfrm>
            <a:off x="970825" y="2884300"/>
            <a:ext cx="6382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2. Дисперсія суми двох незалежних випадкових змінних рівна сумі дисперсій </a:t>
            </a: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641347" y="2954596"/>
            <a:ext cx="209400" cy="20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275" tIns="14275" rIns="14275" bIns="1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8" name="Shape 538"/>
          <p:cNvSpPr txBox="1"/>
          <p:nvPr/>
        </p:nvSpPr>
        <p:spPr>
          <a:xfrm>
            <a:off x="970825" y="3521125"/>
            <a:ext cx="633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3. Дисперсія довільної випадкової змінної є невід’ємне число D(</a:t>
            </a:r>
            <a:r>
              <a:rPr lang="en-US" sz="160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ξ</a:t>
            </a: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) ≥ 0</a:t>
            </a: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641347" y="3591421"/>
            <a:ext cx="209400" cy="20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275" tIns="14275" rIns="14275" bIns="1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0" name="Shape 5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3811" y="3931100"/>
            <a:ext cx="1532214" cy="3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Shape 5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0457" y="4607525"/>
            <a:ext cx="3242393" cy="4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/>
        </p:nvSpPr>
        <p:spPr>
          <a:xfrm>
            <a:off x="1402500" y="1603025"/>
            <a:ext cx="6339000" cy="18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З властивостей сподівання випливає, що дисперсія випадкової змінної рівна різниці між сподіванням квадрату вип. змінної та квадратом її сподівання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Дисперсія існує, якщо існує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47" name="Shape 547"/>
          <p:cNvSpPr txBox="1"/>
          <p:nvPr/>
        </p:nvSpPr>
        <p:spPr>
          <a:xfrm>
            <a:off x="2297850" y="742325"/>
            <a:ext cx="45483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Робоча формула для обчислення дисперсії</a:t>
            </a:r>
            <a:endParaRPr/>
          </a:p>
        </p:txBody>
      </p:sp>
      <p:pic>
        <p:nvPicPr>
          <p:cNvPr id="548" name="Shape 5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516" y="2389788"/>
            <a:ext cx="5854976" cy="4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Shape 5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9770" y="3020100"/>
            <a:ext cx="646654" cy="4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/>
        </p:nvSpPr>
        <p:spPr>
          <a:xfrm>
            <a:off x="3008572" y="1183467"/>
            <a:ext cx="6135300" cy="2764800"/>
          </a:xfrm>
          <a:prstGeom prst="rect">
            <a:avLst/>
          </a:prstGeom>
          <a:solidFill>
            <a:srgbClr val="D2DA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Shape 555"/>
          <p:cNvSpPr txBox="1"/>
          <p:nvPr/>
        </p:nvSpPr>
        <p:spPr>
          <a:xfrm>
            <a:off x="3159700" y="2142400"/>
            <a:ext cx="58503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459"/>
                </a:solidFill>
                <a:latin typeface="Nunito"/>
                <a:ea typeface="Nunito"/>
                <a:cs typeface="Nunito"/>
                <a:sym typeface="Nunito"/>
              </a:rPr>
              <a:t>Означення:</a:t>
            </a:r>
            <a:r>
              <a:rPr lang="en-US" sz="2200" b="1">
                <a:solidFill>
                  <a:srgbClr val="403459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Арифметичний корінь з дисперсії називається </a:t>
            </a:r>
            <a:r>
              <a:rPr lang="en-US" sz="1800" i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флюктуацією </a:t>
            </a:r>
            <a:r>
              <a:rPr lang="en-US" sz="1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або середнім квадратичним відхиленням, або стандартом </a:t>
            </a:r>
            <a:endParaRPr sz="1800">
              <a:solidFill>
                <a:srgbClr val="40345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6" name="Shape 556"/>
          <p:cNvSpPr txBox="1"/>
          <p:nvPr/>
        </p:nvSpPr>
        <p:spPr>
          <a:xfrm>
            <a:off x="3008577" y="1350225"/>
            <a:ext cx="932700" cy="16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“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57" name="Shape 5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9700" y="2787250"/>
            <a:ext cx="591100" cy="41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/>
        </p:nvSpPr>
        <p:spPr>
          <a:xfrm>
            <a:off x="1080250" y="1568750"/>
            <a:ext cx="58920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1. Знайти флуктуацію біномно розподіленої випадкової змінної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750747" y="1639044"/>
            <a:ext cx="209400" cy="20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275" tIns="14275" rIns="14275" bIns="1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4" name="Shape 564"/>
          <p:cNvSpPr txBox="1"/>
          <p:nvPr/>
        </p:nvSpPr>
        <p:spPr>
          <a:xfrm>
            <a:off x="1080225" y="2320175"/>
            <a:ext cx="58920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2. Знайти дисперсію нормально розподіленої випадкової змінної</a:t>
            </a:r>
            <a:endParaRPr/>
          </a:p>
        </p:txBody>
      </p:sp>
      <p:sp>
        <p:nvSpPr>
          <p:cNvPr id="565" name="Shape 565"/>
          <p:cNvSpPr/>
          <p:nvPr/>
        </p:nvSpPr>
        <p:spPr>
          <a:xfrm>
            <a:off x="750747" y="2390471"/>
            <a:ext cx="209400" cy="20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275" tIns="14275" rIns="14275" bIns="1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Shape 566"/>
          <p:cNvSpPr txBox="1"/>
          <p:nvPr/>
        </p:nvSpPr>
        <p:spPr>
          <a:xfrm>
            <a:off x="750750" y="789175"/>
            <a:ext cx="5987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Вправи</a:t>
            </a:r>
            <a:endParaRPr sz="35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/>
          <p:nvPr/>
        </p:nvSpPr>
        <p:spPr>
          <a:xfrm>
            <a:off x="1885755" y="2025450"/>
            <a:ext cx="7075200" cy="10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/>
        </p:nvSpPr>
        <p:spPr>
          <a:xfrm>
            <a:off x="1763250" y="992324"/>
            <a:ext cx="56175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Нехай дискретна випадкова змінна </a:t>
            </a:r>
            <a:r>
              <a:rPr lang="en-US" sz="160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ξ може приймати значення x1, x2, …, xk,... відповідно з імовірностями p1, p2, …, pk,..., причому                    (</a:t>
            </a:r>
            <a:r>
              <a:rPr lang="en-US" sz="1600" b="1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зауваження:</a:t>
            </a:r>
            <a:r>
              <a:rPr lang="en-US" sz="160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 тут і далі P повинно бути маленькою латинською літерою p) </a:t>
            </a:r>
            <a:endParaRPr sz="16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9" name="Shape 449"/>
          <p:cNvSpPr txBox="1"/>
          <p:nvPr/>
        </p:nvSpPr>
        <p:spPr>
          <a:xfrm>
            <a:off x="1763250" y="90650"/>
            <a:ext cx="59850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1.Середнє </a:t>
            </a:r>
            <a:r>
              <a:rPr lang="en-US" sz="2800" b="1" dirty="0" err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значення</a:t>
            </a:r>
            <a:r>
              <a:rPr lang="en-US" sz="2800" b="1" dirty="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2800" b="1" dirty="0" err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дискретної</a:t>
            </a:r>
            <a:r>
              <a:rPr lang="en-US" sz="2800" b="1" dirty="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2800" b="1" dirty="0" err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випадкової</a:t>
            </a:r>
            <a:r>
              <a:rPr lang="en-US" sz="2800" b="1" dirty="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2800" b="1" dirty="0" err="1" smtClean="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змінної</a:t>
            </a:r>
            <a:endParaRPr sz="2800" dirty="0"/>
          </a:p>
        </p:txBody>
      </p:sp>
      <p:pic>
        <p:nvPicPr>
          <p:cNvPr id="450" name="Shape 4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449" y="1643056"/>
            <a:ext cx="922675" cy="52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Shape 451"/>
          <p:cNvSpPr txBox="1"/>
          <p:nvPr/>
        </p:nvSpPr>
        <p:spPr>
          <a:xfrm>
            <a:off x="1763250" y="2359268"/>
            <a:ext cx="56175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Означення</a:t>
            </a: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: Сподіванням дискретної випадкової змінної </a:t>
            </a:r>
            <a:r>
              <a:rPr lang="en-US" sz="160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ξ наз. сума добутків можливих значень випадкової змінної на їхні імовірності                                       (*)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rgbClr val="FFFFFF"/>
              </a:highlight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Сподівання існує, якщо ряд (*) абсолютно збігається, тобто якщо                               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rgbClr val="FFFFFF"/>
              </a:highlight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Сподівання (*) є число, залежне від вибору залежної зм. ξ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452" name="Shape 4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4893" y="3051157"/>
            <a:ext cx="2082925" cy="5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Shape 4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6556" y="4071948"/>
            <a:ext cx="1668254" cy="52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1080249" y="1568750"/>
            <a:ext cx="5892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1. Знайти сподівання біномно розподіленої випадкової змінної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750747" y="1639044"/>
            <a:ext cx="209400" cy="20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275" tIns="14275" rIns="14275" bIns="1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Shape 460"/>
          <p:cNvSpPr txBox="1"/>
          <p:nvPr/>
        </p:nvSpPr>
        <p:spPr>
          <a:xfrm>
            <a:off x="1080236" y="1928375"/>
            <a:ext cx="5892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2. Знайти середнє значення пуасонівської випадкової змінної</a:t>
            </a: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750747" y="1998671"/>
            <a:ext cx="209400" cy="20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275" tIns="14275" rIns="14275" bIns="1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Shape 462"/>
          <p:cNvSpPr txBox="1"/>
          <p:nvPr/>
        </p:nvSpPr>
        <p:spPr>
          <a:xfrm>
            <a:off x="750750" y="789175"/>
            <a:ext cx="5987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Вправи</a:t>
            </a:r>
            <a:endParaRPr sz="35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/>
        </p:nvSpPr>
        <p:spPr>
          <a:xfrm>
            <a:off x="1763250" y="1118612"/>
            <a:ext cx="56175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Нехай абсолютно неперервна випадкова змінна </a:t>
            </a:r>
            <a:r>
              <a:rPr lang="en-US" sz="160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ξ має густину P(x) (-∞ &lt; x &lt; +∞) причому </a:t>
            </a:r>
            <a:endParaRPr sz="16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68" name="Shape 468"/>
          <p:cNvSpPr txBox="1"/>
          <p:nvPr/>
        </p:nvSpPr>
        <p:spPr>
          <a:xfrm>
            <a:off x="1763250" y="90650"/>
            <a:ext cx="59850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smtClean="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2.Середнє </a:t>
            </a:r>
            <a:r>
              <a:rPr lang="en-US" sz="2800" b="1" dirty="0" err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значення</a:t>
            </a:r>
            <a:r>
              <a:rPr lang="en-US" sz="2800" b="1" dirty="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2800" b="1" dirty="0" err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абсолютно</a:t>
            </a:r>
            <a:r>
              <a:rPr lang="en-US" sz="2800" b="1" dirty="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2800" b="1" dirty="0" err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неперервної</a:t>
            </a:r>
            <a:r>
              <a:rPr lang="en-US" sz="2800" b="1" dirty="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2800" b="1" dirty="0" err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випадкової</a:t>
            </a:r>
            <a:r>
              <a:rPr lang="en-US" sz="2800" b="1" dirty="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2800" b="1" dirty="0" err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змінної</a:t>
            </a:r>
            <a:endParaRPr sz="2800" dirty="0"/>
          </a:p>
        </p:txBody>
      </p:sp>
      <p:sp>
        <p:nvSpPr>
          <p:cNvPr id="469" name="Shape 469"/>
          <p:cNvSpPr txBox="1"/>
          <p:nvPr/>
        </p:nvSpPr>
        <p:spPr>
          <a:xfrm>
            <a:off x="1763250" y="2217505"/>
            <a:ext cx="56175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Означення</a:t>
            </a:r>
            <a:r>
              <a:rPr lang="en-US" sz="1600" dirty="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: </a:t>
            </a:r>
            <a:r>
              <a:rPr lang="en-US" sz="1600" dirty="0" err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Сподіванням</a:t>
            </a:r>
            <a:r>
              <a:rPr lang="en-US" sz="1600" dirty="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абсолютно</a:t>
            </a:r>
            <a:r>
              <a:rPr lang="en-US" sz="1600" dirty="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неперервної</a:t>
            </a:r>
            <a:r>
              <a:rPr lang="en-US" sz="1600" dirty="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випадкової</a:t>
            </a:r>
            <a:r>
              <a:rPr lang="en-US" sz="1600" dirty="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змінної</a:t>
            </a:r>
            <a:r>
              <a:rPr lang="en-US" sz="1600" dirty="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ξ </a:t>
            </a:r>
            <a:r>
              <a:rPr lang="en-US" sz="1600" dirty="0" err="1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наз</a:t>
            </a: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. </a:t>
            </a:r>
            <a:r>
              <a:rPr lang="en-US" sz="1600" dirty="0" err="1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інтеграл</a:t>
            </a: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sz="1600" dirty="0" err="1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добутку</a:t>
            </a: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sz="1600" dirty="0" err="1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аргументу</a:t>
            </a: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sz="1600" dirty="0" err="1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на</a:t>
            </a: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sz="1600" dirty="0" err="1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густину</a:t>
            </a: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, </a:t>
            </a:r>
            <a:r>
              <a:rPr lang="en-US" sz="1600" dirty="0" err="1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взятий</a:t>
            </a: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sz="1600" dirty="0" err="1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по</a:t>
            </a: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sz="1600" dirty="0" err="1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області</a:t>
            </a: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sz="1600" dirty="0" err="1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існування</a:t>
            </a: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sz="1600" dirty="0" err="1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густини</a:t>
            </a: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                           </a:t>
            </a:r>
            <a:r>
              <a:rPr lang="en-US" sz="1600" dirty="0" smtClean="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  </a:t>
            </a: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(**)</a:t>
            </a:r>
            <a:endParaRPr sz="1600" dirty="0">
              <a:solidFill>
                <a:srgbClr val="222222"/>
              </a:solidFill>
              <a:highlight>
                <a:srgbClr val="FFFFFF"/>
              </a:highlight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22222"/>
              </a:solidFill>
              <a:highlight>
                <a:srgbClr val="FFFFFF"/>
              </a:highlight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22222"/>
              </a:solidFill>
              <a:highlight>
                <a:srgbClr val="FFFFFF"/>
              </a:highlight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Сподівання</a:t>
            </a: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sz="1600" dirty="0" err="1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існує</a:t>
            </a: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, </a:t>
            </a:r>
            <a:r>
              <a:rPr lang="en-US" sz="1600" dirty="0" err="1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якщо</a:t>
            </a: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uk-UA" sz="1600" dirty="0" smtClean="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інтеграл</a:t>
            </a:r>
            <a:r>
              <a:rPr lang="en-US" sz="1600" dirty="0" smtClean="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(**) </a:t>
            </a:r>
            <a:r>
              <a:rPr lang="en-US" sz="1600" dirty="0" err="1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абсолютно</a:t>
            </a: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sz="1600" dirty="0" err="1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збігається</a:t>
            </a: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, </a:t>
            </a:r>
            <a:r>
              <a:rPr lang="en-US" sz="1600" dirty="0" err="1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тобто</a:t>
            </a: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sz="1600" dirty="0" err="1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якщо</a:t>
            </a: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 </a:t>
            </a:r>
            <a:endParaRPr sz="1600" dirty="0">
              <a:solidFill>
                <a:srgbClr val="222222"/>
              </a:solidFill>
              <a:highlight>
                <a:srgbClr val="FFFFFF"/>
              </a:highlight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470" name="Shape 4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540" y="1414862"/>
            <a:ext cx="1313885" cy="5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Shape 4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2101" y="2838825"/>
            <a:ext cx="1517675" cy="58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Shape 4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5566" y="4299429"/>
            <a:ext cx="1776500" cy="6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/>
        </p:nvSpPr>
        <p:spPr>
          <a:xfrm>
            <a:off x="1080250" y="1568750"/>
            <a:ext cx="58920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1. Знайти сподівання рівномірно на інтервалі (a, b) розподіленої випадкової змінної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750747" y="1639044"/>
            <a:ext cx="209400" cy="20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275" tIns="14275" rIns="14275" bIns="1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1080225" y="2320175"/>
            <a:ext cx="58920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2. Знайти сподівання експоненціально розподіленої випадкової змінної  </a:t>
            </a: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750747" y="2390471"/>
            <a:ext cx="209400" cy="20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275" tIns="14275" rIns="14275" bIns="1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Shape 481"/>
          <p:cNvSpPr txBox="1"/>
          <p:nvPr/>
        </p:nvSpPr>
        <p:spPr>
          <a:xfrm>
            <a:off x="750750" y="789175"/>
            <a:ext cx="5987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Вправи</a:t>
            </a:r>
            <a:endParaRPr sz="35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1080225" y="3071600"/>
            <a:ext cx="58920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3. Знайти сподівання нормально розподіленої випадкової змінної  </a:t>
            </a: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750747" y="3141896"/>
            <a:ext cx="209400" cy="20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275" tIns="14275" rIns="14275" bIns="1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/>
        </p:nvSpPr>
        <p:spPr>
          <a:xfrm>
            <a:off x="1080250" y="2288048"/>
            <a:ext cx="5987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3. Сподівання суми двох випадкових змінних рівне сумі сподівань доданків E(</a:t>
            </a:r>
            <a:r>
              <a:rPr lang="en-US" sz="160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ξ + </a:t>
            </a: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η) = E(</a:t>
            </a:r>
            <a:r>
              <a:rPr lang="en-US" sz="160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ξ</a:t>
            </a: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) + E(η)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750747" y="2358298"/>
            <a:ext cx="209400" cy="20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275" tIns="14275" rIns="14275" bIns="1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Shape 490"/>
          <p:cNvSpPr txBox="1"/>
          <p:nvPr/>
        </p:nvSpPr>
        <p:spPr>
          <a:xfrm>
            <a:off x="1080249" y="1568750"/>
            <a:ext cx="5892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1. Сподівання сталої рівне їй самій E(c) = c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750747" y="1639044"/>
            <a:ext cx="209400" cy="20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275" tIns="14275" rIns="14275" bIns="1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2" name="Shape 492"/>
          <p:cNvSpPr txBox="1"/>
          <p:nvPr/>
        </p:nvSpPr>
        <p:spPr>
          <a:xfrm>
            <a:off x="1080236" y="1928375"/>
            <a:ext cx="5892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2. Сталу можна виносити за знак сподівання E(c</a:t>
            </a:r>
            <a:r>
              <a:rPr lang="en-US" sz="160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ξ</a:t>
            </a: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) = cE(</a:t>
            </a:r>
            <a:r>
              <a:rPr lang="en-US" sz="160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ξ</a:t>
            </a: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)</a:t>
            </a:r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750747" y="1998671"/>
            <a:ext cx="209400" cy="20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275" tIns="14275" rIns="14275" bIns="1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Shape 494"/>
          <p:cNvSpPr txBox="1"/>
          <p:nvPr/>
        </p:nvSpPr>
        <p:spPr>
          <a:xfrm>
            <a:off x="750750" y="789175"/>
            <a:ext cx="5987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Властивості сподівання</a:t>
            </a:r>
            <a:endParaRPr sz="35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5" name="Shape 495"/>
          <p:cNvSpPr txBox="1"/>
          <p:nvPr/>
        </p:nvSpPr>
        <p:spPr>
          <a:xfrm>
            <a:off x="1080250" y="2867573"/>
            <a:ext cx="5987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4. Сподівання добутку двох незалежних випадкових змінних рівне добуткові сподівань співмножників E(</a:t>
            </a:r>
            <a:r>
              <a:rPr lang="en-US" sz="160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ξ * </a:t>
            </a: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η) = E(</a:t>
            </a:r>
            <a:r>
              <a:rPr lang="en-US" sz="160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ξ</a:t>
            </a: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)E(η)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750747" y="2937823"/>
            <a:ext cx="209400" cy="20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275" tIns="14275" rIns="14275" bIns="1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Shape 497"/>
          <p:cNvSpPr txBox="1"/>
          <p:nvPr/>
        </p:nvSpPr>
        <p:spPr>
          <a:xfrm>
            <a:off x="1080250" y="3435673"/>
            <a:ext cx="5987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5. </a:t>
            </a:r>
            <a:r>
              <a:rPr lang="en-US" sz="1600" dirty="0" err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Модуль</a:t>
            </a:r>
            <a:r>
              <a:rPr lang="en-US" sz="1600" dirty="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сподівання</a:t>
            </a:r>
            <a:r>
              <a:rPr lang="en-US" sz="1600" dirty="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не</a:t>
            </a:r>
            <a:r>
              <a:rPr lang="en-US" sz="1600" dirty="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більший</a:t>
            </a:r>
            <a:r>
              <a:rPr lang="en-US" sz="1600" dirty="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, </a:t>
            </a:r>
            <a:r>
              <a:rPr lang="en-US" sz="1600" dirty="0" err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ніж</a:t>
            </a:r>
            <a:r>
              <a:rPr lang="en-US" sz="1600" dirty="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сподівання</a:t>
            </a:r>
            <a:r>
              <a:rPr lang="en-US" sz="1600" dirty="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sz="1600" dirty="0" err="1" smtClean="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модуля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750747" y="3505923"/>
            <a:ext cx="209400" cy="20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275" tIns="14275" rIns="14275" bIns="1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" name="Об'єкт 12"/>
          <p:cNvGraphicFramePr>
            <a:graphicFrameLocks noChangeAspect="1"/>
          </p:cNvGraphicFramePr>
          <p:nvPr/>
        </p:nvGraphicFramePr>
        <p:xfrm>
          <a:off x="2357421" y="3714758"/>
          <a:ext cx="1718977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977760" imgH="203040" progId="Equation.3">
                  <p:embed/>
                </p:oleObj>
              </mc:Choice>
              <mc:Fallback>
                <p:oleObj name="Equation" r:id="rId4" imgW="97776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1" y="3714758"/>
                        <a:ext cx="1718977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/>
        </p:nvSpPr>
        <p:spPr>
          <a:xfrm>
            <a:off x="1763250" y="1725676"/>
            <a:ext cx="5617500" cy="17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Nixie One"/>
                <a:ea typeface="Nixie One"/>
                <a:cs typeface="Nixie One"/>
                <a:sym typeface="Nixie One"/>
              </a:rPr>
              <a:t>Очевидно, що сподівання в дискретному випадку можна записати у вигляді</a:t>
            </a:r>
            <a:endParaRPr sz="1600"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Nixie One"/>
                <a:ea typeface="Nixie One"/>
                <a:cs typeface="Nixie One"/>
                <a:sym typeface="Nixie One"/>
              </a:rPr>
              <a:t>а в неперервному випадку - </a:t>
            </a:r>
            <a:endParaRPr sz="16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4" name="Shape 504"/>
          <p:cNvSpPr txBox="1"/>
          <p:nvPr/>
        </p:nvSpPr>
        <p:spPr>
          <a:xfrm>
            <a:off x="1763250" y="90650"/>
            <a:ext cx="59850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Механічна інтерпретація сподівання</a:t>
            </a:r>
            <a:endParaRPr sz="2800"/>
          </a:p>
        </p:txBody>
      </p:sp>
      <p:pic>
        <p:nvPicPr>
          <p:cNvPr id="505" name="Shape 5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732" y="2015050"/>
            <a:ext cx="1954400" cy="9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Shape 5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3550" y="3073877"/>
            <a:ext cx="1954400" cy="1140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/>
        </p:nvSpPr>
        <p:spPr>
          <a:xfrm>
            <a:off x="1763250" y="777100"/>
            <a:ext cx="6675300" cy="42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Nixie One"/>
                <a:ea typeface="Nixie One"/>
                <a:cs typeface="Nixie One"/>
                <a:sym typeface="Nixie One"/>
              </a:rPr>
              <a:t>Сподівання</a:t>
            </a:r>
            <a:r>
              <a:rPr lang="en-US" sz="1600" dirty="0"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sz="1600" dirty="0" err="1">
                <a:latin typeface="Nixie One"/>
                <a:ea typeface="Nixie One"/>
                <a:cs typeface="Nixie One"/>
                <a:sym typeface="Nixie One"/>
              </a:rPr>
              <a:t>рівне</a:t>
            </a:r>
            <a:r>
              <a:rPr lang="en-US" sz="1600" dirty="0"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sz="1600" dirty="0" err="1">
                <a:latin typeface="Nixie One"/>
                <a:ea typeface="Nixie One"/>
                <a:cs typeface="Nixie One"/>
                <a:sym typeface="Nixie One"/>
              </a:rPr>
              <a:t>різниці</a:t>
            </a:r>
            <a:r>
              <a:rPr lang="en-US" sz="1600" dirty="0"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sz="1600" dirty="0" err="1">
                <a:latin typeface="Nixie One"/>
                <a:ea typeface="Nixie One"/>
                <a:cs typeface="Nixie One"/>
                <a:sym typeface="Nixie One"/>
              </a:rPr>
              <a:t>площ</a:t>
            </a:r>
            <a:r>
              <a:rPr lang="en-US" sz="1600" dirty="0">
                <a:latin typeface="Nixie One"/>
                <a:ea typeface="Nixie One"/>
                <a:cs typeface="Nixie One"/>
                <a:sym typeface="Nixie One"/>
              </a:rPr>
              <a:t>, </a:t>
            </a:r>
            <a:r>
              <a:rPr lang="en-US" sz="1600" dirty="0" err="1">
                <a:latin typeface="Nixie One"/>
                <a:ea typeface="Nixie One"/>
                <a:cs typeface="Nixie One"/>
                <a:sym typeface="Nixie One"/>
              </a:rPr>
              <a:t>обмежених</a:t>
            </a:r>
            <a:r>
              <a:rPr lang="en-US" sz="1600" dirty="0"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sz="1600" dirty="0" err="1">
                <a:latin typeface="Nixie One"/>
                <a:ea typeface="Nixie One"/>
                <a:cs typeface="Nixie One"/>
                <a:sym typeface="Nixie One"/>
              </a:rPr>
              <a:t>віссю</a:t>
            </a:r>
            <a:r>
              <a:rPr lang="en-US" sz="1600" dirty="0"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sz="1600" dirty="0" err="1">
                <a:latin typeface="Nixie One"/>
                <a:ea typeface="Nixie One"/>
                <a:cs typeface="Nixie One"/>
                <a:sym typeface="Nixie One"/>
              </a:rPr>
              <a:t>ординат</a:t>
            </a:r>
            <a:r>
              <a:rPr lang="en-US" sz="1600" dirty="0">
                <a:latin typeface="Nixie One"/>
                <a:ea typeface="Nixie One"/>
                <a:cs typeface="Nixie One"/>
                <a:sym typeface="Nixie One"/>
              </a:rPr>
              <a:t>, </a:t>
            </a:r>
            <a:r>
              <a:rPr lang="en-US" sz="1600" dirty="0" err="1">
                <a:latin typeface="Nixie One"/>
                <a:ea typeface="Nixie One"/>
                <a:cs typeface="Nixie One"/>
                <a:sym typeface="Nixie One"/>
              </a:rPr>
              <a:t>прямою</a:t>
            </a:r>
            <a:r>
              <a:rPr lang="en-US" sz="1600" dirty="0">
                <a:latin typeface="Nixie One"/>
                <a:ea typeface="Nixie One"/>
                <a:cs typeface="Nixie One"/>
                <a:sym typeface="Nixie One"/>
              </a:rPr>
              <a:t> y = 1 і </a:t>
            </a:r>
            <a:r>
              <a:rPr lang="en-US" sz="1600" dirty="0" err="1">
                <a:latin typeface="Nixie One"/>
                <a:ea typeface="Nixie One"/>
                <a:cs typeface="Nixie One"/>
                <a:sym typeface="Nixie One"/>
              </a:rPr>
              <a:t>графіком</a:t>
            </a:r>
            <a:r>
              <a:rPr lang="en-US" sz="1600" dirty="0"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sz="1600" dirty="0" err="1">
                <a:latin typeface="Nixie One"/>
                <a:ea typeface="Nixie One"/>
                <a:cs typeface="Nixie One"/>
                <a:sym typeface="Nixie One"/>
              </a:rPr>
              <a:t>функції</a:t>
            </a:r>
            <a:r>
              <a:rPr lang="en-US" sz="1600" dirty="0"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sz="1600" dirty="0" err="1">
                <a:latin typeface="Nixie One"/>
                <a:ea typeface="Nixie One"/>
                <a:cs typeface="Nixie One"/>
                <a:sym typeface="Nixie One"/>
              </a:rPr>
              <a:t>розподілу</a:t>
            </a:r>
            <a:r>
              <a:rPr lang="en-US" sz="1600" dirty="0">
                <a:latin typeface="Nixie One"/>
                <a:ea typeface="Nixie One"/>
                <a:cs typeface="Nixie One"/>
                <a:sym typeface="Nixie One"/>
              </a:rPr>
              <a:t> y = F(x) </a:t>
            </a:r>
            <a:r>
              <a:rPr lang="en-US" sz="1600" dirty="0" err="1">
                <a:latin typeface="Nixie One"/>
                <a:ea typeface="Nixie One"/>
                <a:cs typeface="Nixie One"/>
                <a:sym typeface="Nixie One"/>
              </a:rPr>
              <a:t>на</a:t>
            </a:r>
            <a:r>
              <a:rPr lang="en-US" sz="1600" dirty="0"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sz="1600" dirty="0" err="1">
                <a:latin typeface="Nixie One"/>
                <a:ea typeface="Nixie One"/>
                <a:cs typeface="Nixie One"/>
                <a:sym typeface="Nixie One"/>
              </a:rPr>
              <a:t>додатній</a:t>
            </a:r>
            <a:r>
              <a:rPr lang="en-US" sz="1600" dirty="0"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sz="1600" dirty="0" err="1">
                <a:latin typeface="Nixie One"/>
                <a:ea typeface="Nixie One"/>
                <a:cs typeface="Nixie One"/>
                <a:sym typeface="Nixie One"/>
              </a:rPr>
              <a:t>осі</a:t>
            </a:r>
            <a:r>
              <a:rPr lang="en-US" sz="1600" dirty="0"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sz="1600" dirty="0" err="1">
                <a:latin typeface="Nixie One"/>
                <a:ea typeface="Nixie One"/>
                <a:cs typeface="Nixie One"/>
                <a:sym typeface="Nixie One"/>
              </a:rPr>
              <a:t>та</a:t>
            </a:r>
            <a:r>
              <a:rPr lang="en-US" sz="1600" dirty="0"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sz="1600" dirty="0" err="1">
                <a:latin typeface="Nixie One"/>
                <a:ea typeface="Nixie One"/>
                <a:cs typeface="Nixie One"/>
                <a:sym typeface="Nixie One"/>
              </a:rPr>
              <a:t>віссю</a:t>
            </a:r>
            <a:r>
              <a:rPr lang="en-US" sz="1600" dirty="0"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sz="1600" dirty="0" err="1">
                <a:latin typeface="Nixie One"/>
                <a:ea typeface="Nixie One"/>
                <a:cs typeface="Nixie One"/>
                <a:sym typeface="Nixie One"/>
              </a:rPr>
              <a:t>абсцис</a:t>
            </a:r>
            <a:r>
              <a:rPr lang="en-US" sz="1600" dirty="0">
                <a:latin typeface="Nixie One"/>
                <a:ea typeface="Nixie One"/>
                <a:cs typeface="Nixie One"/>
                <a:sym typeface="Nixie One"/>
              </a:rPr>
              <a:t>, </a:t>
            </a:r>
            <a:r>
              <a:rPr lang="en-US" sz="1600" dirty="0" err="1">
                <a:latin typeface="Nixie One"/>
                <a:ea typeface="Nixie One"/>
                <a:cs typeface="Nixie One"/>
                <a:sym typeface="Nixie One"/>
              </a:rPr>
              <a:t>віссю</a:t>
            </a:r>
            <a:r>
              <a:rPr lang="en-US" sz="1600" dirty="0"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sz="1600" dirty="0" err="1">
                <a:latin typeface="Nixie One"/>
                <a:ea typeface="Nixie One"/>
                <a:cs typeface="Nixie One"/>
                <a:sym typeface="Nixie One"/>
              </a:rPr>
              <a:t>ординат</a:t>
            </a:r>
            <a:r>
              <a:rPr lang="en-US" sz="1600" dirty="0">
                <a:latin typeface="Nixie One"/>
                <a:ea typeface="Nixie One"/>
                <a:cs typeface="Nixie One"/>
                <a:sym typeface="Nixie One"/>
              </a:rPr>
              <a:t> і </a:t>
            </a:r>
            <a:r>
              <a:rPr lang="en-US" sz="1600" dirty="0" err="1">
                <a:latin typeface="Nixie One"/>
                <a:ea typeface="Nixie One"/>
                <a:cs typeface="Nixie One"/>
                <a:sym typeface="Nixie One"/>
              </a:rPr>
              <a:t>графіком</a:t>
            </a:r>
            <a:r>
              <a:rPr lang="en-US" sz="1600" dirty="0"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sz="1600" dirty="0" err="1">
                <a:latin typeface="Nixie One"/>
                <a:ea typeface="Nixie One"/>
                <a:cs typeface="Nixie One"/>
                <a:sym typeface="Nixie One"/>
              </a:rPr>
              <a:t>функції</a:t>
            </a:r>
            <a:r>
              <a:rPr lang="en-US" sz="1600" dirty="0"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sz="1600" dirty="0" err="1">
                <a:latin typeface="Nixie One"/>
                <a:ea typeface="Nixie One"/>
                <a:cs typeface="Nixie One"/>
                <a:sym typeface="Nixie One"/>
              </a:rPr>
              <a:t>розподілу</a:t>
            </a:r>
            <a:r>
              <a:rPr lang="en-US" sz="1600" dirty="0">
                <a:latin typeface="Nixie One"/>
                <a:ea typeface="Nixie One"/>
                <a:cs typeface="Nixie One"/>
                <a:sym typeface="Nixie One"/>
              </a:rPr>
              <a:t> y = F(x) </a:t>
            </a:r>
            <a:r>
              <a:rPr lang="en-US" sz="1600" dirty="0" err="1">
                <a:latin typeface="Nixie One"/>
                <a:ea typeface="Nixie One"/>
                <a:cs typeface="Nixie One"/>
                <a:sym typeface="Nixie One"/>
              </a:rPr>
              <a:t>на</a:t>
            </a:r>
            <a:r>
              <a:rPr lang="en-US" sz="1600" dirty="0"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sz="1600" dirty="0" err="1">
                <a:latin typeface="Nixie One"/>
                <a:ea typeface="Nixie One"/>
                <a:cs typeface="Nixie One"/>
                <a:sym typeface="Nixie One"/>
              </a:rPr>
              <a:t>від’ємній</a:t>
            </a:r>
            <a:r>
              <a:rPr lang="en-US" sz="1600" dirty="0"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sz="1600" dirty="0" err="1">
                <a:latin typeface="Nixie One"/>
                <a:ea typeface="Nixie One"/>
                <a:cs typeface="Nixie One"/>
                <a:sym typeface="Nixie One"/>
              </a:rPr>
              <a:t>частині</a:t>
            </a:r>
            <a:r>
              <a:rPr lang="en-US" sz="1600" dirty="0"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sz="1600" dirty="0" err="1">
                <a:latin typeface="Nixie One"/>
                <a:ea typeface="Nixie One"/>
                <a:cs typeface="Nixie One"/>
                <a:sym typeface="Nixie One"/>
              </a:rPr>
              <a:t>осі</a:t>
            </a:r>
            <a:r>
              <a:rPr lang="en-US" sz="1600" dirty="0">
                <a:latin typeface="Nixie One"/>
                <a:ea typeface="Nixie One"/>
                <a:cs typeface="Nixie One"/>
                <a:sym typeface="Nixie One"/>
              </a:rPr>
              <a:t>.</a:t>
            </a:r>
            <a:endParaRPr sz="1600"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Nixie One"/>
                <a:ea typeface="Nixie One"/>
                <a:cs typeface="Nixie One"/>
                <a:sym typeface="Nixie One"/>
              </a:rPr>
              <a:t>F’(x) = p(x)</a:t>
            </a:r>
            <a:endParaRPr sz="1600"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Nixie One"/>
                <a:ea typeface="Nixie One"/>
                <a:cs typeface="Nixie One"/>
                <a:sym typeface="Nixie One"/>
              </a:rPr>
              <a:t>E</a:t>
            </a:r>
            <a:r>
              <a:rPr lang="en-US" sz="1600" dirty="0" err="1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ξ</a:t>
            </a: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 = S1 - S2 (</a:t>
            </a:r>
            <a:r>
              <a:rPr lang="en-US" sz="1600" dirty="0" err="1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графік</a:t>
            </a: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)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Доведення</a:t>
            </a: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 (</a:t>
            </a:r>
            <a:r>
              <a:rPr lang="en-US" sz="1600" dirty="0" err="1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для</a:t>
            </a: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sz="1600" dirty="0" err="1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абс</a:t>
            </a: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. </a:t>
            </a:r>
            <a:r>
              <a:rPr lang="en-US" sz="1600" dirty="0" err="1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непер</a:t>
            </a: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. </a:t>
            </a:r>
            <a:r>
              <a:rPr lang="en-US" sz="1600" dirty="0" err="1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зм</a:t>
            </a: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.)</a:t>
            </a:r>
            <a:r>
              <a:rPr lang="en-US" sz="1600" b="1" dirty="0">
                <a:solidFill>
                  <a:srgbClr val="222222"/>
                </a:solidFill>
                <a:highlight>
                  <a:srgbClr val="FFFFFF"/>
                </a:highlight>
                <a:latin typeface="Nixie One"/>
                <a:ea typeface="Nixie One"/>
                <a:cs typeface="Nixie One"/>
                <a:sym typeface="Nixie One"/>
              </a:rPr>
              <a:t>:</a:t>
            </a:r>
            <a:endParaRPr sz="1600" b="1">
              <a:solidFill>
                <a:srgbClr val="222222"/>
              </a:solidFill>
              <a:highlight>
                <a:srgbClr val="FFFFFF"/>
              </a:highlight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12" name="Shape 512"/>
          <p:cNvSpPr txBox="1"/>
          <p:nvPr/>
        </p:nvSpPr>
        <p:spPr>
          <a:xfrm>
            <a:off x="1763250" y="90650"/>
            <a:ext cx="6675300" cy="5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Геометрична інтерпретація сподівання</a:t>
            </a:r>
            <a:endParaRPr sz="2800"/>
          </a:p>
        </p:txBody>
      </p:sp>
      <p:pic>
        <p:nvPicPr>
          <p:cNvPr id="513" name="Shape 5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150" y="3143254"/>
            <a:ext cx="5555475" cy="17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/>
        </p:nvSpPr>
        <p:spPr>
          <a:xfrm>
            <a:off x="2753700" y="2105461"/>
            <a:ext cx="3647100" cy="20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Знайти сподівання експонентної змінної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Отже, сподівання експонентної змінної:</a:t>
            </a:r>
            <a:endParaRPr sz="16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19" name="Shape 519"/>
          <p:cNvSpPr txBox="1"/>
          <p:nvPr/>
        </p:nvSpPr>
        <p:spPr>
          <a:xfrm>
            <a:off x="3177151" y="732275"/>
            <a:ext cx="280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Приклад</a:t>
            </a:r>
            <a:endParaRPr/>
          </a:p>
        </p:txBody>
      </p:sp>
      <p:pic>
        <p:nvPicPr>
          <p:cNvPr id="520" name="Shape 5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350" y="2402475"/>
            <a:ext cx="2031300" cy="33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Shape 5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5850" y="3714758"/>
            <a:ext cx="4332296" cy="6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32">
      <a:dk1>
        <a:srgbClr val="B4B4B4"/>
      </a:dk1>
      <a:lt1>
        <a:srgbClr val="FFFFFF"/>
      </a:lt1>
      <a:dk2>
        <a:srgbClr val="494949"/>
      </a:dk2>
      <a:lt2>
        <a:srgbClr val="FFFFFF"/>
      </a:lt2>
      <a:accent1>
        <a:srgbClr val="403459"/>
      </a:accent1>
      <a:accent2>
        <a:srgbClr val="F32F80"/>
      </a:accent2>
      <a:accent3>
        <a:srgbClr val="9C5280"/>
      </a:accent3>
      <a:accent4>
        <a:srgbClr val="D2DAE6"/>
      </a:accent4>
      <a:accent5>
        <a:srgbClr val="82DDD2"/>
      </a:accent5>
      <a:accent6>
        <a:srgbClr val="CDCED1"/>
      </a:accent6>
      <a:hlink>
        <a:srgbClr val="F33B48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508</Words>
  <Application>Microsoft Office PowerPoint</Application>
  <PresentationFormat>Экран (16:9)</PresentationFormat>
  <Paragraphs>65</Paragraphs>
  <Slides>14</Slides>
  <Notes>14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Nunito Black</vt:lpstr>
      <vt:lpstr>Arial</vt:lpstr>
      <vt:lpstr>Nunito</vt:lpstr>
      <vt:lpstr>Nixie One</vt:lpstr>
      <vt:lpstr>Calibri</vt:lpstr>
      <vt:lpstr>Roboto</vt:lpstr>
      <vt:lpstr>Default Theme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Family</dc:creator>
  <cp:lastModifiedBy>Family</cp:lastModifiedBy>
  <cp:revision>13</cp:revision>
  <dcterms:modified xsi:type="dcterms:W3CDTF">2018-10-08T10:10:29Z</dcterms:modified>
</cp:coreProperties>
</file>