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6" r:id="rId4"/>
    <p:sldMasterId id="2147483668" r:id="rId5"/>
    <p:sldMasterId id="2147483670" r:id="rId6"/>
    <p:sldMasterId id="2147483672" r:id="rId7"/>
    <p:sldMasterId id="2147483674" r:id="rId8"/>
    <p:sldMasterId id="2147483676" r:id="rId9"/>
    <p:sldMasterId id="2147483678" r:id="rId10"/>
    <p:sldMasterId id="2147483680" r:id="rId11"/>
    <p:sldMasterId id="2147483682" r:id="rId12"/>
  </p:sldMasterIdLst>
  <p:notesMasterIdLst>
    <p:notesMasterId r:id="rId37"/>
  </p:notesMasterIdLst>
  <p:sldIdLst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78" y="-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3D179-233E-4B52-AFAD-50616FC35BB5}" type="datetimeFigureOut">
              <a:rPr lang="uk-UA" smtClean="0"/>
              <a:t>16.05.2018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A9AE4-4508-460C-B733-AD0C1E8DA49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1263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Місце для номера слайда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fld id="{5953E3C0-A978-461F-9129-44405D004690}" type="slidenum">
              <a:rPr/>
              <a:pPr/>
              <a:t>1</a:t>
            </a:fld>
            <a:endParaRPr/>
          </a:p>
        </p:txBody>
      </p:sp>
      <p:sp>
        <p:nvSpPr>
          <p:cNvPr id="2" name="Місце для номера слайда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algn="r" hangingPunct="0"/>
            <a:fld id="{568CE09B-A3C8-4D2A-8DB1-F9050A135FD6}" type="slidenum">
              <a:rPr lang="uk-UA" sz="1400">
                <a:solidFill>
                  <a:srgbClr val="000000"/>
                </a:solidFill>
                <a:latin typeface="Liberation Serif" pitchFamily="18"/>
                <a:ea typeface="Segoe UI" pitchFamily="2"/>
                <a:cs typeface="Tahoma" pitchFamily="2"/>
              </a:rPr>
              <a:pPr algn="r" hangingPunct="0"/>
              <a:t>1</a:t>
            </a:fld>
            <a:endParaRPr lang="uk-UA" sz="1400">
              <a:solidFill>
                <a:srgbClr val="000000"/>
              </a:solidFill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Місце для зображення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Місце для нотаток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9731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Місце для номера слайда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fld id="{B69A338E-B6E2-4B63-A854-435492AE1090}" type="slidenum">
              <a:rPr/>
              <a:pPr/>
              <a:t>10</a:t>
            </a:fld>
            <a:endParaRPr/>
          </a:p>
        </p:txBody>
      </p:sp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009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Місце для номера слайда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fld id="{88D391A7-7402-4365-AB7A-474AB87B62E4}" type="slidenum">
              <a:rPr/>
              <a:pPr/>
              <a:t>11</a:t>
            </a:fld>
            <a:endParaRPr/>
          </a:p>
        </p:txBody>
      </p:sp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6912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Місце для номера слайда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fld id="{A737FCD3-AB69-4742-B31F-7BD6832018B0}" type="slidenum">
              <a:rPr/>
              <a:pPr/>
              <a:t>12</a:t>
            </a:fld>
            <a:endParaRPr/>
          </a:p>
        </p:txBody>
      </p:sp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8678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Місце для номера слайда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fld id="{097B3C93-7155-4BD9-9855-7164D39F19BE}" type="slidenum">
              <a:rPr/>
              <a:pPr/>
              <a:t>2</a:t>
            </a:fld>
            <a:endParaRPr/>
          </a:p>
        </p:txBody>
      </p:sp>
      <p:sp>
        <p:nvSpPr>
          <p:cNvPr id="2" name="Місце для номера слайда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algn="r" hangingPunct="0"/>
            <a:fld id="{A589F1A1-1BD3-46C2-A1C2-F6FDD56DD7BD}" type="slidenum">
              <a:rPr lang="uk-UA" sz="1400">
                <a:solidFill>
                  <a:srgbClr val="000000"/>
                </a:solidFill>
                <a:latin typeface="Liberation Serif" pitchFamily="18"/>
                <a:ea typeface="Segoe UI" pitchFamily="2"/>
                <a:cs typeface="Tahoma" pitchFamily="2"/>
              </a:rPr>
              <a:pPr algn="r" hangingPunct="0"/>
              <a:t>2</a:t>
            </a:fld>
            <a:endParaRPr lang="uk-UA" sz="1400">
              <a:solidFill>
                <a:srgbClr val="000000"/>
              </a:solidFill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Місце для зображення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Місце для нотаток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1938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Місце для номера слайда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fld id="{9D282478-481D-4DC4-9CED-77695D0788AB}" type="slidenum">
              <a:rPr/>
              <a:pPr/>
              <a:t>3</a:t>
            </a:fld>
            <a:endParaRPr/>
          </a:p>
        </p:txBody>
      </p:sp>
      <p:sp>
        <p:nvSpPr>
          <p:cNvPr id="2" name="Місце для номера слайда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algn="r" hangingPunct="0"/>
            <a:fld id="{40AA6FA8-030F-4BDB-B872-83EC6A32323B}" type="slidenum">
              <a:rPr lang="uk-UA" sz="1400">
                <a:solidFill>
                  <a:srgbClr val="000000"/>
                </a:solidFill>
                <a:latin typeface="Liberation Serif" pitchFamily="18"/>
                <a:ea typeface="Segoe UI" pitchFamily="2"/>
                <a:cs typeface="Tahoma" pitchFamily="2"/>
              </a:rPr>
              <a:pPr algn="r" hangingPunct="0"/>
              <a:t>3</a:t>
            </a:fld>
            <a:endParaRPr lang="uk-UA" sz="1400">
              <a:solidFill>
                <a:srgbClr val="000000"/>
              </a:solidFill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Місце для зображення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Місце для нотаток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9931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Місце для номера слайда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fld id="{2E37A9DB-038A-465F-8306-826F56AE7ACB}" type="slidenum">
              <a:rPr/>
              <a:pPr/>
              <a:t>4</a:t>
            </a:fld>
            <a:endParaRPr/>
          </a:p>
        </p:txBody>
      </p:sp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7895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Місце для номера слайда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fld id="{6FD75653-EB36-4AA3-B730-09C1CB84AF18}" type="slidenum">
              <a:rPr/>
              <a:pPr/>
              <a:t>5</a:t>
            </a:fld>
            <a:endParaRPr/>
          </a:p>
        </p:txBody>
      </p:sp>
      <p:sp>
        <p:nvSpPr>
          <p:cNvPr id="2" name="Місце для номера слайда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algn="r" hangingPunct="0"/>
            <a:fld id="{5E881563-0A7D-446E-BD2C-4941F8210A4E}" type="slidenum">
              <a:rPr lang="uk-UA" sz="1400">
                <a:solidFill>
                  <a:srgbClr val="000000"/>
                </a:solidFill>
                <a:latin typeface="Liberation Serif" pitchFamily="18"/>
                <a:ea typeface="Segoe UI" pitchFamily="2"/>
                <a:cs typeface="Tahoma" pitchFamily="2"/>
              </a:rPr>
              <a:pPr algn="r" hangingPunct="0"/>
              <a:t>5</a:t>
            </a:fld>
            <a:endParaRPr lang="uk-UA" sz="1400">
              <a:solidFill>
                <a:srgbClr val="000000"/>
              </a:solidFill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Місце для зображення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Місце для нотаток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7718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Місце для номера слайда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fld id="{DBF9239C-572B-4D21-AE97-621B1EA3CC6D}" type="slidenum">
              <a:rPr/>
              <a:pPr/>
              <a:t>6</a:t>
            </a:fld>
            <a:endParaRPr/>
          </a:p>
        </p:txBody>
      </p:sp>
      <p:sp>
        <p:nvSpPr>
          <p:cNvPr id="2" name="Місце для номера слайда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algn="r" hangingPunct="0"/>
            <a:fld id="{2537D798-1994-4E75-841D-47281BEB8361}" type="slidenum">
              <a:rPr lang="uk-UA" sz="1400">
                <a:solidFill>
                  <a:srgbClr val="000000"/>
                </a:solidFill>
                <a:latin typeface="Liberation Serif" pitchFamily="18"/>
                <a:ea typeface="Segoe UI" pitchFamily="2"/>
                <a:cs typeface="Tahoma" pitchFamily="2"/>
              </a:rPr>
              <a:pPr algn="r" hangingPunct="0"/>
              <a:t>6</a:t>
            </a:fld>
            <a:endParaRPr lang="uk-UA" sz="1400">
              <a:solidFill>
                <a:srgbClr val="000000"/>
              </a:solidFill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Місце для зображення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Місце для нотаток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6670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Місце для номера слайда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fld id="{7A7E74EF-CB69-4A73-BC30-228950EC95F8}" type="slidenum">
              <a:rPr/>
              <a:pPr/>
              <a:t>7</a:t>
            </a:fld>
            <a:endParaRPr/>
          </a:p>
        </p:txBody>
      </p:sp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6731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Місце для номера слайда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fld id="{989203D6-0FE1-47A3-BEB6-78B9B21B3828}" type="slidenum">
              <a:rPr/>
              <a:pPr/>
              <a:t>8</a:t>
            </a:fld>
            <a:endParaRPr/>
          </a:p>
        </p:txBody>
      </p:sp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551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Місце для номера слайда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fld id="{94D82E72-D3CC-4A27-943E-19A51D2E749B}" type="slidenum">
              <a:rPr/>
              <a:pPr/>
              <a:t>9</a:t>
            </a:fld>
            <a:endParaRPr/>
          </a:p>
        </p:txBody>
      </p:sp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49635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Місце для нижнього колонтитула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Місце для номера слайда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A1168D93-8B97-429E-A8CE-E37A203F6AAD}" type="slidenum">
              <a:rPr/>
              <a:pPr/>
              <a:t>‹#›</a:t>
            </a:fld>
            <a:endParaRPr/>
          </a:p>
        </p:txBody>
      </p:sp>
      <p:sp>
        <p:nvSpPr>
          <p:cNvPr id="5" name="Заголовок 4"/>
          <p:cNvSpPr txBox="1">
            <a:spLocks noGrp="1"/>
          </p:cNvSpPr>
          <p:nvPr>
            <p:ph type="title" idx="4294967295"/>
          </p:nvPr>
        </p:nvSpPr>
        <p:spPr>
          <a:xfrm>
            <a:off x="609561" y="273352"/>
            <a:ext cx="10972120" cy="1144682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6" name="Текст 5"/>
          <p:cNvSpPr txBox="1">
            <a:spLocks noGrp="1"/>
          </p:cNvSpPr>
          <p:nvPr>
            <p:ph type="body" idx="4294967295"/>
          </p:nvPr>
        </p:nvSpPr>
        <p:spPr>
          <a:xfrm>
            <a:off x="609561" y="1604514"/>
            <a:ext cx="10972120" cy="3977158"/>
          </a:xfrm>
        </p:spPr>
        <p:txBody>
          <a:bodyPr/>
          <a:lstStyle>
            <a:lvl1pPr>
              <a:spcBef>
                <a:spcPts val="1286"/>
              </a:spcBef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875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pc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Місце для нижнього колонтитула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Місце для номера слайда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765162C4-3D78-42DA-94D2-6A21462C3644}" type="slidenum">
              <a:rPr/>
              <a:pPr/>
              <a:t>‹#›</a:t>
            </a:fld>
            <a:endParaRPr/>
          </a:p>
        </p:txBody>
      </p:sp>
      <p:sp>
        <p:nvSpPr>
          <p:cNvPr id="6" name="Текст 5"/>
          <p:cNvSpPr txBox="1">
            <a:spLocks noGrp="1"/>
          </p:cNvSpPr>
          <p:nvPr>
            <p:ph type="body" idx="4294967295"/>
          </p:nvPr>
        </p:nvSpPr>
        <p:spPr>
          <a:xfrm>
            <a:off x="609561" y="1604514"/>
            <a:ext cx="10972120" cy="3977158"/>
          </a:xfrm>
        </p:spPr>
        <p:txBody>
          <a:bodyPr/>
          <a:lstStyle>
            <a:lvl1pPr>
              <a:spcBef>
                <a:spcPts val="1286"/>
              </a:spcBef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267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pc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Місце для нижнього колонтитула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Місце для номера слайда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765162C4-3D78-42DA-94D2-6A21462C3644}" type="slidenum">
              <a:rPr/>
              <a:pPr/>
              <a:t>‹#›</a:t>
            </a:fld>
            <a:endParaRPr/>
          </a:p>
        </p:txBody>
      </p:sp>
      <p:sp>
        <p:nvSpPr>
          <p:cNvPr id="6" name="Текст 5"/>
          <p:cNvSpPr txBox="1">
            <a:spLocks noGrp="1"/>
          </p:cNvSpPr>
          <p:nvPr>
            <p:ph type="body" idx="4294967295"/>
          </p:nvPr>
        </p:nvSpPr>
        <p:spPr>
          <a:xfrm>
            <a:off x="609561" y="1604514"/>
            <a:ext cx="10972120" cy="3977158"/>
          </a:xfrm>
        </p:spPr>
        <p:txBody>
          <a:bodyPr/>
          <a:lstStyle>
            <a:lvl1pPr>
              <a:spcBef>
                <a:spcPts val="1286"/>
              </a:spcBef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924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pc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Місце для нижнього колонтитула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Місце для номера слайда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765162C4-3D78-42DA-94D2-6A21462C3644}" type="slidenum">
              <a:rPr/>
              <a:pPr/>
              <a:t>‹#›</a:t>
            </a:fld>
            <a:endParaRPr/>
          </a:p>
        </p:txBody>
      </p:sp>
      <p:sp>
        <p:nvSpPr>
          <p:cNvPr id="6" name="Текст 5"/>
          <p:cNvSpPr txBox="1">
            <a:spLocks noGrp="1"/>
          </p:cNvSpPr>
          <p:nvPr>
            <p:ph type="body" idx="4294967295"/>
          </p:nvPr>
        </p:nvSpPr>
        <p:spPr>
          <a:xfrm>
            <a:off x="609561" y="1604514"/>
            <a:ext cx="10972120" cy="3977158"/>
          </a:xfrm>
        </p:spPr>
        <p:txBody>
          <a:bodyPr/>
          <a:lstStyle>
            <a:lvl1pPr>
              <a:spcBef>
                <a:spcPts val="1286"/>
              </a:spcBef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7564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440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949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88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Місце для нижнього колонтитула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Місце для номера слайда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A1168D93-8B97-429E-A8CE-E37A203F6AAD}" type="slidenum">
              <a:rPr/>
              <a:pPr/>
              <a:t>‹#›</a:t>
            </a:fld>
            <a:endParaRPr/>
          </a:p>
        </p:txBody>
      </p:sp>
      <p:sp>
        <p:nvSpPr>
          <p:cNvPr id="5" name="Заголовок 4"/>
          <p:cNvSpPr txBox="1">
            <a:spLocks noGrp="1"/>
          </p:cNvSpPr>
          <p:nvPr>
            <p:ph type="title" idx="4294967295"/>
          </p:nvPr>
        </p:nvSpPr>
        <p:spPr>
          <a:xfrm>
            <a:off x="609561" y="273352"/>
            <a:ext cx="10972120" cy="1144682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6" name="Текст 5"/>
          <p:cNvSpPr txBox="1">
            <a:spLocks noGrp="1"/>
          </p:cNvSpPr>
          <p:nvPr>
            <p:ph type="body" idx="4294967295"/>
          </p:nvPr>
        </p:nvSpPr>
        <p:spPr>
          <a:xfrm>
            <a:off x="609561" y="1604514"/>
            <a:ext cx="10972120" cy="3977158"/>
          </a:xfrm>
        </p:spPr>
        <p:txBody>
          <a:bodyPr/>
          <a:lstStyle>
            <a:lvl1pPr>
              <a:spcBef>
                <a:spcPts val="1286"/>
              </a:spcBef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252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Місце для нижнього колонтитула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Місце для номера слайда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A1168D93-8B97-429E-A8CE-E37A203F6AAD}" type="slidenum">
              <a:rPr/>
              <a:pPr/>
              <a:t>‹#›</a:t>
            </a:fld>
            <a:endParaRPr/>
          </a:p>
        </p:txBody>
      </p:sp>
      <p:sp>
        <p:nvSpPr>
          <p:cNvPr id="5" name="Заголовок 4"/>
          <p:cNvSpPr txBox="1">
            <a:spLocks noGrp="1"/>
          </p:cNvSpPr>
          <p:nvPr>
            <p:ph type="title" idx="4294967295"/>
          </p:nvPr>
        </p:nvSpPr>
        <p:spPr>
          <a:xfrm>
            <a:off x="609561" y="273352"/>
            <a:ext cx="10972120" cy="1144682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6" name="Текст 5"/>
          <p:cNvSpPr txBox="1">
            <a:spLocks noGrp="1"/>
          </p:cNvSpPr>
          <p:nvPr>
            <p:ph type="body" idx="4294967295"/>
          </p:nvPr>
        </p:nvSpPr>
        <p:spPr>
          <a:xfrm>
            <a:off x="609561" y="1604514"/>
            <a:ext cx="10972120" cy="3977158"/>
          </a:xfrm>
        </p:spPr>
        <p:txBody>
          <a:bodyPr/>
          <a:lstStyle>
            <a:lvl1pPr>
              <a:spcBef>
                <a:spcPts val="1286"/>
              </a:spcBef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8200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pc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Місце для нижнього колонтитула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Місце для номера слайда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765162C4-3D78-42DA-94D2-6A21462C3644}" type="slidenum">
              <a:rPr/>
              <a:pPr/>
              <a:t>‹#›</a:t>
            </a:fld>
            <a:endParaRPr/>
          </a:p>
        </p:txBody>
      </p:sp>
      <p:sp>
        <p:nvSpPr>
          <p:cNvPr id="6" name="Текст 5"/>
          <p:cNvSpPr txBox="1">
            <a:spLocks noGrp="1"/>
          </p:cNvSpPr>
          <p:nvPr>
            <p:ph type="body" idx="4294967295"/>
          </p:nvPr>
        </p:nvSpPr>
        <p:spPr>
          <a:xfrm>
            <a:off x="609561" y="1604514"/>
            <a:ext cx="10972120" cy="3977158"/>
          </a:xfrm>
        </p:spPr>
        <p:txBody>
          <a:bodyPr/>
          <a:lstStyle>
            <a:lvl1pPr>
              <a:spcBef>
                <a:spcPts val="1286"/>
              </a:spcBef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895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Місце для нижнього колонтитула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Місце для номера слайда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A1168D93-8B97-429E-A8CE-E37A203F6AAD}" type="slidenum">
              <a:rPr/>
              <a:pPr/>
              <a:t>‹#›</a:t>
            </a:fld>
            <a:endParaRPr/>
          </a:p>
        </p:txBody>
      </p:sp>
      <p:sp>
        <p:nvSpPr>
          <p:cNvPr id="5" name="Заголовок 4"/>
          <p:cNvSpPr txBox="1">
            <a:spLocks noGrp="1"/>
          </p:cNvSpPr>
          <p:nvPr>
            <p:ph type="title" idx="4294967295"/>
          </p:nvPr>
        </p:nvSpPr>
        <p:spPr>
          <a:xfrm>
            <a:off x="609561" y="273352"/>
            <a:ext cx="10972120" cy="1144682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6" name="Текст 5"/>
          <p:cNvSpPr txBox="1">
            <a:spLocks noGrp="1"/>
          </p:cNvSpPr>
          <p:nvPr>
            <p:ph type="body" idx="4294967295"/>
          </p:nvPr>
        </p:nvSpPr>
        <p:spPr>
          <a:xfrm>
            <a:off x="609561" y="1604514"/>
            <a:ext cx="10972120" cy="3977158"/>
          </a:xfrm>
        </p:spPr>
        <p:txBody>
          <a:bodyPr/>
          <a:lstStyle>
            <a:lvl1pPr>
              <a:spcBef>
                <a:spcPts val="1286"/>
              </a:spcBef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564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Місце для нижнього колонтитула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Місце для номера слайда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A1168D93-8B97-429E-A8CE-E37A203F6AAD}" type="slidenum">
              <a:rPr/>
              <a:pPr/>
              <a:t>‹#›</a:t>
            </a:fld>
            <a:endParaRPr/>
          </a:p>
        </p:txBody>
      </p:sp>
      <p:sp>
        <p:nvSpPr>
          <p:cNvPr id="5" name="Заголовок 4"/>
          <p:cNvSpPr txBox="1">
            <a:spLocks noGrp="1"/>
          </p:cNvSpPr>
          <p:nvPr>
            <p:ph type="title" idx="4294967295"/>
          </p:nvPr>
        </p:nvSpPr>
        <p:spPr>
          <a:xfrm>
            <a:off x="609561" y="273352"/>
            <a:ext cx="10972120" cy="1144682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6" name="Текст 5"/>
          <p:cNvSpPr txBox="1">
            <a:spLocks noGrp="1"/>
          </p:cNvSpPr>
          <p:nvPr>
            <p:ph type="body" idx="4294967295"/>
          </p:nvPr>
        </p:nvSpPr>
        <p:spPr>
          <a:xfrm>
            <a:off x="609561" y="1604514"/>
            <a:ext cx="10972120" cy="3977158"/>
          </a:xfrm>
        </p:spPr>
        <p:txBody>
          <a:bodyPr/>
          <a:lstStyle>
            <a:lvl1pPr>
              <a:spcBef>
                <a:spcPts val="1286"/>
              </a:spcBef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404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Місце для нижнього колонтитула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Місце для номера слайда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A1168D93-8B97-429E-A8CE-E37A203F6AAD}" type="slidenum">
              <a:rPr/>
              <a:pPr/>
              <a:t>‹#›</a:t>
            </a:fld>
            <a:endParaRPr/>
          </a:p>
        </p:txBody>
      </p:sp>
      <p:sp>
        <p:nvSpPr>
          <p:cNvPr id="5" name="Заголовок 4"/>
          <p:cNvSpPr txBox="1">
            <a:spLocks noGrp="1"/>
          </p:cNvSpPr>
          <p:nvPr>
            <p:ph type="title" idx="4294967295"/>
          </p:nvPr>
        </p:nvSpPr>
        <p:spPr>
          <a:xfrm>
            <a:off x="609561" y="273352"/>
            <a:ext cx="10972120" cy="1144682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6" name="Текст 5"/>
          <p:cNvSpPr txBox="1">
            <a:spLocks noGrp="1"/>
          </p:cNvSpPr>
          <p:nvPr>
            <p:ph type="body" idx="4294967295"/>
          </p:nvPr>
        </p:nvSpPr>
        <p:spPr>
          <a:xfrm>
            <a:off x="609561" y="1604514"/>
            <a:ext cx="10972120" cy="3977158"/>
          </a:xfrm>
        </p:spPr>
        <p:txBody>
          <a:bodyPr/>
          <a:lstStyle>
            <a:lvl1pPr>
              <a:spcBef>
                <a:spcPts val="1286"/>
              </a:spcBef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425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Місце для нижнього колонтитула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Місце для номера слайда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A1168D93-8B97-429E-A8CE-E37A203F6AAD}" type="slidenum">
              <a:rPr/>
              <a:pPr/>
              <a:t>‹#›</a:t>
            </a:fld>
            <a:endParaRPr/>
          </a:p>
        </p:txBody>
      </p:sp>
      <p:sp>
        <p:nvSpPr>
          <p:cNvPr id="5" name="Заголовок 4"/>
          <p:cNvSpPr txBox="1">
            <a:spLocks noGrp="1"/>
          </p:cNvSpPr>
          <p:nvPr>
            <p:ph type="title" idx="4294967295"/>
          </p:nvPr>
        </p:nvSpPr>
        <p:spPr>
          <a:xfrm>
            <a:off x="609561" y="273352"/>
            <a:ext cx="10972120" cy="1144682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6" name="Текст 5"/>
          <p:cNvSpPr txBox="1">
            <a:spLocks noGrp="1"/>
          </p:cNvSpPr>
          <p:nvPr>
            <p:ph type="body" idx="4294967295"/>
          </p:nvPr>
        </p:nvSpPr>
        <p:spPr>
          <a:xfrm>
            <a:off x="609561" y="1604514"/>
            <a:ext cx="10972120" cy="3977158"/>
          </a:xfrm>
        </p:spPr>
        <p:txBody>
          <a:bodyPr/>
          <a:lstStyle>
            <a:lvl1pPr>
              <a:spcBef>
                <a:spcPts val="1286"/>
              </a:spcBef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303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831180" y="1709349"/>
            <a:ext cx="10515819" cy="2853050"/>
          </a:xfrm>
        </p:spPr>
        <p:txBody>
          <a:bodyPr anchor="b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443" spc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/>
          <p:cNvSpPr txBox="1">
            <a:spLocks noGrp="1"/>
          </p:cNvSpPr>
          <p:nvPr>
            <p:ph type="body" idx="1"/>
          </p:nvPr>
        </p:nvSpPr>
        <p:spPr>
          <a:xfrm>
            <a:off x="831180" y="4589832"/>
            <a:ext cx="10515819" cy="1499354"/>
          </a:xfrm>
        </p:spPr>
        <p:txBody>
          <a:bodyPr/>
          <a:lstStyle>
            <a:lvl1pPr>
              <a:defRPr sz="2177">
                <a:solidFill>
                  <a:srgbClr val="898989"/>
                </a:solidFill>
              </a:defRPr>
            </a:lvl1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дати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Місце для нижнього колонтитула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Місце для номера слайда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E9C71F3D-3F82-478D-923E-97D7F7E4915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679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12.xml"/><Relationship Id="rId4" Type="http://schemas.openxmlformats.org/officeDocument/2006/relationships/slideLayout" Target="../slideLayouts/slideLayout15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 txBox="1">
            <a:spLocks noGrp="1"/>
          </p:cNvSpPr>
          <p:nvPr>
            <p:ph type="title"/>
          </p:nvPr>
        </p:nvSpPr>
        <p:spPr>
          <a:xfrm>
            <a:off x="609561" y="273352"/>
            <a:ext cx="10971684" cy="11450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/>
          <a:p>
            <a:pPr lvl="0"/>
            <a:endParaRPr lang="uk-UA"/>
          </a:p>
        </p:txBody>
      </p:sp>
      <p:sp>
        <p:nvSpPr>
          <p:cNvPr id="3" name="Місце для тексту 2"/>
          <p:cNvSpPr txBox="1">
            <a:spLocks noGrp="1"/>
          </p:cNvSpPr>
          <p:nvPr>
            <p:ph type="body" idx="1"/>
          </p:nvPr>
        </p:nvSpPr>
        <p:spPr>
          <a:xfrm>
            <a:off x="609561" y="1604841"/>
            <a:ext cx="10971684" cy="397748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/>
          <p:cNvSpPr txBox="1">
            <a:spLocks noGrp="1"/>
          </p:cNvSpPr>
          <p:nvPr>
            <p:ph type="dt" sz="half" idx="2"/>
          </p:nvPr>
        </p:nvSpPr>
        <p:spPr>
          <a:xfrm>
            <a:off x="609561" y="6247906"/>
            <a:ext cx="2840124" cy="47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rtl="0" hangingPunct="0">
              <a:buNone/>
              <a:tabLst/>
              <a:defRPr lang="uk-UA" sz="2177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Місце для нижнього колонтитула 4"/>
          <p:cNvSpPr txBox="1">
            <a:spLocks noGrp="1"/>
          </p:cNvSpPr>
          <p:nvPr>
            <p:ph type="ftr" sz="quarter" idx="3"/>
          </p:nvPr>
        </p:nvSpPr>
        <p:spPr>
          <a:xfrm>
            <a:off x="4169405" y="6247906"/>
            <a:ext cx="3864189" cy="47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1">
            <a:noAutofit/>
          </a:bodyPr>
          <a:lstStyle>
            <a:lvl1pPr lvl="0" rtl="0" hangingPunct="0">
              <a:buNone/>
              <a:tabLst/>
              <a:defRPr lang="uk-UA" sz="2177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Місце для номера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8741122" y="6247906"/>
            <a:ext cx="2840124" cy="47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uk-UA" sz="1270" b="0" i="0" u="none" strike="noStrike" kern="1200" cap="none" spc="0" baseline="0">
                <a:solidFill>
                  <a:srgbClr val="000000"/>
                </a:solidFill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fld id="{123743E4-35DB-4B7A-8DA0-B3FCFA14164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10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lvl="0" algn="ctr" rtl="0" hangingPunct="0">
        <a:buNone/>
        <a:tabLst/>
        <a:defRPr lang="uk-UA" sz="3992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</p:titleStyle>
    <p:bodyStyle>
      <a:lvl1pPr marL="0" marR="0" lvl="0" indent="0" rtl="0" hangingPunct="0">
        <a:lnSpc>
          <a:spcPct val="100000"/>
        </a:lnSpc>
        <a:spcBef>
          <a:spcPts val="1283"/>
        </a:spcBef>
        <a:spcAft>
          <a:spcPts val="0"/>
        </a:spcAft>
        <a:buSzPct val="45000"/>
        <a:buFont typeface="StarSymbol"/>
        <a:buChar char="●"/>
        <a:tabLst/>
        <a:defRPr lang="uk-UA" sz="2903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  <a:lvl2pPr marL="622157" marR="0" lvl="1" indent="-207386" algn="l" rtl="0" hangingPunct="1">
        <a:lnSpc>
          <a:spcPct val="90000"/>
        </a:lnSpc>
        <a:spcBef>
          <a:spcPts val="453"/>
        </a:spcBef>
        <a:spcAft>
          <a:spcPts val="0"/>
        </a:spcAft>
        <a:buSzPct val="75000"/>
        <a:buFont typeface="StarSymbol"/>
        <a:buChar char="–"/>
        <a:tabLst/>
        <a:defRPr lang="uk-UA" sz="2177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Arial" pitchFamily="2"/>
        </a:defRPr>
      </a:lvl2pPr>
      <a:lvl3pPr marL="1036930" marR="0" lvl="2" indent="-207386" algn="l" rtl="0" hangingPunct="1">
        <a:lnSpc>
          <a:spcPct val="90000"/>
        </a:lnSpc>
        <a:spcBef>
          <a:spcPts val="453"/>
        </a:spcBef>
        <a:spcAft>
          <a:spcPts val="0"/>
        </a:spcAft>
        <a:buSzPct val="45000"/>
        <a:buFont typeface="StarSymbol"/>
        <a:buChar char="●"/>
        <a:tabLst/>
        <a:defRPr lang="uk-UA" sz="1814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Arial" pitchFamily="2"/>
        </a:defRPr>
      </a:lvl3pPr>
      <a:lvl4pPr marL="1451701" marR="0" lvl="3" indent="-207386" algn="l" rtl="0" hangingPunct="1">
        <a:lnSpc>
          <a:spcPct val="90000"/>
        </a:lnSpc>
        <a:spcBef>
          <a:spcPts val="453"/>
        </a:spcBef>
        <a:spcAft>
          <a:spcPts val="0"/>
        </a:spcAft>
        <a:buSzPct val="75000"/>
        <a:buFont typeface="StarSymbol"/>
        <a:buChar char="–"/>
        <a:tabLst/>
        <a:defRPr lang="uk-UA" sz="1633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Arial" pitchFamily="2"/>
        </a:defRPr>
      </a:lvl4pPr>
      <a:lvl5pPr marL="1866473" marR="0" lvl="4" indent="-207386" algn="l" rtl="0" hangingPunct="1">
        <a:lnSpc>
          <a:spcPct val="90000"/>
        </a:lnSpc>
        <a:spcBef>
          <a:spcPts val="453"/>
        </a:spcBef>
        <a:spcAft>
          <a:spcPts val="0"/>
        </a:spcAft>
        <a:buSzPct val="45000"/>
        <a:buFont typeface="StarSymbol"/>
        <a:buChar char="●"/>
        <a:tabLst/>
        <a:defRPr lang="uk-UA" sz="1633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Arial" pitchFamily="2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 txBox="1">
            <a:spLocks noGrp="1"/>
          </p:cNvSpPr>
          <p:nvPr>
            <p:ph type="title"/>
          </p:nvPr>
        </p:nvSpPr>
        <p:spPr>
          <a:xfrm>
            <a:off x="609561" y="273352"/>
            <a:ext cx="10971684" cy="11450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/>
          <a:p>
            <a:pPr lvl="0"/>
            <a:endParaRPr lang="uk-UA"/>
          </a:p>
        </p:txBody>
      </p:sp>
      <p:sp>
        <p:nvSpPr>
          <p:cNvPr id="3" name="Місце для тексту 2"/>
          <p:cNvSpPr txBox="1">
            <a:spLocks noGrp="1"/>
          </p:cNvSpPr>
          <p:nvPr>
            <p:ph type="body" idx="1"/>
          </p:nvPr>
        </p:nvSpPr>
        <p:spPr>
          <a:xfrm>
            <a:off x="609561" y="1604841"/>
            <a:ext cx="10971684" cy="397748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/>
          <p:cNvSpPr txBox="1">
            <a:spLocks noGrp="1"/>
          </p:cNvSpPr>
          <p:nvPr>
            <p:ph type="dt" sz="half" idx="2"/>
          </p:nvPr>
        </p:nvSpPr>
        <p:spPr>
          <a:xfrm>
            <a:off x="609561" y="6247906"/>
            <a:ext cx="2840124" cy="47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rtl="0" hangingPunct="0">
              <a:buNone/>
              <a:tabLst/>
              <a:defRPr lang="uk-UA" sz="2177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Місце для нижнього колонтитула 4"/>
          <p:cNvSpPr txBox="1">
            <a:spLocks noGrp="1"/>
          </p:cNvSpPr>
          <p:nvPr>
            <p:ph type="ftr" sz="quarter" idx="3"/>
          </p:nvPr>
        </p:nvSpPr>
        <p:spPr>
          <a:xfrm>
            <a:off x="4169405" y="6247906"/>
            <a:ext cx="3864189" cy="47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1">
            <a:noAutofit/>
          </a:bodyPr>
          <a:lstStyle>
            <a:lvl1pPr lvl="0" rtl="0" hangingPunct="0">
              <a:buNone/>
              <a:tabLst/>
              <a:defRPr lang="uk-UA" sz="2177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Місце для номера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8741122" y="6247906"/>
            <a:ext cx="2840124" cy="47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uk-UA" sz="1270" b="0" i="0" u="none" strike="noStrike" kern="1200" cap="none" spc="0" baseline="0">
                <a:solidFill>
                  <a:srgbClr val="000000"/>
                </a:solidFill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fld id="{123743E4-35DB-4B7A-8DA0-B3FCFA14164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323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lvl="0" algn="ctr" rtl="0" hangingPunct="0">
        <a:buNone/>
        <a:tabLst/>
        <a:defRPr lang="uk-UA" sz="3992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</p:titleStyle>
    <p:bodyStyle>
      <a:lvl1pPr marL="0" marR="0" lvl="0" indent="0" rtl="0" hangingPunct="0">
        <a:lnSpc>
          <a:spcPct val="100000"/>
        </a:lnSpc>
        <a:spcBef>
          <a:spcPts val="1283"/>
        </a:spcBef>
        <a:spcAft>
          <a:spcPts val="0"/>
        </a:spcAft>
        <a:buSzPct val="45000"/>
        <a:buFont typeface="StarSymbol"/>
        <a:buChar char="●"/>
        <a:tabLst/>
        <a:defRPr lang="uk-UA" sz="2903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  <a:lvl2pPr marL="622157" marR="0" lvl="1" indent="-207386" algn="l" rtl="0" hangingPunct="1">
        <a:lnSpc>
          <a:spcPct val="90000"/>
        </a:lnSpc>
        <a:spcBef>
          <a:spcPts val="453"/>
        </a:spcBef>
        <a:spcAft>
          <a:spcPts val="0"/>
        </a:spcAft>
        <a:buSzPct val="75000"/>
        <a:buFont typeface="StarSymbol"/>
        <a:buChar char="–"/>
        <a:tabLst/>
        <a:defRPr lang="uk-UA" sz="2177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Arial" pitchFamily="2"/>
        </a:defRPr>
      </a:lvl2pPr>
      <a:lvl3pPr marL="1036930" marR="0" lvl="2" indent="-207386" algn="l" rtl="0" hangingPunct="1">
        <a:lnSpc>
          <a:spcPct val="90000"/>
        </a:lnSpc>
        <a:spcBef>
          <a:spcPts val="453"/>
        </a:spcBef>
        <a:spcAft>
          <a:spcPts val="0"/>
        </a:spcAft>
        <a:buSzPct val="45000"/>
        <a:buFont typeface="StarSymbol"/>
        <a:buChar char="●"/>
        <a:tabLst/>
        <a:defRPr lang="uk-UA" sz="1814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Arial" pitchFamily="2"/>
        </a:defRPr>
      </a:lvl3pPr>
      <a:lvl4pPr marL="1451701" marR="0" lvl="3" indent="-207386" algn="l" rtl="0" hangingPunct="1">
        <a:lnSpc>
          <a:spcPct val="90000"/>
        </a:lnSpc>
        <a:spcBef>
          <a:spcPts val="453"/>
        </a:spcBef>
        <a:spcAft>
          <a:spcPts val="0"/>
        </a:spcAft>
        <a:buSzPct val="75000"/>
        <a:buFont typeface="StarSymbol"/>
        <a:buChar char="–"/>
        <a:tabLst/>
        <a:defRPr lang="uk-UA" sz="1633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Arial" pitchFamily="2"/>
        </a:defRPr>
      </a:lvl4pPr>
      <a:lvl5pPr marL="1866473" marR="0" lvl="4" indent="-207386" algn="l" rtl="0" hangingPunct="1">
        <a:lnSpc>
          <a:spcPct val="90000"/>
        </a:lnSpc>
        <a:spcBef>
          <a:spcPts val="453"/>
        </a:spcBef>
        <a:spcAft>
          <a:spcPts val="0"/>
        </a:spcAft>
        <a:buSzPct val="45000"/>
        <a:buFont typeface="StarSymbol"/>
        <a:buChar char="●"/>
        <a:tabLst/>
        <a:defRPr lang="uk-UA" sz="1633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Arial" pitchFamily="2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 txBox="1">
            <a:spLocks noGrp="1"/>
          </p:cNvSpPr>
          <p:nvPr>
            <p:ph type="title"/>
          </p:nvPr>
        </p:nvSpPr>
        <p:spPr>
          <a:xfrm>
            <a:off x="609561" y="273352"/>
            <a:ext cx="10971684" cy="11450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/>
          <a:p>
            <a:pPr lvl="0"/>
            <a:endParaRPr lang="uk-UA"/>
          </a:p>
        </p:txBody>
      </p:sp>
      <p:sp>
        <p:nvSpPr>
          <p:cNvPr id="3" name="Місце для тексту 2"/>
          <p:cNvSpPr txBox="1">
            <a:spLocks noGrp="1"/>
          </p:cNvSpPr>
          <p:nvPr>
            <p:ph type="body" idx="1"/>
          </p:nvPr>
        </p:nvSpPr>
        <p:spPr>
          <a:xfrm>
            <a:off x="609561" y="1604841"/>
            <a:ext cx="10971684" cy="397748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/>
          <p:cNvSpPr txBox="1">
            <a:spLocks noGrp="1"/>
          </p:cNvSpPr>
          <p:nvPr>
            <p:ph type="dt" sz="half" idx="2"/>
          </p:nvPr>
        </p:nvSpPr>
        <p:spPr>
          <a:xfrm>
            <a:off x="609561" y="6247906"/>
            <a:ext cx="2840124" cy="47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rtl="0" hangingPunct="0">
              <a:buNone/>
              <a:tabLst/>
              <a:defRPr lang="uk-UA" sz="2177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Місце для нижнього колонтитула 4"/>
          <p:cNvSpPr txBox="1">
            <a:spLocks noGrp="1"/>
          </p:cNvSpPr>
          <p:nvPr>
            <p:ph type="ftr" sz="quarter" idx="3"/>
          </p:nvPr>
        </p:nvSpPr>
        <p:spPr>
          <a:xfrm>
            <a:off x="4169405" y="6247906"/>
            <a:ext cx="3864189" cy="47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1">
            <a:noAutofit/>
          </a:bodyPr>
          <a:lstStyle>
            <a:lvl1pPr lvl="0" rtl="0" hangingPunct="0">
              <a:buNone/>
              <a:tabLst/>
              <a:defRPr lang="uk-UA" sz="2177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Місце для номера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8741122" y="6247906"/>
            <a:ext cx="2840124" cy="47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uk-UA" sz="1270" b="0" i="0" u="none" strike="noStrike" kern="1200" cap="none" spc="0" baseline="0">
                <a:solidFill>
                  <a:srgbClr val="000000"/>
                </a:solidFill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fld id="{123743E4-35DB-4B7A-8DA0-B3FCFA14164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296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lvl="0" algn="ctr" rtl="0" hangingPunct="0">
        <a:buNone/>
        <a:tabLst/>
        <a:defRPr lang="uk-UA" sz="3992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</p:titleStyle>
    <p:bodyStyle>
      <a:lvl1pPr marL="0" marR="0" lvl="0" indent="0" rtl="0" hangingPunct="0">
        <a:lnSpc>
          <a:spcPct val="100000"/>
        </a:lnSpc>
        <a:spcBef>
          <a:spcPts val="1283"/>
        </a:spcBef>
        <a:spcAft>
          <a:spcPts val="0"/>
        </a:spcAft>
        <a:buSzPct val="45000"/>
        <a:buFont typeface="StarSymbol"/>
        <a:buChar char="●"/>
        <a:tabLst/>
        <a:defRPr lang="uk-UA" sz="2903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  <a:lvl2pPr marL="622157" marR="0" lvl="1" indent="-207386" algn="l" rtl="0" hangingPunct="1">
        <a:lnSpc>
          <a:spcPct val="90000"/>
        </a:lnSpc>
        <a:spcBef>
          <a:spcPts val="453"/>
        </a:spcBef>
        <a:spcAft>
          <a:spcPts val="0"/>
        </a:spcAft>
        <a:buSzPct val="75000"/>
        <a:buFont typeface="StarSymbol"/>
        <a:buChar char="–"/>
        <a:tabLst/>
        <a:defRPr lang="uk-UA" sz="2177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Arial" pitchFamily="2"/>
        </a:defRPr>
      </a:lvl2pPr>
      <a:lvl3pPr marL="1036930" marR="0" lvl="2" indent="-207386" algn="l" rtl="0" hangingPunct="1">
        <a:lnSpc>
          <a:spcPct val="90000"/>
        </a:lnSpc>
        <a:spcBef>
          <a:spcPts val="453"/>
        </a:spcBef>
        <a:spcAft>
          <a:spcPts val="0"/>
        </a:spcAft>
        <a:buSzPct val="45000"/>
        <a:buFont typeface="StarSymbol"/>
        <a:buChar char="●"/>
        <a:tabLst/>
        <a:defRPr lang="uk-UA" sz="1814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Arial" pitchFamily="2"/>
        </a:defRPr>
      </a:lvl3pPr>
      <a:lvl4pPr marL="1451701" marR="0" lvl="3" indent="-207386" algn="l" rtl="0" hangingPunct="1">
        <a:lnSpc>
          <a:spcPct val="90000"/>
        </a:lnSpc>
        <a:spcBef>
          <a:spcPts val="453"/>
        </a:spcBef>
        <a:spcAft>
          <a:spcPts val="0"/>
        </a:spcAft>
        <a:buSzPct val="75000"/>
        <a:buFont typeface="StarSymbol"/>
        <a:buChar char="–"/>
        <a:tabLst/>
        <a:defRPr lang="uk-UA" sz="1633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Arial" pitchFamily="2"/>
        </a:defRPr>
      </a:lvl4pPr>
      <a:lvl5pPr marL="1866473" marR="0" lvl="4" indent="-207386" algn="l" rtl="0" hangingPunct="1">
        <a:lnSpc>
          <a:spcPct val="90000"/>
        </a:lnSpc>
        <a:spcBef>
          <a:spcPts val="453"/>
        </a:spcBef>
        <a:spcAft>
          <a:spcPts val="0"/>
        </a:spcAft>
        <a:buSzPct val="45000"/>
        <a:buFont typeface="StarSymbol"/>
        <a:buChar char="●"/>
        <a:tabLst/>
        <a:defRPr lang="uk-UA" sz="1633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Arial" pitchFamily="2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 txBox="1">
            <a:spLocks noGrp="1"/>
          </p:cNvSpPr>
          <p:nvPr>
            <p:ph type="title"/>
          </p:nvPr>
        </p:nvSpPr>
        <p:spPr>
          <a:xfrm>
            <a:off x="609561" y="273352"/>
            <a:ext cx="10971684" cy="11450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/>
          <a:p>
            <a:pPr lvl="0"/>
            <a:endParaRPr lang="uk-UA"/>
          </a:p>
        </p:txBody>
      </p:sp>
      <p:sp>
        <p:nvSpPr>
          <p:cNvPr id="3" name="Місце для тексту 2"/>
          <p:cNvSpPr txBox="1">
            <a:spLocks noGrp="1"/>
          </p:cNvSpPr>
          <p:nvPr>
            <p:ph type="body" idx="1"/>
          </p:nvPr>
        </p:nvSpPr>
        <p:spPr>
          <a:xfrm>
            <a:off x="609561" y="1604841"/>
            <a:ext cx="10971684" cy="397748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/>
          <p:cNvSpPr txBox="1">
            <a:spLocks noGrp="1"/>
          </p:cNvSpPr>
          <p:nvPr>
            <p:ph type="dt" sz="half" idx="2"/>
          </p:nvPr>
        </p:nvSpPr>
        <p:spPr>
          <a:xfrm>
            <a:off x="609561" y="6247906"/>
            <a:ext cx="2840124" cy="47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rtl="0" hangingPunct="0">
              <a:buNone/>
              <a:tabLst/>
              <a:defRPr lang="uk-UA" sz="2177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Місце для нижнього колонтитула 4"/>
          <p:cNvSpPr txBox="1">
            <a:spLocks noGrp="1"/>
          </p:cNvSpPr>
          <p:nvPr>
            <p:ph type="ftr" sz="quarter" idx="3"/>
          </p:nvPr>
        </p:nvSpPr>
        <p:spPr>
          <a:xfrm>
            <a:off x="4169405" y="6247906"/>
            <a:ext cx="3864189" cy="47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1">
            <a:noAutofit/>
          </a:bodyPr>
          <a:lstStyle>
            <a:lvl1pPr lvl="0" rtl="0" hangingPunct="0">
              <a:buNone/>
              <a:tabLst/>
              <a:defRPr lang="uk-UA" sz="2177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Місце для номера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8741122" y="6247906"/>
            <a:ext cx="2840124" cy="47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uk-UA" sz="1270" b="0" i="0" u="none" strike="noStrike" kern="1200" cap="none" spc="0" baseline="0">
                <a:solidFill>
                  <a:srgbClr val="000000"/>
                </a:solidFill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fld id="{123743E4-35DB-4B7A-8DA0-B3FCFA14164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422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lvl="0" algn="ctr" rtl="0" hangingPunct="0">
        <a:buNone/>
        <a:tabLst/>
        <a:defRPr lang="uk-UA" sz="3992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</p:titleStyle>
    <p:bodyStyle>
      <a:lvl1pPr marL="0" marR="0" lvl="0" indent="0" rtl="0" hangingPunct="0">
        <a:lnSpc>
          <a:spcPct val="100000"/>
        </a:lnSpc>
        <a:spcBef>
          <a:spcPts val="1283"/>
        </a:spcBef>
        <a:spcAft>
          <a:spcPts val="0"/>
        </a:spcAft>
        <a:buSzPct val="45000"/>
        <a:buFont typeface="StarSymbol"/>
        <a:buChar char="●"/>
        <a:tabLst/>
        <a:defRPr lang="uk-UA" sz="2903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  <a:lvl2pPr marL="622157" marR="0" lvl="1" indent="-207386" algn="l" rtl="0" hangingPunct="1">
        <a:lnSpc>
          <a:spcPct val="90000"/>
        </a:lnSpc>
        <a:spcBef>
          <a:spcPts val="453"/>
        </a:spcBef>
        <a:spcAft>
          <a:spcPts val="0"/>
        </a:spcAft>
        <a:buSzPct val="75000"/>
        <a:buFont typeface="StarSymbol"/>
        <a:buChar char="–"/>
        <a:tabLst/>
        <a:defRPr lang="uk-UA" sz="2177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Arial" pitchFamily="2"/>
        </a:defRPr>
      </a:lvl2pPr>
      <a:lvl3pPr marL="1036930" marR="0" lvl="2" indent="-207386" algn="l" rtl="0" hangingPunct="1">
        <a:lnSpc>
          <a:spcPct val="90000"/>
        </a:lnSpc>
        <a:spcBef>
          <a:spcPts val="453"/>
        </a:spcBef>
        <a:spcAft>
          <a:spcPts val="0"/>
        </a:spcAft>
        <a:buSzPct val="45000"/>
        <a:buFont typeface="StarSymbol"/>
        <a:buChar char="●"/>
        <a:tabLst/>
        <a:defRPr lang="uk-UA" sz="1814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Arial" pitchFamily="2"/>
        </a:defRPr>
      </a:lvl3pPr>
      <a:lvl4pPr marL="1451701" marR="0" lvl="3" indent="-207386" algn="l" rtl="0" hangingPunct="1">
        <a:lnSpc>
          <a:spcPct val="90000"/>
        </a:lnSpc>
        <a:spcBef>
          <a:spcPts val="453"/>
        </a:spcBef>
        <a:spcAft>
          <a:spcPts val="0"/>
        </a:spcAft>
        <a:buSzPct val="75000"/>
        <a:buFont typeface="StarSymbol"/>
        <a:buChar char="–"/>
        <a:tabLst/>
        <a:defRPr lang="uk-UA" sz="1633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Arial" pitchFamily="2"/>
        </a:defRPr>
      </a:lvl4pPr>
      <a:lvl5pPr marL="1866473" marR="0" lvl="4" indent="-207386" algn="l" rtl="0" hangingPunct="1">
        <a:lnSpc>
          <a:spcPct val="90000"/>
        </a:lnSpc>
        <a:spcBef>
          <a:spcPts val="453"/>
        </a:spcBef>
        <a:spcAft>
          <a:spcPts val="0"/>
        </a:spcAft>
        <a:buSzPct val="45000"/>
        <a:buFont typeface="StarSymbol"/>
        <a:buChar char="●"/>
        <a:tabLst/>
        <a:defRPr lang="uk-UA" sz="1633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Arial" pitchFamily="2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 txBox="1">
            <a:spLocks noGrp="1"/>
          </p:cNvSpPr>
          <p:nvPr>
            <p:ph type="title"/>
          </p:nvPr>
        </p:nvSpPr>
        <p:spPr>
          <a:xfrm>
            <a:off x="609561" y="273352"/>
            <a:ext cx="10971684" cy="11450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/>
          <a:p>
            <a:pPr lvl="0"/>
            <a:endParaRPr lang="uk-UA"/>
          </a:p>
        </p:txBody>
      </p:sp>
      <p:sp>
        <p:nvSpPr>
          <p:cNvPr id="3" name="Місце для тексту 2"/>
          <p:cNvSpPr txBox="1">
            <a:spLocks noGrp="1"/>
          </p:cNvSpPr>
          <p:nvPr>
            <p:ph type="body" idx="1"/>
          </p:nvPr>
        </p:nvSpPr>
        <p:spPr>
          <a:xfrm>
            <a:off x="609561" y="1604841"/>
            <a:ext cx="10971684" cy="397748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/>
          <p:cNvSpPr txBox="1">
            <a:spLocks noGrp="1"/>
          </p:cNvSpPr>
          <p:nvPr>
            <p:ph type="dt" sz="half" idx="2"/>
          </p:nvPr>
        </p:nvSpPr>
        <p:spPr>
          <a:xfrm>
            <a:off x="609561" y="6247906"/>
            <a:ext cx="2840124" cy="47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rtl="0" hangingPunct="0">
              <a:buNone/>
              <a:tabLst/>
              <a:defRPr lang="uk-UA" sz="2177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Місце для нижнього колонтитула 4"/>
          <p:cNvSpPr txBox="1">
            <a:spLocks noGrp="1"/>
          </p:cNvSpPr>
          <p:nvPr>
            <p:ph type="ftr" sz="quarter" idx="3"/>
          </p:nvPr>
        </p:nvSpPr>
        <p:spPr>
          <a:xfrm>
            <a:off x="4169405" y="6247906"/>
            <a:ext cx="3864189" cy="47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1">
            <a:noAutofit/>
          </a:bodyPr>
          <a:lstStyle>
            <a:lvl1pPr lvl="0" rtl="0" hangingPunct="0">
              <a:buNone/>
              <a:tabLst/>
              <a:defRPr lang="uk-UA" sz="2177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Місце для номера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8741122" y="6247906"/>
            <a:ext cx="2840124" cy="47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uk-UA" sz="1270" b="0" i="0" u="none" strike="noStrike" kern="1200" cap="none" spc="0" baseline="0">
                <a:solidFill>
                  <a:srgbClr val="000000"/>
                </a:solidFill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fld id="{123743E4-35DB-4B7A-8DA0-B3FCFA14164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911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lvl="0" algn="ctr" rtl="0" hangingPunct="0">
        <a:buNone/>
        <a:tabLst/>
        <a:defRPr lang="uk-UA" sz="3992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</p:titleStyle>
    <p:bodyStyle>
      <a:lvl1pPr marL="0" marR="0" lvl="0" indent="0" rtl="0" hangingPunct="0">
        <a:lnSpc>
          <a:spcPct val="100000"/>
        </a:lnSpc>
        <a:spcBef>
          <a:spcPts val="1283"/>
        </a:spcBef>
        <a:spcAft>
          <a:spcPts val="0"/>
        </a:spcAft>
        <a:buSzPct val="45000"/>
        <a:buFont typeface="StarSymbol"/>
        <a:buChar char="●"/>
        <a:tabLst/>
        <a:defRPr lang="uk-UA" sz="2903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  <a:lvl2pPr marL="622157" marR="0" lvl="1" indent="-207386" algn="l" rtl="0" hangingPunct="1">
        <a:lnSpc>
          <a:spcPct val="90000"/>
        </a:lnSpc>
        <a:spcBef>
          <a:spcPts val="453"/>
        </a:spcBef>
        <a:spcAft>
          <a:spcPts val="0"/>
        </a:spcAft>
        <a:buSzPct val="75000"/>
        <a:buFont typeface="StarSymbol"/>
        <a:buChar char="–"/>
        <a:tabLst/>
        <a:defRPr lang="uk-UA" sz="2177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Arial" pitchFamily="2"/>
        </a:defRPr>
      </a:lvl2pPr>
      <a:lvl3pPr marL="1036930" marR="0" lvl="2" indent="-207386" algn="l" rtl="0" hangingPunct="1">
        <a:lnSpc>
          <a:spcPct val="90000"/>
        </a:lnSpc>
        <a:spcBef>
          <a:spcPts val="453"/>
        </a:spcBef>
        <a:spcAft>
          <a:spcPts val="0"/>
        </a:spcAft>
        <a:buSzPct val="45000"/>
        <a:buFont typeface="StarSymbol"/>
        <a:buChar char="●"/>
        <a:tabLst/>
        <a:defRPr lang="uk-UA" sz="1814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Arial" pitchFamily="2"/>
        </a:defRPr>
      </a:lvl3pPr>
      <a:lvl4pPr marL="1451701" marR="0" lvl="3" indent="-207386" algn="l" rtl="0" hangingPunct="1">
        <a:lnSpc>
          <a:spcPct val="90000"/>
        </a:lnSpc>
        <a:spcBef>
          <a:spcPts val="453"/>
        </a:spcBef>
        <a:spcAft>
          <a:spcPts val="0"/>
        </a:spcAft>
        <a:buSzPct val="75000"/>
        <a:buFont typeface="StarSymbol"/>
        <a:buChar char="–"/>
        <a:tabLst/>
        <a:defRPr lang="uk-UA" sz="1633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Arial" pitchFamily="2"/>
        </a:defRPr>
      </a:lvl4pPr>
      <a:lvl5pPr marL="1866473" marR="0" lvl="4" indent="-207386" algn="l" rtl="0" hangingPunct="1">
        <a:lnSpc>
          <a:spcPct val="90000"/>
        </a:lnSpc>
        <a:spcBef>
          <a:spcPts val="453"/>
        </a:spcBef>
        <a:spcAft>
          <a:spcPts val="0"/>
        </a:spcAft>
        <a:buSzPct val="45000"/>
        <a:buFont typeface="StarSymbol"/>
        <a:buChar char="●"/>
        <a:tabLst/>
        <a:defRPr lang="uk-UA" sz="1633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Arial" pitchFamily="2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 txBox="1">
            <a:spLocks noGrp="1"/>
          </p:cNvSpPr>
          <p:nvPr>
            <p:ph type="title"/>
          </p:nvPr>
        </p:nvSpPr>
        <p:spPr>
          <a:xfrm>
            <a:off x="609561" y="273352"/>
            <a:ext cx="10971684" cy="11450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/>
          <a:p>
            <a:pPr lvl="0"/>
            <a:endParaRPr lang="uk-UA"/>
          </a:p>
        </p:txBody>
      </p:sp>
      <p:sp>
        <p:nvSpPr>
          <p:cNvPr id="3" name="Місце для тексту 2"/>
          <p:cNvSpPr txBox="1">
            <a:spLocks noGrp="1"/>
          </p:cNvSpPr>
          <p:nvPr>
            <p:ph type="body" idx="1"/>
          </p:nvPr>
        </p:nvSpPr>
        <p:spPr>
          <a:xfrm>
            <a:off x="609561" y="1604841"/>
            <a:ext cx="10971684" cy="397748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/>
          <p:cNvSpPr txBox="1">
            <a:spLocks noGrp="1"/>
          </p:cNvSpPr>
          <p:nvPr>
            <p:ph type="dt" sz="half" idx="2"/>
          </p:nvPr>
        </p:nvSpPr>
        <p:spPr>
          <a:xfrm>
            <a:off x="609561" y="6247906"/>
            <a:ext cx="2840124" cy="47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rtl="0" hangingPunct="0">
              <a:buNone/>
              <a:tabLst/>
              <a:defRPr lang="uk-UA" sz="2177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Місце для нижнього колонтитула 4"/>
          <p:cNvSpPr txBox="1">
            <a:spLocks noGrp="1"/>
          </p:cNvSpPr>
          <p:nvPr>
            <p:ph type="ftr" sz="quarter" idx="3"/>
          </p:nvPr>
        </p:nvSpPr>
        <p:spPr>
          <a:xfrm>
            <a:off x="4169405" y="6247906"/>
            <a:ext cx="3864189" cy="47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1">
            <a:noAutofit/>
          </a:bodyPr>
          <a:lstStyle>
            <a:lvl1pPr lvl="0" rtl="0" hangingPunct="0">
              <a:buNone/>
              <a:tabLst/>
              <a:defRPr lang="uk-UA" sz="2177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Місце для номера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8741122" y="6247906"/>
            <a:ext cx="2840124" cy="47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uk-UA" sz="1270" b="0" i="0" u="none" strike="noStrike" kern="1200" cap="none" spc="0" baseline="0">
                <a:solidFill>
                  <a:srgbClr val="000000"/>
                </a:solidFill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fld id="{123743E4-35DB-4B7A-8DA0-B3FCFA14164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368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lvl="0" algn="ctr" rtl="0" hangingPunct="0">
        <a:buNone/>
        <a:tabLst/>
        <a:defRPr lang="uk-UA" sz="3992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</p:titleStyle>
    <p:bodyStyle>
      <a:lvl1pPr marL="0" marR="0" lvl="0" indent="0" rtl="0" hangingPunct="0">
        <a:lnSpc>
          <a:spcPct val="100000"/>
        </a:lnSpc>
        <a:spcBef>
          <a:spcPts val="1283"/>
        </a:spcBef>
        <a:spcAft>
          <a:spcPts val="0"/>
        </a:spcAft>
        <a:buSzPct val="45000"/>
        <a:buFont typeface="StarSymbol"/>
        <a:buChar char="●"/>
        <a:tabLst/>
        <a:defRPr lang="uk-UA" sz="2903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  <a:lvl2pPr marL="622157" marR="0" lvl="1" indent="-207386" algn="l" rtl="0" hangingPunct="1">
        <a:lnSpc>
          <a:spcPct val="90000"/>
        </a:lnSpc>
        <a:spcBef>
          <a:spcPts val="453"/>
        </a:spcBef>
        <a:spcAft>
          <a:spcPts val="0"/>
        </a:spcAft>
        <a:buSzPct val="75000"/>
        <a:buFont typeface="StarSymbol"/>
        <a:buChar char="–"/>
        <a:tabLst/>
        <a:defRPr lang="uk-UA" sz="2177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Arial" pitchFamily="2"/>
        </a:defRPr>
      </a:lvl2pPr>
      <a:lvl3pPr marL="1036930" marR="0" lvl="2" indent="-207386" algn="l" rtl="0" hangingPunct="1">
        <a:lnSpc>
          <a:spcPct val="90000"/>
        </a:lnSpc>
        <a:spcBef>
          <a:spcPts val="453"/>
        </a:spcBef>
        <a:spcAft>
          <a:spcPts val="0"/>
        </a:spcAft>
        <a:buSzPct val="45000"/>
        <a:buFont typeface="StarSymbol"/>
        <a:buChar char="●"/>
        <a:tabLst/>
        <a:defRPr lang="uk-UA" sz="1814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Arial" pitchFamily="2"/>
        </a:defRPr>
      </a:lvl3pPr>
      <a:lvl4pPr marL="1451701" marR="0" lvl="3" indent="-207386" algn="l" rtl="0" hangingPunct="1">
        <a:lnSpc>
          <a:spcPct val="90000"/>
        </a:lnSpc>
        <a:spcBef>
          <a:spcPts val="453"/>
        </a:spcBef>
        <a:spcAft>
          <a:spcPts val="0"/>
        </a:spcAft>
        <a:buSzPct val="75000"/>
        <a:buFont typeface="StarSymbol"/>
        <a:buChar char="–"/>
        <a:tabLst/>
        <a:defRPr lang="uk-UA" sz="1633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Arial" pitchFamily="2"/>
        </a:defRPr>
      </a:lvl4pPr>
      <a:lvl5pPr marL="1866473" marR="0" lvl="4" indent="-207386" algn="l" rtl="0" hangingPunct="1">
        <a:lnSpc>
          <a:spcPct val="90000"/>
        </a:lnSpc>
        <a:spcBef>
          <a:spcPts val="453"/>
        </a:spcBef>
        <a:spcAft>
          <a:spcPts val="0"/>
        </a:spcAft>
        <a:buSzPct val="45000"/>
        <a:buFont typeface="StarSymbol"/>
        <a:buChar char="●"/>
        <a:tabLst/>
        <a:defRPr lang="uk-UA" sz="1633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Arial" pitchFamily="2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 txBox="1">
            <a:spLocks noGrp="1"/>
          </p:cNvSpPr>
          <p:nvPr>
            <p:ph type="title"/>
          </p:nvPr>
        </p:nvSpPr>
        <p:spPr>
          <a:xfrm>
            <a:off x="609561" y="273352"/>
            <a:ext cx="10971684" cy="11450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/>
          <a:p>
            <a:pPr lvl="0"/>
            <a:endParaRPr lang="uk-UA"/>
          </a:p>
        </p:txBody>
      </p:sp>
      <p:sp>
        <p:nvSpPr>
          <p:cNvPr id="3" name="Місце для тексту 2"/>
          <p:cNvSpPr txBox="1">
            <a:spLocks noGrp="1"/>
          </p:cNvSpPr>
          <p:nvPr>
            <p:ph type="body" idx="1"/>
          </p:nvPr>
        </p:nvSpPr>
        <p:spPr>
          <a:xfrm>
            <a:off x="609561" y="1604841"/>
            <a:ext cx="10971684" cy="397748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/>
          <p:cNvSpPr txBox="1">
            <a:spLocks noGrp="1"/>
          </p:cNvSpPr>
          <p:nvPr>
            <p:ph type="dt" sz="half" idx="2"/>
          </p:nvPr>
        </p:nvSpPr>
        <p:spPr>
          <a:xfrm>
            <a:off x="609561" y="6247906"/>
            <a:ext cx="2840124" cy="47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rtl="0" hangingPunct="0">
              <a:buNone/>
              <a:tabLst/>
              <a:defRPr lang="uk-UA" sz="2177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Місце для нижнього колонтитула 4"/>
          <p:cNvSpPr txBox="1">
            <a:spLocks noGrp="1"/>
          </p:cNvSpPr>
          <p:nvPr>
            <p:ph type="ftr" sz="quarter" idx="3"/>
          </p:nvPr>
        </p:nvSpPr>
        <p:spPr>
          <a:xfrm>
            <a:off x="4169405" y="6247906"/>
            <a:ext cx="3864189" cy="47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1">
            <a:noAutofit/>
          </a:bodyPr>
          <a:lstStyle>
            <a:lvl1pPr lvl="0" rtl="0" hangingPunct="0">
              <a:buNone/>
              <a:tabLst/>
              <a:defRPr lang="uk-UA" sz="2177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Місце для номера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8741122" y="6247906"/>
            <a:ext cx="2840124" cy="47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uk-UA" sz="1270" b="0" i="0" u="none" strike="noStrike" kern="1200" cap="none" spc="0" baseline="0">
                <a:solidFill>
                  <a:srgbClr val="000000"/>
                </a:solidFill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fld id="{123743E4-35DB-4B7A-8DA0-B3FCFA14164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151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lvl="0" algn="ctr" rtl="0" hangingPunct="0">
        <a:buNone/>
        <a:tabLst/>
        <a:defRPr lang="uk-UA" sz="3992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</p:titleStyle>
    <p:bodyStyle>
      <a:lvl1pPr marL="0" marR="0" lvl="0" indent="0" rtl="0" hangingPunct="0">
        <a:lnSpc>
          <a:spcPct val="100000"/>
        </a:lnSpc>
        <a:spcBef>
          <a:spcPts val="1283"/>
        </a:spcBef>
        <a:spcAft>
          <a:spcPts val="0"/>
        </a:spcAft>
        <a:buSzPct val="45000"/>
        <a:buFont typeface="StarSymbol"/>
        <a:buChar char="●"/>
        <a:tabLst/>
        <a:defRPr lang="uk-UA" sz="2903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  <a:lvl2pPr marL="622157" marR="0" lvl="1" indent="-207386" algn="l" rtl="0" hangingPunct="1">
        <a:lnSpc>
          <a:spcPct val="90000"/>
        </a:lnSpc>
        <a:spcBef>
          <a:spcPts val="453"/>
        </a:spcBef>
        <a:spcAft>
          <a:spcPts val="0"/>
        </a:spcAft>
        <a:buSzPct val="75000"/>
        <a:buFont typeface="StarSymbol"/>
        <a:buChar char="–"/>
        <a:tabLst/>
        <a:defRPr lang="uk-UA" sz="2177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Arial" pitchFamily="2"/>
        </a:defRPr>
      </a:lvl2pPr>
      <a:lvl3pPr marL="1036930" marR="0" lvl="2" indent="-207386" algn="l" rtl="0" hangingPunct="1">
        <a:lnSpc>
          <a:spcPct val="90000"/>
        </a:lnSpc>
        <a:spcBef>
          <a:spcPts val="453"/>
        </a:spcBef>
        <a:spcAft>
          <a:spcPts val="0"/>
        </a:spcAft>
        <a:buSzPct val="45000"/>
        <a:buFont typeface="StarSymbol"/>
        <a:buChar char="●"/>
        <a:tabLst/>
        <a:defRPr lang="uk-UA" sz="1814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Arial" pitchFamily="2"/>
        </a:defRPr>
      </a:lvl3pPr>
      <a:lvl4pPr marL="1451701" marR="0" lvl="3" indent="-207386" algn="l" rtl="0" hangingPunct="1">
        <a:lnSpc>
          <a:spcPct val="90000"/>
        </a:lnSpc>
        <a:spcBef>
          <a:spcPts val="453"/>
        </a:spcBef>
        <a:spcAft>
          <a:spcPts val="0"/>
        </a:spcAft>
        <a:buSzPct val="75000"/>
        <a:buFont typeface="StarSymbol"/>
        <a:buChar char="–"/>
        <a:tabLst/>
        <a:defRPr lang="uk-UA" sz="1633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Arial" pitchFamily="2"/>
        </a:defRPr>
      </a:lvl4pPr>
      <a:lvl5pPr marL="1866473" marR="0" lvl="4" indent="-207386" algn="l" rtl="0" hangingPunct="1">
        <a:lnSpc>
          <a:spcPct val="90000"/>
        </a:lnSpc>
        <a:spcBef>
          <a:spcPts val="453"/>
        </a:spcBef>
        <a:spcAft>
          <a:spcPts val="0"/>
        </a:spcAft>
        <a:buSzPct val="45000"/>
        <a:buFont typeface="StarSymbol"/>
        <a:buChar char="●"/>
        <a:tabLst/>
        <a:defRPr lang="uk-UA" sz="1633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Arial" pitchFamily="2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 txBox="1">
            <a:spLocks noGrp="1"/>
          </p:cNvSpPr>
          <p:nvPr>
            <p:ph type="title"/>
          </p:nvPr>
        </p:nvSpPr>
        <p:spPr>
          <a:xfrm>
            <a:off x="609561" y="273352"/>
            <a:ext cx="10971684" cy="11450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/>
          <a:p>
            <a:pPr lvl="0"/>
            <a:endParaRPr lang="uk-UA"/>
          </a:p>
        </p:txBody>
      </p:sp>
      <p:sp>
        <p:nvSpPr>
          <p:cNvPr id="3" name="Місце для тексту 2"/>
          <p:cNvSpPr txBox="1">
            <a:spLocks noGrp="1"/>
          </p:cNvSpPr>
          <p:nvPr>
            <p:ph type="body" idx="1"/>
          </p:nvPr>
        </p:nvSpPr>
        <p:spPr>
          <a:xfrm>
            <a:off x="609561" y="1604841"/>
            <a:ext cx="10971684" cy="397748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/>
          <p:cNvSpPr txBox="1">
            <a:spLocks noGrp="1"/>
          </p:cNvSpPr>
          <p:nvPr>
            <p:ph type="dt" sz="half" idx="2"/>
          </p:nvPr>
        </p:nvSpPr>
        <p:spPr>
          <a:xfrm>
            <a:off x="609561" y="6247906"/>
            <a:ext cx="2840124" cy="47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rtl="0" hangingPunct="0">
              <a:buNone/>
              <a:tabLst/>
              <a:defRPr lang="uk-UA" sz="2177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Місце для нижнього колонтитула 4"/>
          <p:cNvSpPr txBox="1">
            <a:spLocks noGrp="1"/>
          </p:cNvSpPr>
          <p:nvPr>
            <p:ph type="ftr" sz="quarter" idx="3"/>
          </p:nvPr>
        </p:nvSpPr>
        <p:spPr>
          <a:xfrm>
            <a:off x="4169405" y="6247906"/>
            <a:ext cx="3864189" cy="47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1">
            <a:noAutofit/>
          </a:bodyPr>
          <a:lstStyle>
            <a:lvl1pPr lvl="0" rtl="0" hangingPunct="0">
              <a:buNone/>
              <a:tabLst/>
              <a:defRPr lang="uk-UA" sz="2177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Місце для номера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8741122" y="6247906"/>
            <a:ext cx="2840124" cy="47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uk-UA" sz="1270" b="0" i="0" u="none" strike="noStrike" kern="1200" cap="none" spc="0" baseline="0">
                <a:solidFill>
                  <a:srgbClr val="000000"/>
                </a:solidFill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fld id="{123743E4-35DB-4B7A-8DA0-B3FCFA14164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031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lvl="0" algn="ctr" rtl="0" hangingPunct="0">
        <a:buNone/>
        <a:tabLst/>
        <a:defRPr lang="uk-UA" sz="3992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</p:titleStyle>
    <p:bodyStyle>
      <a:lvl1pPr marL="0" marR="0" lvl="0" indent="0" rtl="0" hangingPunct="0">
        <a:lnSpc>
          <a:spcPct val="100000"/>
        </a:lnSpc>
        <a:spcBef>
          <a:spcPts val="1283"/>
        </a:spcBef>
        <a:spcAft>
          <a:spcPts val="0"/>
        </a:spcAft>
        <a:buSzPct val="45000"/>
        <a:buFont typeface="StarSymbol"/>
        <a:buChar char="●"/>
        <a:tabLst/>
        <a:defRPr lang="uk-UA" sz="2903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  <a:lvl2pPr marL="622157" marR="0" lvl="1" indent="-207386" algn="l" rtl="0" hangingPunct="1">
        <a:lnSpc>
          <a:spcPct val="90000"/>
        </a:lnSpc>
        <a:spcBef>
          <a:spcPts val="453"/>
        </a:spcBef>
        <a:spcAft>
          <a:spcPts val="0"/>
        </a:spcAft>
        <a:buSzPct val="75000"/>
        <a:buFont typeface="StarSymbol"/>
        <a:buChar char="–"/>
        <a:tabLst/>
        <a:defRPr lang="uk-UA" sz="2177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Arial" pitchFamily="2"/>
        </a:defRPr>
      </a:lvl2pPr>
      <a:lvl3pPr marL="1036930" marR="0" lvl="2" indent="-207386" algn="l" rtl="0" hangingPunct="1">
        <a:lnSpc>
          <a:spcPct val="90000"/>
        </a:lnSpc>
        <a:spcBef>
          <a:spcPts val="453"/>
        </a:spcBef>
        <a:spcAft>
          <a:spcPts val="0"/>
        </a:spcAft>
        <a:buSzPct val="45000"/>
        <a:buFont typeface="StarSymbol"/>
        <a:buChar char="●"/>
        <a:tabLst/>
        <a:defRPr lang="uk-UA" sz="1814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Arial" pitchFamily="2"/>
        </a:defRPr>
      </a:lvl3pPr>
      <a:lvl4pPr marL="1451701" marR="0" lvl="3" indent="-207386" algn="l" rtl="0" hangingPunct="1">
        <a:lnSpc>
          <a:spcPct val="90000"/>
        </a:lnSpc>
        <a:spcBef>
          <a:spcPts val="453"/>
        </a:spcBef>
        <a:spcAft>
          <a:spcPts val="0"/>
        </a:spcAft>
        <a:buSzPct val="75000"/>
        <a:buFont typeface="StarSymbol"/>
        <a:buChar char="–"/>
        <a:tabLst/>
        <a:defRPr lang="uk-UA" sz="1633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Arial" pitchFamily="2"/>
        </a:defRPr>
      </a:lvl4pPr>
      <a:lvl5pPr marL="1866473" marR="0" lvl="4" indent="-207386" algn="l" rtl="0" hangingPunct="1">
        <a:lnSpc>
          <a:spcPct val="90000"/>
        </a:lnSpc>
        <a:spcBef>
          <a:spcPts val="453"/>
        </a:spcBef>
        <a:spcAft>
          <a:spcPts val="0"/>
        </a:spcAft>
        <a:buSzPct val="45000"/>
        <a:buFont typeface="StarSymbol"/>
        <a:buChar char="●"/>
        <a:tabLst/>
        <a:defRPr lang="uk-UA" sz="1633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Arial" pitchFamily="2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 txBox="1">
            <a:spLocks noGrp="1"/>
          </p:cNvSpPr>
          <p:nvPr>
            <p:ph type="title"/>
          </p:nvPr>
        </p:nvSpPr>
        <p:spPr>
          <a:xfrm>
            <a:off x="609561" y="273352"/>
            <a:ext cx="10971684" cy="11450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/>
          <a:p>
            <a:pPr lvl="0"/>
            <a:endParaRPr lang="uk-UA"/>
          </a:p>
        </p:txBody>
      </p:sp>
      <p:sp>
        <p:nvSpPr>
          <p:cNvPr id="3" name="Місце для тексту 2"/>
          <p:cNvSpPr txBox="1">
            <a:spLocks noGrp="1"/>
          </p:cNvSpPr>
          <p:nvPr>
            <p:ph type="body" idx="1"/>
          </p:nvPr>
        </p:nvSpPr>
        <p:spPr>
          <a:xfrm>
            <a:off x="609561" y="1604841"/>
            <a:ext cx="10971684" cy="397748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/>
          <p:cNvSpPr txBox="1">
            <a:spLocks noGrp="1"/>
          </p:cNvSpPr>
          <p:nvPr>
            <p:ph type="dt" sz="half" idx="2"/>
          </p:nvPr>
        </p:nvSpPr>
        <p:spPr>
          <a:xfrm>
            <a:off x="609561" y="6247906"/>
            <a:ext cx="2840124" cy="47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rtl="0" hangingPunct="0">
              <a:buNone/>
              <a:tabLst/>
              <a:defRPr lang="uk-UA" sz="2177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Місце для нижнього колонтитула 4"/>
          <p:cNvSpPr txBox="1">
            <a:spLocks noGrp="1"/>
          </p:cNvSpPr>
          <p:nvPr>
            <p:ph type="ftr" sz="quarter" idx="3"/>
          </p:nvPr>
        </p:nvSpPr>
        <p:spPr>
          <a:xfrm>
            <a:off x="4169405" y="6247906"/>
            <a:ext cx="3864189" cy="47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1">
            <a:noAutofit/>
          </a:bodyPr>
          <a:lstStyle>
            <a:lvl1pPr lvl="0" rtl="0" hangingPunct="0">
              <a:buNone/>
              <a:tabLst/>
              <a:defRPr lang="uk-UA" sz="2177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Місце для номера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8741122" y="6247906"/>
            <a:ext cx="2840124" cy="47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uk-UA" sz="1270" b="0" i="0" u="none" strike="noStrike" kern="1200" cap="none" spc="0" baseline="0">
                <a:solidFill>
                  <a:srgbClr val="000000"/>
                </a:solidFill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fld id="{123743E4-35DB-4B7A-8DA0-B3FCFA14164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206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lvl="0" algn="ctr" rtl="0" hangingPunct="0">
        <a:buNone/>
        <a:tabLst/>
        <a:defRPr lang="uk-UA" sz="3992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</p:titleStyle>
    <p:bodyStyle>
      <a:lvl1pPr marL="0" marR="0" lvl="0" indent="0" rtl="0" hangingPunct="0">
        <a:lnSpc>
          <a:spcPct val="100000"/>
        </a:lnSpc>
        <a:spcBef>
          <a:spcPts val="1283"/>
        </a:spcBef>
        <a:spcAft>
          <a:spcPts val="0"/>
        </a:spcAft>
        <a:buSzPct val="45000"/>
        <a:buFont typeface="StarSymbol"/>
        <a:buChar char="●"/>
        <a:tabLst/>
        <a:defRPr lang="uk-UA" sz="2903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  <a:lvl2pPr marL="622157" marR="0" lvl="1" indent="-207386" algn="l" rtl="0" hangingPunct="1">
        <a:lnSpc>
          <a:spcPct val="90000"/>
        </a:lnSpc>
        <a:spcBef>
          <a:spcPts val="453"/>
        </a:spcBef>
        <a:spcAft>
          <a:spcPts val="0"/>
        </a:spcAft>
        <a:buSzPct val="75000"/>
        <a:buFont typeface="StarSymbol"/>
        <a:buChar char="–"/>
        <a:tabLst/>
        <a:defRPr lang="uk-UA" sz="2177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Arial" pitchFamily="2"/>
        </a:defRPr>
      </a:lvl2pPr>
      <a:lvl3pPr marL="1036930" marR="0" lvl="2" indent="-207386" algn="l" rtl="0" hangingPunct="1">
        <a:lnSpc>
          <a:spcPct val="90000"/>
        </a:lnSpc>
        <a:spcBef>
          <a:spcPts val="453"/>
        </a:spcBef>
        <a:spcAft>
          <a:spcPts val="0"/>
        </a:spcAft>
        <a:buSzPct val="45000"/>
        <a:buFont typeface="StarSymbol"/>
        <a:buChar char="●"/>
        <a:tabLst/>
        <a:defRPr lang="uk-UA" sz="1814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Arial" pitchFamily="2"/>
        </a:defRPr>
      </a:lvl3pPr>
      <a:lvl4pPr marL="1451701" marR="0" lvl="3" indent="-207386" algn="l" rtl="0" hangingPunct="1">
        <a:lnSpc>
          <a:spcPct val="90000"/>
        </a:lnSpc>
        <a:spcBef>
          <a:spcPts val="453"/>
        </a:spcBef>
        <a:spcAft>
          <a:spcPts val="0"/>
        </a:spcAft>
        <a:buSzPct val="75000"/>
        <a:buFont typeface="StarSymbol"/>
        <a:buChar char="–"/>
        <a:tabLst/>
        <a:defRPr lang="uk-UA" sz="1633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Arial" pitchFamily="2"/>
        </a:defRPr>
      </a:lvl4pPr>
      <a:lvl5pPr marL="1866473" marR="0" lvl="4" indent="-207386" algn="l" rtl="0" hangingPunct="1">
        <a:lnSpc>
          <a:spcPct val="90000"/>
        </a:lnSpc>
        <a:spcBef>
          <a:spcPts val="453"/>
        </a:spcBef>
        <a:spcAft>
          <a:spcPts val="0"/>
        </a:spcAft>
        <a:buSzPct val="45000"/>
        <a:buFont typeface="StarSymbol"/>
        <a:buChar char="●"/>
        <a:tabLst/>
        <a:defRPr lang="uk-UA" sz="1633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Arial" pitchFamily="2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 txBox="1">
            <a:spLocks noGrp="1"/>
          </p:cNvSpPr>
          <p:nvPr>
            <p:ph type="title"/>
          </p:nvPr>
        </p:nvSpPr>
        <p:spPr>
          <a:xfrm>
            <a:off x="609561" y="273352"/>
            <a:ext cx="10971684" cy="11450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/>
          <a:p>
            <a:pPr lvl="0"/>
            <a:endParaRPr lang="uk-UA"/>
          </a:p>
        </p:txBody>
      </p:sp>
      <p:sp>
        <p:nvSpPr>
          <p:cNvPr id="3" name="Місце для тексту 2"/>
          <p:cNvSpPr txBox="1">
            <a:spLocks noGrp="1"/>
          </p:cNvSpPr>
          <p:nvPr>
            <p:ph type="body" idx="1"/>
          </p:nvPr>
        </p:nvSpPr>
        <p:spPr>
          <a:xfrm>
            <a:off x="609561" y="1604841"/>
            <a:ext cx="10971684" cy="397748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/>
          <p:cNvSpPr txBox="1">
            <a:spLocks noGrp="1"/>
          </p:cNvSpPr>
          <p:nvPr>
            <p:ph type="dt" sz="half" idx="2"/>
          </p:nvPr>
        </p:nvSpPr>
        <p:spPr>
          <a:xfrm>
            <a:off x="609561" y="6247906"/>
            <a:ext cx="2840124" cy="47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rtl="0" hangingPunct="0">
              <a:buNone/>
              <a:tabLst/>
              <a:defRPr lang="uk-UA" sz="2177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Місце для нижнього колонтитула 4"/>
          <p:cNvSpPr txBox="1">
            <a:spLocks noGrp="1"/>
          </p:cNvSpPr>
          <p:nvPr>
            <p:ph type="ftr" sz="quarter" idx="3"/>
          </p:nvPr>
        </p:nvSpPr>
        <p:spPr>
          <a:xfrm>
            <a:off x="4169405" y="6247906"/>
            <a:ext cx="3864189" cy="47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1">
            <a:noAutofit/>
          </a:bodyPr>
          <a:lstStyle>
            <a:lvl1pPr lvl="0" rtl="0" hangingPunct="0">
              <a:buNone/>
              <a:tabLst/>
              <a:defRPr lang="uk-UA" sz="2177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Місце для номера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8741122" y="6247906"/>
            <a:ext cx="2840124" cy="47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uk-UA" sz="1270" b="0" i="0" u="none" strike="noStrike" kern="1200" cap="none" spc="0" baseline="0">
                <a:solidFill>
                  <a:srgbClr val="000000"/>
                </a:solidFill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fld id="{123743E4-35DB-4B7A-8DA0-B3FCFA14164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890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lvl="0" algn="ctr" rtl="0" hangingPunct="0">
        <a:buNone/>
        <a:tabLst/>
        <a:defRPr lang="uk-UA" sz="3992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</p:titleStyle>
    <p:bodyStyle>
      <a:lvl1pPr marL="0" marR="0" lvl="0" indent="0" rtl="0" hangingPunct="0">
        <a:lnSpc>
          <a:spcPct val="100000"/>
        </a:lnSpc>
        <a:spcBef>
          <a:spcPts val="1283"/>
        </a:spcBef>
        <a:spcAft>
          <a:spcPts val="0"/>
        </a:spcAft>
        <a:buSzPct val="45000"/>
        <a:buFont typeface="StarSymbol"/>
        <a:buChar char="●"/>
        <a:tabLst/>
        <a:defRPr lang="uk-UA" sz="2903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  <a:lvl2pPr marL="622157" marR="0" lvl="1" indent="-207386" algn="l" rtl="0" hangingPunct="1">
        <a:lnSpc>
          <a:spcPct val="90000"/>
        </a:lnSpc>
        <a:spcBef>
          <a:spcPts val="453"/>
        </a:spcBef>
        <a:spcAft>
          <a:spcPts val="0"/>
        </a:spcAft>
        <a:buSzPct val="75000"/>
        <a:buFont typeface="StarSymbol"/>
        <a:buChar char="–"/>
        <a:tabLst/>
        <a:defRPr lang="uk-UA" sz="2177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Arial" pitchFamily="2"/>
        </a:defRPr>
      </a:lvl2pPr>
      <a:lvl3pPr marL="1036930" marR="0" lvl="2" indent="-207386" algn="l" rtl="0" hangingPunct="1">
        <a:lnSpc>
          <a:spcPct val="90000"/>
        </a:lnSpc>
        <a:spcBef>
          <a:spcPts val="453"/>
        </a:spcBef>
        <a:spcAft>
          <a:spcPts val="0"/>
        </a:spcAft>
        <a:buSzPct val="45000"/>
        <a:buFont typeface="StarSymbol"/>
        <a:buChar char="●"/>
        <a:tabLst/>
        <a:defRPr lang="uk-UA" sz="1814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Arial" pitchFamily="2"/>
        </a:defRPr>
      </a:lvl3pPr>
      <a:lvl4pPr marL="1451701" marR="0" lvl="3" indent="-207386" algn="l" rtl="0" hangingPunct="1">
        <a:lnSpc>
          <a:spcPct val="90000"/>
        </a:lnSpc>
        <a:spcBef>
          <a:spcPts val="453"/>
        </a:spcBef>
        <a:spcAft>
          <a:spcPts val="0"/>
        </a:spcAft>
        <a:buSzPct val="75000"/>
        <a:buFont typeface="StarSymbol"/>
        <a:buChar char="–"/>
        <a:tabLst/>
        <a:defRPr lang="uk-UA" sz="1633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Arial" pitchFamily="2"/>
        </a:defRPr>
      </a:lvl4pPr>
      <a:lvl5pPr marL="1866473" marR="0" lvl="4" indent="-207386" algn="l" rtl="0" hangingPunct="1">
        <a:lnSpc>
          <a:spcPct val="90000"/>
        </a:lnSpc>
        <a:spcBef>
          <a:spcPts val="453"/>
        </a:spcBef>
        <a:spcAft>
          <a:spcPts val="0"/>
        </a:spcAft>
        <a:buSzPct val="45000"/>
        <a:buFont typeface="StarSymbol"/>
        <a:buChar char="●"/>
        <a:tabLst/>
        <a:defRPr lang="uk-UA" sz="1633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Arial" pitchFamily="2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 txBox="1">
            <a:spLocks noGrp="1"/>
          </p:cNvSpPr>
          <p:nvPr>
            <p:ph type="title"/>
          </p:nvPr>
        </p:nvSpPr>
        <p:spPr>
          <a:xfrm>
            <a:off x="609561" y="273352"/>
            <a:ext cx="10971684" cy="11450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/>
          <a:p>
            <a:pPr lvl="0"/>
            <a:endParaRPr lang="uk-UA"/>
          </a:p>
        </p:txBody>
      </p:sp>
      <p:sp>
        <p:nvSpPr>
          <p:cNvPr id="3" name="Місце для тексту 2"/>
          <p:cNvSpPr txBox="1">
            <a:spLocks noGrp="1"/>
          </p:cNvSpPr>
          <p:nvPr>
            <p:ph type="body" idx="1"/>
          </p:nvPr>
        </p:nvSpPr>
        <p:spPr>
          <a:xfrm>
            <a:off x="609561" y="1604841"/>
            <a:ext cx="10971684" cy="397748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/>
          <p:cNvSpPr txBox="1">
            <a:spLocks noGrp="1"/>
          </p:cNvSpPr>
          <p:nvPr>
            <p:ph type="dt" sz="half" idx="2"/>
          </p:nvPr>
        </p:nvSpPr>
        <p:spPr>
          <a:xfrm>
            <a:off x="609561" y="6247906"/>
            <a:ext cx="2840124" cy="47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rtl="0" hangingPunct="0">
              <a:buNone/>
              <a:tabLst/>
              <a:defRPr lang="uk-UA" sz="2177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Місце для нижнього колонтитула 4"/>
          <p:cNvSpPr txBox="1">
            <a:spLocks noGrp="1"/>
          </p:cNvSpPr>
          <p:nvPr>
            <p:ph type="ftr" sz="quarter" idx="3"/>
          </p:nvPr>
        </p:nvSpPr>
        <p:spPr>
          <a:xfrm>
            <a:off x="4169405" y="6247906"/>
            <a:ext cx="3864189" cy="47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1">
            <a:noAutofit/>
          </a:bodyPr>
          <a:lstStyle>
            <a:lvl1pPr lvl="0" rtl="0" hangingPunct="0">
              <a:buNone/>
              <a:tabLst/>
              <a:defRPr lang="uk-UA" sz="2177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Місце для номера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8741122" y="6247906"/>
            <a:ext cx="2840124" cy="47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uk-UA" sz="1270" b="0" i="0" u="none" strike="noStrike" kern="1200" cap="none" spc="0" baseline="0">
                <a:solidFill>
                  <a:srgbClr val="000000"/>
                </a:solidFill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fld id="{123743E4-35DB-4B7A-8DA0-B3FCFA14164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631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lvl="0" algn="ctr" rtl="0" hangingPunct="0">
        <a:buNone/>
        <a:tabLst/>
        <a:defRPr lang="uk-UA" sz="3992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</p:titleStyle>
    <p:bodyStyle>
      <a:lvl1pPr marL="0" marR="0" lvl="0" indent="0" rtl="0" hangingPunct="0">
        <a:lnSpc>
          <a:spcPct val="100000"/>
        </a:lnSpc>
        <a:spcBef>
          <a:spcPts val="1283"/>
        </a:spcBef>
        <a:spcAft>
          <a:spcPts val="0"/>
        </a:spcAft>
        <a:buSzPct val="45000"/>
        <a:buFont typeface="StarSymbol"/>
        <a:buChar char="●"/>
        <a:tabLst/>
        <a:defRPr lang="uk-UA" sz="2903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  <a:lvl2pPr marL="622157" marR="0" lvl="1" indent="-207386" algn="l" rtl="0" hangingPunct="1">
        <a:lnSpc>
          <a:spcPct val="90000"/>
        </a:lnSpc>
        <a:spcBef>
          <a:spcPts val="453"/>
        </a:spcBef>
        <a:spcAft>
          <a:spcPts val="0"/>
        </a:spcAft>
        <a:buSzPct val="75000"/>
        <a:buFont typeface="StarSymbol"/>
        <a:buChar char="–"/>
        <a:tabLst/>
        <a:defRPr lang="uk-UA" sz="2177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Arial" pitchFamily="2"/>
        </a:defRPr>
      </a:lvl2pPr>
      <a:lvl3pPr marL="1036930" marR="0" lvl="2" indent="-207386" algn="l" rtl="0" hangingPunct="1">
        <a:lnSpc>
          <a:spcPct val="90000"/>
        </a:lnSpc>
        <a:spcBef>
          <a:spcPts val="453"/>
        </a:spcBef>
        <a:spcAft>
          <a:spcPts val="0"/>
        </a:spcAft>
        <a:buSzPct val="45000"/>
        <a:buFont typeface="StarSymbol"/>
        <a:buChar char="●"/>
        <a:tabLst/>
        <a:defRPr lang="uk-UA" sz="1814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Arial" pitchFamily="2"/>
        </a:defRPr>
      </a:lvl3pPr>
      <a:lvl4pPr marL="1451701" marR="0" lvl="3" indent="-207386" algn="l" rtl="0" hangingPunct="1">
        <a:lnSpc>
          <a:spcPct val="90000"/>
        </a:lnSpc>
        <a:spcBef>
          <a:spcPts val="453"/>
        </a:spcBef>
        <a:spcAft>
          <a:spcPts val="0"/>
        </a:spcAft>
        <a:buSzPct val="75000"/>
        <a:buFont typeface="StarSymbol"/>
        <a:buChar char="–"/>
        <a:tabLst/>
        <a:defRPr lang="uk-UA" sz="1633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Arial" pitchFamily="2"/>
        </a:defRPr>
      </a:lvl4pPr>
      <a:lvl5pPr marL="1866473" marR="0" lvl="4" indent="-207386" algn="l" rtl="0" hangingPunct="1">
        <a:lnSpc>
          <a:spcPct val="90000"/>
        </a:lnSpc>
        <a:spcBef>
          <a:spcPts val="453"/>
        </a:spcBef>
        <a:spcAft>
          <a:spcPts val="0"/>
        </a:spcAft>
        <a:buSzPct val="45000"/>
        <a:buFont typeface="StarSymbol"/>
        <a:buChar char="●"/>
        <a:tabLst/>
        <a:defRPr lang="uk-UA" sz="1633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Arial" pitchFamily="2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 txBox="1">
            <a:spLocks noGrp="1"/>
          </p:cNvSpPr>
          <p:nvPr>
            <p:ph type="title"/>
          </p:nvPr>
        </p:nvSpPr>
        <p:spPr>
          <a:xfrm>
            <a:off x="609561" y="273352"/>
            <a:ext cx="10971684" cy="11450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/>
          <a:p>
            <a:pPr lvl="0"/>
            <a:endParaRPr lang="uk-UA"/>
          </a:p>
        </p:txBody>
      </p:sp>
      <p:sp>
        <p:nvSpPr>
          <p:cNvPr id="3" name="Місце для тексту 2"/>
          <p:cNvSpPr txBox="1">
            <a:spLocks noGrp="1"/>
          </p:cNvSpPr>
          <p:nvPr>
            <p:ph type="body" idx="1"/>
          </p:nvPr>
        </p:nvSpPr>
        <p:spPr>
          <a:xfrm>
            <a:off x="609561" y="1604841"/>
            <a:ext cx="10971684" cy="397748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/>
          <p:cNvSpPr txBox="1">
            <a:spLocks noGrp="1"/>
          </p:cNvSpPr>
          <p:nvPr>
            <p:ph type="dt" sz="half" idx="2"/>
          </p:nvPr>
        </p:nvSpPr>
        <p:spPr>
          <a:xfrm>
            <a:off x="609561" y="6247906"/>
            <a:ext cx="2840124" cy="47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rtl="0" hangingPunct="0">
              <a:buNone/>
              <a:tabLst/>
              <a:defRPr lang="uk-UA" sz="2177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Місце для нижнього колонтитула 4"/>
          <p:cNvSpPr txBox="1">
            <a:spLocks noGrp="1"/>
          </p:cNvSpPr>
          <p:nvPr>
            <p:ph type="ftr" sz="quarter" idx="3"/>
          </p:nvPr>
        </p:nvSpPr>
        <p:spPr>
          <a:xfrm>
            <a:off x="4169405" y="6247906"/>
            <a:ext cx="3864189" cy="47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1">
            <a:noAutofit/>
          </a:bodyPr>
          <a:lstStyle>
            <a:lvl1pPr lvl="0" rtl="0" hangingPunct="0">
              <a:buNone/>
              <a:tabLst/>
              <a:defRPr lang="uk-UA" sz="2177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Місце для номера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8741122" y="6247906"/>
            <a:ext cx="2840124" cy="47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uk-UA" sz="1270" b="0" i="0" u="none" strike="noStrike" kern="1200" cap="none" spc="0" baseline="0">
                <a:solidFill>
                  <a:srgbClr val="000000"/>
                </a:solidFill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fld id="{123743E4-35DB-4B7A-8DA0-B3FCFA14164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814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lvl="0" algn="ctr" rtl="0" hangingPunct="0">
        <a:buNone/>
        <a:tabLst/>
        <a:defRPr lang="uk-UA" sz="3992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</p:titleStyle>
    <p:bodyStyle>
      <a:lvl1pPr marL="0" marR="0" lvl="0" indent="0" rtl="0" hangingPunct="0">
        <a:lnSpc>
          <a:spcPct val="100000"/>
        </a:lnSpc>
        <a:spcBef>
          <a:spcPts val="1283"/>
        </a:spcBef>
        <a:spcAft>
          <a:spcPts val="0"/>
        </a:spcAft>
        <a:buSzPct val="45000"/>
        <a:buFont typeface="StarSymbol"/>
        <a:buChar char="●"/>
        <a:tabLst/>
        <a:defRPr lang="uk-UA" sz="2903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  <a:lvl2pPr marL="622157" marR="0" lvl="1" indent="-207386" algn="l" rtl="0" hangingPunct="1">
        <a:lnSpc>
          <a:spcPct val="90000"/>
        </a:lnSpc>
        <a:spcBef>
          <a:spcPts val="453"/>
        </a:spcBef>
        <a:spcAft>
          <a:spcPts val="0"/>
        </a:spcAft>
        <a:buSzPct val="75000"/>
        <a:buFont typeface="StarSymbol"/>
        <a:buChar char="–"/>
        <a:tabLst/>
        <a:defRPr lang="uk-UA" sz="2177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Arial" pitchFamily="2"/>
        </a:defRPr>
      </a:lvl2pPr>
      <a:lvl3pPr marL="1036930" marR="0" lvl="2" indent="-207386" algn="l" rtl="0" hangingPunct="1">
        <a:lnSpc>
          <a:spcPct val="90000"/>
        </a:lnSpc>
        <a:spcBef>
          <a:spcPts val="453"/>
        </a:spcBef>
        <a:spcAft>
          <a:spcPts val="0"/>
        </a:spcAft>
        <a:buSzPct val="45000"/>
        <a:buFont typeface="StarSymbol"/>
        <a:buChar char="●"/>
        <a:tabLst/>
        <a:defRPr lang="uk-UA" sz="1814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Arial" pitchFamily="2"/>
        </a:defRPr>
      </a:lvl3pPr>
      <a:lvl4pPr marL="1451701" marR="0" lvl="3" indent="-207386" algn="l" rtl="0" hangingPunct="1">
        <a:lnSpc>
          <a:spcPct val="90000"/>
        </a:lnSpc>
        <a:spcBef>
          <a:spcPts val="453"/>
        </a:spcBef>
        <a:spcAft>
          <a:spcPts val="0"/>
        </a:spcAft>
        <a:buSzPct val="75000"/>
        <a:buFont typeface="StarSymbol"/>
        <a:buChar char="–"/>
        <a:tabLst/>
        <a:defRPr lang="uk-UA" sz="1633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Arial" pitchFamily="2"/>
        </a:defRPr>
      </a:lvl4pPr>
      <a:lvl5pPr marL="1866473" marR="0" lvl="4" indent="-207386" algn="l" rtl="0" hangingPunct="1">
        <a:lnSpc>
          <a:spcPct val="90000"/>
        </a:lnSpc>
        <a:spcBef>
          <a:spcPts val="453"/>
        </a:spcBef>
        <a:spcAft>
          <a:spcPts val="0"/>
        </a:spcAft>
        <a:buSzPct val="45000"/>
        <a:buFont typeface="StarSymbol"/>
        <a:buChar char="●"/>
        <a:tabLst/>
        <a:defRPr lang="uk-UA" sz="1633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Arial" pitchFamily="2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1980739" y="357285"/>
            <a:ext cx="8229627" cy="1145009"/>
          </a:xfrm>
        </p:spPr>
        <p:txBody>
          <a:bodyPr/>
          <a:lstStyle/>
          <a:p>
            <a:pPr lvl="0"/>
            <a:r>
              <a:rPr lang="uk-UA" b="1" u="sng">
                <a:solidFill>
                  <a:srgbClr val="000000"/>
                </a:solidFill>
              </a:rPr>
              <a:t>Послідовність незалежних спроб</a:t>
            </a:r>
          </a:p>
        </p:txBody>
      </p:sp>
      <p:sp>
        <p:nvSpPr>
          <p:cNvPr id="3" name="Підзаголовок 2"/>
          <p:cNvSpPr txBox="1">
            <a:spLocks noGrp="1"/>
          </p:cNvSpPr>
          <p:nvPr>
            <p:ph type="subTitle" idx="4294967295"/>
          </p:nvPr>
        </p:nvSpPr>
        <p:spPr>
          <a:xfrm>
            <a:off x="1980739" y="1753110"/>
            <a:ext cx="8229627" cy="4129020"/>
          </a:xfrm>
        </p:spPr>
        <p:txBody>
          <a:bodyPr anchor="ctr"/>
          <a:lstStyle/>
          <a:p>
            <a:pPr lvl="0" algn="l">
              <a:buNone/>
            </a:pPr>
            <a:r>
              <a:rPr lang="zh-CN" altLang="en-US" sz="3266">
                <a:latin typeface="Liberation Sans" pitchFamily="34"/>
              </a:rPr>
              <a:t>●</a:t>
            </a:r>
            <a:r>
              <a:rPr lang="uk-UA" sz="3266"/>
              <a:t> Кожна випадкова подія розглядається при деякій точно означеній сукупності відповідних умов.</a:t>
            </a:r>
          </a:p>
          <a:p>
            <a:pPr lvl="0" algn="l">
              <a:buNone/>
            </a:pPr>
            <a:endParaRPr lang="uk-UA"/>
          </a:p>
          <a:p>
            <a:pPr lvl="0" algn="l">
              <a:buNone/>
            </a:pPr>
            <a:r>
              <a:rPr lang="zh-CN" altLang="en-US" sz="3266">
                <a:latin typeface="Liberation Sans" pitchFamily="34"/>
              </a:rPr>
              <a:t>●</a:t>
            </a:r>
            <a:r>
              <a:rPr lang="uk-UA" sz="3266"/>
              <a:t>Реалізація сукупності відповідних умов при яких може відбутися цікава для нас подія називається </a:t>
            </a:r>
            <a:r>
              <a:rPr lang="uk-UA" sz="3266" b="1"/>
              <a:t>випадковим експериментом</a:t>
            </a:r>
            <a:r>
              <a:rPr lang="uk-UA" sz="3266"/>
              <a:t>(спробою) для даної події.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1981066" y="872964"/>
            <a:ext cx="8229627" cy="5112042"/>
          </a:xfrm>
        </p:spPr>
        <p:txBody>
          <a:bodyPr anchorCtr="0"/>
          <a:lstStyle/>
          <a:p>
            <a:pPr lvl="0" algn="l"/>
            <a:r>
              <a:rPr lang="uk-UA" sz="3266" dirty="0"/>
              <a:t>У формулі (13) </a:t>
            </a:r>
            <a:r>
              <a:rPr lang="en-US" sz="3266" dirty="0"/>
              <a:t>n </a:t>
            </a:r>
            <a:r>
              <a:rPr lang="uk-UA" sz="3266" dirty="0"/>
              <a:t>і</a:t>
            </a:r>
            <a:r>
              <a:rPr lang="en-US" sz="3266" dirty="0"/>
              <a:t> p </a:t>
            </a:r>
            <a:r>
              <a:rPr lang="uk-UA" sz="3266" dirty="0"/>
              <a:t>– параметри</a:t>
            </a:r>
            <a:r>
              <a:rPr lang="en-US" sz="3266" dirty="0"/>
              <a:t>:</a:t>
            </a:r>
            <a:br>
              <a:rPr lang="en-US" sz="3266" dirty="0"/>
            </a:br>
            <a:r>
              <a:rPr lang="en-US" sz="3266" dirty="0"/>
              <a:t>n = 1,2,… ;  0&lt;p&lt;1.</a:t>
            </a:r>
            <a:br>
              <a:rPr lang="en-US" sz="3266" dirty="0"/>
            </a:br>
            <a:r>
              <a:rPr lang="en-US" sz="3266" dirty="0"/>
              <a:t/>
            </a:r>
            <a:br>
              <a:rPr lang="en-US" sz="3266" dirty="0"/>
            </a:br>
            <a:r>
              <a:rPr lang="uk-UA" sz="3266" dirty="0"/>
              <a:t>Щоб підкреслити це, напишемо (13) у виді</a:t>
            </a:r>
            <a:br>
              <a:rPr lang="uk-UA" sz="3266" dirty="0"/>
            </a:br>
            <a:r>
              <a:rPr lang="en-US" sz="3266" dirty="0"/>
              <a:t>B(s, n, p) = </a:t>
            </a:r>
            <a:r>
              <a:rPr lang="en-US" dirty="0"/>
              <a:t>  </a:t>
            </a:r>
            <a:r>
              <a:rPr lang="en-US" dirty="0" smtClean="0"/>
              <a:t>             </a:t>
            </a:r>
            <a:r>
              <a:rPr lang="en-US" dirty="0" smtClean="0">
                <a:latin typeface="Wingdings" pitchFamily="18"/>
              </a:rPr>
              <a:t></a:t>
            </a:r>
            <a:r>
              <a:rPr lang="en-US" dirty="0"/>
              <a:t>(14)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629" dirty="0"/>
              <a:t>s = 0,1,2,…,n.</a:t>
            </a:r>
            <a:br>
              <a:rPr lang="en-US" sz="3629" dirty="0"/>
            </a:br>
            <a:r>
              <a:rPr lang="en-US" sz="3629" dirty="0"/>
              <a:t>n = 1,2,… 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483516"/>
              </p:ext>
            </p:extLst>
          </p:nvPr>
        </p:nvGraphicFramePr>
        <p:xfrm>
          <a:off x="4058228" y="2801937"/>
          <a:ext cx="2225097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Уравнение" r:id="rId4" imgW="660240" imgH="279360" progId="Equation.3">
                  <p:embed/>
                </p:oleObj>
              </mc:Choice>
              <mc:Fallback>
                <p:oleObj name="Уравнение" r:id="rId4" imgW="660240" imgH="279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58228" y="2801937"/>
                        <a:ext cx="2225097" cy="941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1785115" y="195952"/>
            <a:ext cx="8229627" cy="5029416"/>
          </a:xfrm>
        </p:spPr>
        <p:txBody>
          <a:bodyPr anchorCtr="0"/>
          <a:lstStyle/>
          <a:p>
            <a:pPr lvl="0" algn="l"/>
            <a:r>
              <a:rPr lang="uk-UA" sz="3266" b="1" dirty="0"/>
              <a:t>Формулу Якова Бернуллі </a:t>
            </a:r>
            <a:r>
              <a:rPr lang="uk-UA" sz="3266" dirty="0"/>
              <a:t>читаємо так</a:t>
            </a:r>
            <a:r>
              <a:rPr lang="en-US" sz="3266" dirty="0"/>
              <a:t>:</a:t>
            </a:r>
            <a:br>
              <a:rPr lang="en-US" sz="3266" dirty="0"/>
            </a:br>
            <a:r>
              <a:rPr lang="uk-UA" sz="3266" dirty="0"/>
              <a:t>Імовірність того, що в </a:t>
            </a:r>
            <a:r>
              <a:rPr lang="en-US" sz="3266" dirty="0"/>
              <a:t>n </a:t>
            </a:r>
            <a:r>
              <a:rPr lang="uk-UA" sz="3266" dirty="0"/>
              <a:t>незалежних спробах при сталій імовірності </a:t>
            </a:r>
            <a:r>
              <a:rPr lang="en-US" sz="3266" dirty="0"/>
              <a:t>p</a:t>
            </a:r>
            <a:r>
              <a:rPr lang="uk-UA" sz="3266" dirty="0"/>
              <a:t> появи події в 1 спробі подія відбувається </a:t>
            </a:r>
            <a:r>
              <a:rPr lang="en-US" sz="3266" dirty="0"/>
              <a:t>s </a:t>
            </a:r>
            <a:r>
              <a:rPr lang="uk-UA" sz="3266" dirty="0"/>
              <a:t>разів дорівнює </a:t>
            </a:r>
            <a:r>
              <a:rPr lang="en-US" sz="3266" dirty="0"/>
              <a:t/>
            </a:r>
            <a:br>
              <a:rPr lang="en-US" sz="3266" dirty="0"/>
            </a:br>
            <a:r>
              <a:rPr lang="en-US" sz="3266" dirty="0" smtClean="0"/>
              <a:t>              </a:t>
            </a:r>
            <a:endParaRPr lang="en-US" sz="3266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121115"/>
              </p:ext>
            </p:extLst>
          </p:nvPr>
        </p:nvGraphicFramePr>
        <p:xfrm>
          <a:off x="3692525" y="3887787"/>
          <a:ext cx="3894930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Уравнение" r:id="rId4" imgW="977760" imgH="279360" progId="Equation.3">
                  <p:embed/>
                </p:oleObj>
              </mc:Choice>
              <mc:Fallback>
                <p:oleObj name="Уравнение" r:id="rId4" imgW="977760" imgH="279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2525" y="3887787"/>
                        <a:ext cx="3894930" cy="1112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1980739" y="273353"/>
            <a:ext cx="8229627" cy="1952001"/>
          </a:xfrm>
        </p:spPr>
        <p:txBody>
          <a:bodyPr/>
          <a:lstStyle/>
          <a:p>
            <a:pPr lvl="0"/>
            <a:r>
              <a:rPr lang="uk-UA" b="1" u="sng"/>
              <a:t>Приклад</a:t>
            </a:r>
            <a:r>
              <a:rPr lang="en-US"/>
              <a:t/>
            </a:r>
            <a:br>
              <a:rPr lang="en-US"/>
            </a:br>
            <a:r>
              <a:rPr lang="uk-UA" sz="3266"/>
              <a:t>Яка ймовірність того, що при 5 киданні монети герб випаде 2 рази?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9655" y="2225353"/>
            <a:ext cx="8370712" cy="345500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82953" tIns="41476" rIns="82953" bIns="41476" anchor="t" anchorCtr="0" compatLnSpc="0">
            <a:spAutoFit/>
          </a:bodyPr>
          <a:lstStyle/>
          <a:p>
            <a:r>
              <a:rPr lang="uk-UA" sz="3266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Імовірність випадання герба при одному киданні монети дорівнює </a:t>
            </a:r>
            <a:r>
              <a:rPr lang="en-US" sz="3266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p = </a:t>
            </a:r>
            <a:r>
              <a:rPr lang="uk-UA" sz="3266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Імовірність того, що при </a:t>
            </a:r>
            <a:r>
              <a:rPr lang="en-US" sz="3266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n = 5 </a:t>
            </a:r>
            <a:r>
              <a:rPr lang="uk-UA" sz="3266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незалежних кидань монети герб випаде </a:t>
            </a:r>
            <a:r>
              <a:rPr lang="en-US" sz="3266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s = 2  </a:t>
            </a:r>
            <a:r>
              <a:rPr lang="uk-UA" sz="3266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рази, рівна, за формулою Бернуллі </a:t>
            </a:r>
            <a:r>
              <a:rPr lang="en-US" sz="3266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/>
            </a:r>
            <a:br>
              <a:rPr lang="en-US" sz="3266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</a:br>
            <a:r>
              <a:rPr lang="uk-UA" sz="3266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endParaRPr lang="en-US" sz="3266" dirty="0" smtClean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Liberation Sans" pitchFamily="18"/>
              <a:ea typeface="Microsoft YaHei" pitchFamily="2"/>
              <a:cs typeface="Arial" pitchFamily="2"/>
            </a:endParaRPr>
          </a:p>
          <a:p>
            <a:r>
              <a:rPr lang="en-US" sz="3266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B(2</a:t>
            </a:r>
            <a:r>
              <a:rPr lang="en-US" sz="3266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, 5,1/2) =</a:t>
            </a:r>
            <a:endParaRPr lang="en-US" sz="3629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TextBox 3"/>
          <p:cNvSpPr txBox="1">
            <a:spLocks noResize="1"/>
          </p:cNvSpPr>
          <p:nvPr/>
        </p:nvSpPr>
        <p:spPr>
          <a:xfrm>
            <a:off x="5777623" y="3268141"/>
            <a:ext cx="65317" cy="153495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uk-UA" sz="1633">
              <a:solidFill>
                <a:prstClr val="black"/>
              </a:solidFill>
              <a:latin typeface="Liberation Sans" pitchFamily="18"/>
              <a:ea typeface="Microsoft YaHei" pitchFamily="2"/>
              <a:cs typeface="Arial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>
                <a:spLocks noResize="1"/>
              </p:cNvSpPr>
              <p:nvPr/>
            </p:nvSpPr>
            <p:spPr>
              <a:xfrm>
                <a:off x="5777623" y="3268142"/>
                <a:ext cx="372634" cy="3275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81646" tIns="40823" rIns="81646" bIns="40823" anchor="ctr" anchorCtr="0" compatLnSpc="0">
                <a:noAutofit/>
              </a:bodyPr>
              <a:lstStyle/>
              <a:p>
                <a:pPr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1633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sz="1633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5!</m:t>
                          </m:r>
                        </m:num>
                        <m:den>
                          <m:r>
                            <a:rPr lang="uk-UA" sz="1633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2!3!</m:t>
                          </m:r>
                        </m:den>
                      </m:f>
                    </m:oMath>
                  </m:oMathPara>
                </a14:m>
                <a:endParaRPr lang="uk-UA" sz="1633">
                  <a:solidFill>
                    <a:prstClr val="black"/>
                  </a:solidFill>
                  <a:latin typeface="Liberation Sans" pitchFamily="18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623" y="3268142"/>
                <a:ext cx="372634" cy="327564"/>
              </a:xfrm>
              <a:prstGeom prst="rect">
                <a:avLst/>
              </a:prstGeom>
              <a:blipFill rotWithShape="0">
                <a:blip r:embed="rId4"/>
                <a:stretch>
                  <a:fillRect t="-12963" r="-26230" b="-240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609178"/>
              </p:ext>
            </p:extLst>
          </p:nvPr>
        </p:nvGraphicFramePr>
        <p:xfrm>
          <a:off x="4385364" y="4891588"/>
          <a:ext cx="2915151" cy="931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Уравнение" r:id="rId5" imgW="1231560" imgH="393480" progId="Equation.3">
                  <p:embed/>
                </p:oleObj>
              </mc:Choice>
              <mc:Fallback>
                <p:oleObj name="Уравнение" r:id="rId5" imgW="12315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85364" y="4891588"/>
                        <a:ext cx="2915151" cy="931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ctrTitle"/>
              </p:nvPr>
            </p:nvSpPr>
            <p:spPr>
              <a:xfrm>
                <a:off x="2279576" y="1045479"/>
                <a:ext cx="7772400" cy="5256583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uk-UA" sz="2800" i="1" u="sng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/>
                </a:r>
                <a:br>
                  <a:rPr lang="uk-UA" sz="2800" i="1" u="sng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</a:br>
                <a:r>
                  <a:rPr lang="uk-UA" sz="2400" dirty="0"/>
                  <a:t>Розглянемо двочлен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uk-UA" sz="2400" dirty="0" err="1"/>
                  <a:t>.Згідно</a:t>
                </a:r>
                <a:r>
                  <a:rPr lang="uk-UA" sz="2400" dirty="0"/>
                  <a:t> з формулою бінома </a:t>
                </a:r>
                <a:r>
                  <a:rPr lang="uk-UA" sz="2400" dirty="0" err="1"/>
                  <a:t>Нютона</a:t>
                </a:r>
                <a:r>
                  <a:rPr lang="uk-UA" sz="2400" dirty="0"/>
                  <a:t> для довільних чисел q i p та натурального числа n маємо розклад</a:t>
                </a:r>
                <a:br>
                  <a:rPr lang="uk-UA" sz="2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uk-UA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uk-UA" sz="24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uk-UA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sSup>
                      <m:sSupPr>
                        <m:ctrlPr>
                          <a:rPr lang="uk-UA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uk-UA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uk-UA" sz="2400" i="1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uk-UA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p>
                      <m:sSupPr>
                        <m:ctrlPr>
                          <a:rPr lang="uk-UA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uk-UA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uk-UA" sz="2400" i="1">
                        <a:latin typeface="Cambria Math" panose="02040503050406030204" pitchFamily="18" charset="0"/>
                      </a:rPr>
                      <m:t>+… </m:t>
                    </m:r>
                    <m:sSubSup>
                      <m:sSubSupPr>
                        <m:ctrlPr>
                          <a:rPr lang="uk-UA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sSup>
                      <m:sSupPr>
                        <m:ctrlPr>
                          <a:rPr lang="uk-UA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uk-UA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uk-UA" sz="2400" i="1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uk-UA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p>
                      <m:sSupPr>
                        <m:ctrlPr>
                          <a:rPr lang="uk-UA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sSup>
                      <m:sSupPr>
                        <m:ctrlPr>
                          <a:rPr lang="uk-UA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uk-UA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uk-UA" sz="2400" i="1">
                            <a:latin typeface="Cambria Math"/>
                          </a:rPr>
                        </m:ctrlPr>
                      </m:naryPr>
                      <m:sub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uk-UA" sz="2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  <m:sSup>
                          <m:sSupPr>
                            <m:ctrlPr>
                              <a:rPr lang="uk-UA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sSup>
                          <m:sSupPr>
                            <m:ctrlPr>
                              <a:rPr lang="uk-UA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nary>
                    <m:r>
                      <a:rPr lang="uk-UA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sz="2400" dirty="0"/>
                  <a:t> </a:t>
                </a:r>
                <a:br>
                  <a:rPr lang="uk-UA" sz="2400" dirty="0"/>
                </a:br>
                <a:r>
                  <a:rPr lang="uk-UA" sz="2400" dirty="0"/>
                  <a:t>Покладемо у розкладі бінома </a:t>
                </a:r>
                <a:r>
                  <a:rPr lang="uk-UA" sz="2400" dirty="0" err="1"/>
                  <a:t>Нютона</a:t>
                </a:r>
                <a:r>
                  <a:rPr lang="uk-UA" sz="2400" dirty="0"/>
                  <a:t> ,що:</a:t>
                </a:r>
                <a:br>
                  <a:rPr lang="uk-UA" sz="2400" dirty="0"/>
                </a:br>
                <a:r>
                  <a:rPr lang="uk-UA" sz="2400" dirty="0"/>
                  <a:t> 			0 &lt; p &lt; 1, q = 1 – p.</a:t>
                </a:r>
                <a:br>
                  <a:rPr lang="uk-UA" sz="2400" dirty="0"/>
                </a:br>
                <a:r>
                  <a:rPr lang="uk-UA" sz="2400" dirty="0"/>
                  <a:t> Тоді </a:t>
                </a:r>
                <a:r>
                  <a:rPr lang="uk-UA" sz="2400" dirty="0" err="1"/>
                  <a:t>заг</a:t>
                </a:r>
                <a:r>
                  <a:rPr lang="uk-UA" sz="2400" dirty="0"/>
                  <a:t>. член розкладу збігається з формулою Я.Бернуллі: 			b(s;n;p).</a:t>
                </a:r>
                <a:br>
                  <a:rPr lang="uk-UA" sz="2400" dirty="0"/>
                </a:br>
                <a:r>
                  <a:rPr lang="uk-UA" sz="2400" dirty="0"/>
                  <a:t>Одержимо,що 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Cambria Math" panose="02040503050406030204" pitchFamily="18" charset="0"/>
                      </a:rPr>
                      <m:t>1= </m:t>
                    </m:r>
                    <m:nary>
                      <m:naryPr>
                        <m:chr m:val="∑"/>
                        <m:ctrlPr>
                          <a:rPr lang="uk-UA" sz="2400" i="1">
                            <a:latin typeface="Cambria Math"/>
                          </a:rPr>
                        </m:ctrlPr>
                      </m:naryPr>
                      <m:sub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uk-UA" sz="2400" dirty="0"/>
                  <a:t> – з точки зору теорії ймовірності це вірогідна подія.</a:t>
                </a:r>
                <a:br>
                  <a:rPr lang="uk-UA" sz="2400" dirty="0"/>
                </a:br>
                <a:r>
                  <a:rPr lang="uk-UA" sz="2400" dirty="0"/>
                  <a:t>З огляду на вказаний зв'язок між формулою Я. Бернуллі утворюють </a:t>
                </a:r>
                <a:r>
                  <a:rPr lang="uk-UA" sz="2400" u="sng" dirty="0"/>
                  <a:t> біномний розподіл.</a:t>
                </a:r>
                <a:r>
                  <a:rPr lang="uk-UA" sz="2400" dirty="0"/>
                  <a:t/>
                </a:r>
                <a:br>
                  <a:rPr lang="uk-UA" sz="2400" dirty="0"/>
                </a:br>
                <a:endParaRPr lang="uk-UA" sz="2400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755576" y="1045478"/>
                <a:ext cx="7772400" cy="5256583"/>
              </a:xfrm>
              <a:blipFill rotWithShape="1">
                <a:blip r:embed="rId2"/>
                <a:stretch>
                  <a:fillRect l="-1255" r="-188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4641273" y="522258"/>
            <a:ext cx="4464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u="sng" dirty="0"/>
              <a:t>Біномний Розподіл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2545347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1981200" y="274638"/>
                <a:ext cx="8229600" cy="6034682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uk-UA" sz="2400" u="sng" dirty="0"/>
                  <a:t>Задача.</a:t>
                </a:r>
                <a:r>
                  <a:rPr lang="uk-UA" sz="2400" dirty="0"/>
                  <a:t> Показати , що коли в кожній з n незалежних спроб можливі ті ж </a:t>
                </a:r>
                <a:r>
                  <a:rPr lang="uk-UA" sz="2400" i="1" dirty="0"/>
                  <a:t>k</a:t>
                </a:r>
                <a:r>
                  <a:rPr lang="uk-UA" sz="2400" dirty="0"/>
                  <a:t>  виходів: А</a:t>
                </a:r>
                <a:r>
                  <a:rPr lang="uk-UA" sz="2400" baseline="-25000" dirty="0"/>
                  <a:t>1</a:t>
                </a:r>
                <a:r>
                  <a:rPr lang="uk-UA" sz="2400" dirty="0"/>
                  <a:t>, ..., </a:t>
                </a:r>
                <a:r>
                  <a:rPr lang="uk-UA" sz="2400" dirty="0" err="1"/>
                  <a:t>А</a:t>
                </a:r>
                <a:r>
                  <a:rPr lang="uk-UA" sz="2400" baseline="-25000" dirty="0" err="1"/>
                  <a:t>k</a:t>
                </a:r>
                <a:r>
                  <a:rPr lang="uk-UA" sz="2400" baseline="-25000" dirty="0"/>
                  <a:t> </a:t>
                </a:r>
                <a:r>
                  <a:rPr lang="uk-UA" sz="2400" dirty="0"/>
                  <a:t>, причому</a:t>
                </a:r>
                <a:br>
                  <a:rPr lang="uk-UA" sz="2400" dirty="0"/>
                </a:br>
                <a:r>
                  <a:rPr lang="uk-UA" sz="2400" dirty="0"/>
                  <a:t>		</a:t>
                </a:r>
                <a:r>
                  <a:rPr lang="uk-UA" sz="2400" i="1" dirty="0"/>
                  <a:t>Р(</a:t>
                </a:r>
                <a:r>
                  <a:rPr lang="uk-UA" sz="2400" i="1" dirty="0" err="1"/>
                  <a:t>А</a:t>
                </a:r>
                <a:r>
                  <a:rPr lang="uk-UA" sz="2400" i="1" baseline="-25000" dirty="0" err="1"/>
                  <a:t>i</a:t>
                </a:r>
                <a:r>
                  <a:rPr lang="uk-UA" sz="2400" i="1" dirty="0"/>
                  <a:t>)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uk-UA" sz="2400" dirty="0"/>
                  <a:t>, де 0&lt;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uk-UA" sz="2400" dirty="0"/>
                  <a:t>&lt;1  і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uk-UA" sz="2400" i="1">
                            <a:latin typeface="Cambria Math"/>
                          </a:rPr>
                        </m:ctrlPr>
                      </m:naryPr>
                      <m:sub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uk-UA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uk-UA" sz="2400" dirty="0"/>
                  <a:t>  = 1,</a:t>
                </a:r>
                <a:br>
                  <a:rPr lang="uk-UA" sz="2400" dirty="0"/>
                </a:br>
                <a:r>
                  <a:rPr lang="uk-UA" sz="2400" dirty="0"/>
                  <a:t>то імовірність того, що </a:t>
                </a:r>
                <a:r>
                  <a:rPr lang="uk-UA" sz="2400" i="1" dirty="0"/>
                  <a:t>А</a:t>
                </a:r>
                <a:r>
                  <a:rPr lang="uk-UA" sz="2400" i="1" baseline="-25000" dirty="0"/>
                  <a:t>1</a:t>
                </a:r>
                <a:r>
                  <a:rPr lang="uk-UA" sz="2400" baseline="-25000" dirty="0"/>
                  <a:t> </a:t>
                </a:r>
                <a:r>
                  <a:rPr lang="uk-UA" sz="2400" dirty="0"/>
                  <a:t> відбувся S</a:t>
                </a:r>
                <a:r>
                  <a:rPr lang="uk-UA" sz="2400" baseline="-25000" dirty="0"/>
                  <a:t>1 </a:t>
                </a:r>
                <a:r>
                  <a:rPr lang="uk-UA" sz="2400" dirty="0"/>
                  <a:t>разів</a:t>
                </a:r>
                <a:r>
                  <a:rPr lang="uk-UA" sz="2400" i="1" dirty="0"/>
                  <a:t>,..., n.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uk-UA" sz="2400" baseline="-25000" dirty="0"/>
                  <a:t> </a:t>
                </a:r>
                <a:r>
                  <a:rPr lang="uk-UA" sz="2400" dirty="0"/>
                  <a:t> - відбувся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uk-UA" sz="2400" baseline="-25000" dirty="0"/>
                  <a:t> </a:t>
                </a:r>
                <a:r>
                  <a:rPr lang="uk-UA" sz="2400" dirty="0"/>
                  <a:t>разів  (де </a:t>
                </a:r>
                <a:r>
                  <a:rPr lang="uk-UA" sz="2400" i="1" dirty="0" err="1"/>
                  <a:t>S</a:t>
                </a:r>
                <a:r>
                  <a:rPr lang="uk-UA" sz="2400" i="1" baseline="-25000" dirty="0" err="1"/>
                  <a:t>i</a:t>
                </a:r>
                <a:r>
                  <a:rPr lang="uk-UA" sz="2400" i="1" baseline="-25000" dirty="0"/>
                  <a:t> </a:t>
                </a:r>
                <a:r>
                  <a:rPr lang="uk-UA" sz="2400" i="1" dirty="0"/>
                  <a:t>≥ 0, S</a:t>
                </a:r>
                <a:r>
                  <a:rPr lang="uk-UA" sz="2400" i="1" baseline="-25000" dirty="0"/>
                  <a:t>1 </a:t>
                </a:r>
                <a:r>
                  <a:rPr lang="uk-UA" sz="2400" i="1" dirty="0"/>
                  <a:t>+... + </a:t>
                </a:r>
                <a:r>
                  <a:rPr lang="uk-UA" sz="2400" i="1" dirty="0" err="1"/>
                  <a:t>S</a:t>
                </a:r>
                <a:r>
                  <a:rPr lang="uk-UA" sz="2400" i="1" baseline="-25000" dirty="0" err="1"/>
                  <a:t>k</a:t>
                </a:r>
                <a:r>
                  <a:rPr lang="uk-UA" sz="2400" i="1" baseline="-25000" dirty="0"/>
                  <a:t> </a:t>
                </a:r>
                <a:r>
                  <a:rPr lang="uk-UA" sz="2400" i="1" dirty="0"/>
                  <a:t>= n</a:t>
                </a:r>
                <a:r>
                  <a:rPr lang="uk-UA" sz="2400" dirty="0"/>
                  <a:t>),  дорівнює</a:t>
                </a:r>
                <a:br>
                  <a:rPr lang="uk-UA" sz="2400" dirty="0"/>
                </a:br>
                <a:r>
                  <a:rPr lang="uk-UA" sz="2400" dirty="0"/>
                  <a:t/>
                </a:r>
                <a:br>
                  <a:rPr lang="uk-UA" sz="240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uk-UA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lang="uk-UA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!</m:t>
                        </m:r>
                        <m:sSub>
                          <m:sSubPr>
                            <m:ctrlPr>
                              <a:rPr lang="uk-UA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!…</m:t>
                        </m:r>
                        <m:sSub>
                          <m:sSubPr>
                            <m:ctrlPr>
                              <a:rPr lang="uk-UA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bSup>
                      <m:sSubSupPr>
                        <m:ctrlPr>
                          <a:rPr lang="uk-UA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uk-UA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uk-UA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uk-UA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uk-UA" sz="2400" i="1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uk-UA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sSub>
                          <m:sSubPr>
                            <m:ctrlPr>
                              <a:rPr lang="uk-UA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bSup>
                    <m:r>
                      <a:rPr lang="uk-UA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uk-UA" sz="2400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uk-UA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uk-UA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uk-UA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uk-UA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uk-UA" sz="2400" i="1">
                        <a:latin typeface="Cambria Math" panose="02040503050406030204" pitchFamily="18" charset="0"/>
                      </a:rPr>
                      <m:t>            </m:t>
                    </m:r>
                  </m:oMath>
                </a14:m>
                <a:r>
                  <a:rPr lang="uk-UA" sz="2400" dirty="0"/>
                  <a:t> (15)</a:t>
                </a:r>
                <a:br>
                  <a:rPr lang="uk-UA" sz="2400" dirty="0"/>
                </a:br>
                <a:r>
                  <a:rPr lang="uk-UA" sz="2400" dirty="0"/>
                  <a:t/>
                </a:r>
                <a:br>
                  <a:rPr lang="uk-UA" sz="2400" dirty="0"/>
                </a:br>
                <a:r>
                  <a:rPr lang="uk-UA" sz="2400" dirty="0"/>
                  <a:t>Імовірності обчислені за цим виразом , утворюють </a:t>
                </a:r>
                <a:r>
                  <a:rPr lang="uk-UA" sz="2400" u="sng" dirty="0"/>
                  <a:t>поліноміальний розподіл.</a:t>
                </a:r>
                <a:r>
                  <a:rPr lang="uk-UA" sz="2400" dirty="0"/>
                  <a:t/>
                </a:r>
                <a:br>
                  <a:rPr lang="uk-UA" sz="2400" dirty="0"/>
                </a:br>
                <a:r>
                  <a:rPr lang="uk-UA" sz="2400" dirty="0"/>
                  <a:t>Звідси при </a:t>
                </a:r>
                <a:r>
                  <a:rPr lang="uk-UA" sz="2400" i="1" dirty="0"/>
                  <a:t>k = 2</a:t>
                </a:r>
                <a:r>
                  <a:rPr lang="uk-UA" sz="2400" dirty="0"/>
                  <a:t> одержимо </a:t>
                </a:r>
                <a:r>
                  <a:rPr lang="uk-UA" sz="2400" u="sng" dirty="0"/>
                  <a:t>біномний розподіл</a:t>
                </a:r>
                <a:r>
                  <a:rPr lang="uk-UA" sz="2400" dirty="0"/>
                  <a:t>(</a:t>
                </a:r>
                <a:r>
                  <a:rPr lang="uk-UA" sz="2400" dirty="0" err="1"/>
                  <a:t>ф-лу</a:t>
                </a:r>
                <a:r>
                  <a:rPr lang="uk-UA" sz="2400" dirty="0"/>
                  <a:t> </a:t>
                </a:r>
                <a:r>
                  <a:rPr lang="uk-UA" sz="2400" dirty="0" err="1"/>
                  <a:t>Бернулі</a:t>
                </a:r>
                <a:r>
                  <a:rPr lang="uk-UA" sz="2400" dirty="0"/>
                  <a:t>).</a:t>
                </a:r>
                <a:br>
                  <a:rPr lang="uk-UA" sz="2400" dirty="0"/>
                </a:br>
                <a:endParaRPr lang="uk-UA" sz="2400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6034682"/>
              </a:xfrm>
              <a:blipFill rotWithShape="1">
                <a:blip r:embed="rId2"/>
                <a:stretch>
                  <a:fillRect l="-1111" r="-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970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3071664" y="1016371"/>
                <a:ext cx="6390456" cy="40451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uk-UA" sz="2400" u="sng" dirty="0"/>
                  <a:t>Приклад 1.</a:t>
                </a:r>
                <a:r>
                  <a:rPr lang="uk-UA" sz="2400" dirty="0"/>
                  <a:t> Яка імовірність того, що при шістьох киданнях кубика , кожна грань випаде по одному разу? </a:t>
                </a:r>
              </a:p>
              <a:p>
                <a:endParaRPr lang="uk-UA" sz="2400" dirty="0"/>
              </a:p>
              <a:p>
                <a:r>
                  <a:rPr lang="uk-UA" sz="2400" dirty="0"/>
                  <a:t>Імовірність того, що при </a:t>
                </a:r>
                <a:r>
                  <a:rPr lang="en-US" sz="2400" dirty="0"/>
                  <a:t>n</a:t>
                </a:r>
                <a:r>
                  <a:rPr lang="uk-UA" sz="2400" dirty="0"/>
                  <a:t>=6 незалежних киданнях кубика кожна грань випаде один раз, </a:t>
                </a:r>
                <a:r>
                  <a:rPr lang="en-US" sz="2400" dirty="0"/>
                  <a:t>S</a:t>
                </a:r>
                <a:r>
                  <a:rPr lang="en-US" sz="2400" baseline="-25000" dirty="0"/>
                  <a:t>i</a:t>
                </a:r>
                <a:r>
                  <a:rPr lang="uk-UA" sz="2400" baseline="-25000" dirty="0"/>
                  <a:t>  </a:t>
                </a:r>
                <a:r>
                  <a:rPr lang="uk-UA" sz="2400" dirty="0"/>
                  <a:t>= 1(і = 1,6), рівна за поліно мною формулою(15).</a:t>
                </a:r>
              </a:p>
              <a:p>
                <a:endParaRPr lang="uk-UA" sz="2400" dirty="0"/>
              </a:p>
              <a:p>
                <a:r>
                  <a:rPr lang="en-US" sz="2400" i="1" dirty="0"/>
                  <a:t>b </a:t>
                </a:r>
                <a:r>
                  <a:rPr lang="uk-UA" sz="2400" dirty="0"/>
                  <a:t>(1,1,1,1,1,1; 6,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uk-UA" sz="2400" i="1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uk-UA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uk-UA" sz="24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uk-UA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uk-UA" sz="24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uk-UA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uk-UA" sz="24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uk-UA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uk-UA" sz="24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uk-UA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uk-UA" sz="2400" i="1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uk-UA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uk-UA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1!…1!</m:t>
                        </m:r>
                      </m:den>
                    </m:f>
                    <m:r>
                      <a:rPr lang="uk-UA" sz="24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uk-UA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uk-UA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uk-UA" sz="2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uk-UA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uk-UA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uk-UA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den>
                    </m:f>
                  </m:oMath>
                </a14:m>
                <a:endParaRPr lang="uk-UA" sz="2400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016371"/>
                <a:ext cx="6390456" cy="4045146"/>
              </a:xfrm>
              <a:prstGeom prst="rect">
                <a:avLst/>
              </a:prstGeom>
              <a:blipFill rotWithShape="1">
                <a:blip r:embed="rId2"/>
                <a:stretch>
                  <a:fillRect l="-1527" t="-1207" r="-2004" b="-45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708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Найімовірніше</a:t>
            </a:r>
            <a:r>
              <a:rPr lang="ru-RU" dirty="0" smtClean="0"/>
              <a:t> число </a:t>
            </a:r>
            <a:r>
              <a:rPr lang="ru-RU" dirty="0" err="1" smtClean="0"/>
              <a:t>появ</a:t>
            </a:r>
            <a:r>
              <a:rPr lang="ru-RU" dirty="0" smtClean="0"/>
              <a:t> </a:t>
            </a:r>
            <a:r>
              <a:rPr lang="ru-RU" dirty="0" err="1" smtClean="0"/>
              <a:t>подій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439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187740"/>
            <a:ext cx="8229600" cy="59384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	</a:t>
            </a:r>
            <a:r>
              <a:rPr lang="ru-RU" sz="2400" dirty="0"/>
              <a:t>З </a:t>
            </a:r>
            <a:r>
              <a:rPr lang="ru-RU" sz="2400" dirty="0" err="1"/>
              <a:t>формули</a:t>
            </a:r>
            <a:r>
              <a:rPr lang="ru-RU" sz="2400" dirty="0"/>
              <a:t> </a:t>
            </a:r>
            <a:r>
              <a:rPr lang="ru-RU" sz="2400" dirty="0" err="1"/>
              <a:t>Бернулі</a:t>
            </a:r>
            <a:r>
              <a:rPr lang="ru-RU" sz="2400" dirty="0"/>
              <a:t> (14) </a:t>
            </a:r>
            <a:r>
              <a:rPr lang="ru-RU" sz="2400" dirty="0" err="1"/>
              <a:t>дістаємо</a:t>
            </a:r>
            <a:r>
              <a:rPr lang="ru-RU" sz="2400" dirty="0"/>
              <a:t> n+1 число</a:t>
            </a:r>
          </a:p>
          <a:p>
            <a:pPr>
              <a:buNone/>
            </a:pPr>
            <a:r>
              <a:rPr lang="ru-RU" sz="2400" dirty="0" err="1"/>
              <a:t>b</a:t>
            </a:r>
            <a:r>
              <a:rPr lang="ru-RU" sz="2400" dirty="0"/>
              <a:t>(0; </a:t>
            </a:r>
            <a:r>
              <a:rPr lang="ru-RU" sz="2400" dirty="0" err="1"/>
              <a:t>n</a:t>
            </a:r>
            <a:r>
              <a:rPr lang="ru-RU" sz="2400" dirty="0"/>
              <a:t>, </a:t>
            </a:r>
            <a:r>
              <a:rPr lang="ru-RU" sz="2400" dirty="0" err="1"/>
              <a:t>p</a:t>
            </a:r>
            <a:r>
              <a:rPr lang="ru-RU" sz="2400" dirty="0"/>
              <a:t>),</a:t>
            </a:r>
            <a:r>
              <a:rPr lang="mr-IN" sz="2400" dirty="0"/>
              <a:t>…,b</a:t>
            </a:r>
            <a:r>
              <a:rPr lang="ru-RU" sz="2400" dirty="0"/>
              <a:t>(s-1; </a:t>
            </a:r>
            <a:r>
              <a:rPr lang="ru-RU" sz="2400" dirty="0" err="1"/>
              <a:t>n</a:t>
            </a:r>
            <a:r>
              <a:rPr lang="ru-RU" sz="2400" dirty="0"/>
              <a:t>, </a:t>
            </a:r>
            <a:r>
              <a:rPr lang="ru-RU" sz="2400" dirty="0" err="1"/>
              <a:t>p</a:t>
            </a:r>
            <a:r>
              <a:rPr lang="ru-RU" sz="2400" dirty="0"/>
              <a:t>),</a:t>
            </a:r>
            <a:r>
              <a:rPr lang="ru-RU" sz="2400" dirty="0" err="1"/>
              <a:t>b</a:t>
            </a:r>
            <a:r>
              <a:rPr lang="ru-RU" sz="2400" dirty="0"/>
              <a:t>(</a:t>
            </a:r>
            <a:r>
              <a:rPr lang="ru-RU" sz="2400" dirty="0" err="1"/>
              <a:t>s</a:t>
            </a:r>
            <a:r>
              <a:rPr lang="ru-RU" sz="2400" dirty="0"/>
              <a:t>; </a:t>
            </a:r>
            <a:r>
              <a:rPr lang="ru-RU" sz="2400" dirty="0" err="1"/>
              <a:t>n</a:t>
            </a:r>
            <a:r>
              <a:rPr lang="ru-RU" sz="2400" dirty="0"/>
              <a:t>, </a:t>
            </a:r>
            <a:r>
              <a:rPr lang="ru-RU" sz="2400" dirty="0" err="1"/>
              <a:t>p</a:t>
            </a:r>
            <a:r>
              <a:rPr lang="ru-RU" sz="2400" dirty="0"/>
              <a:t>),</a:t>
            </a:r>
            <a:r>
              <a:rPr lang="mr-IN" sz="2400" dirty="0"/>
              <a:t>…,b</a:t>
            </a:r>
            <a:r>
              <a:rPr lang="ru-RU" sz="2400" dirty="0"/>
              <a:t>(</a:t>
            </a:r>
            <a:r>
              <a:rPr lang="ru-RU" sz="2400" dirty="0" err="1"/>
              <a:t>n</a:t>
            </a:r>
            <a:r>
              <a:rPr lang="ru-RU" sz="2400" dirty="0"/>
              <a:t>; </a:t>
            </a:r>
            <a:r>
              <a:rPr lang="ru-RU" sz="2400" dirty="0" err="1"/>
              <a:t>n</a:t>
            </a:r>
            <a:r>
              <a:rPr lang="ru-RU" sz="2400" dirty="0"/>
              <a:t>, </a:t>
            </a:r>
            <a:r>
              <a:rPr lang="ru-RU" sz="2400" dirty="0" err="1"/>
              <a:t>p</a:t>
            </a:r>
            <a:r>
              <a:rPr lang="ru-RU" sz="2400" dirty="0"/>
              <a:t>)(16)</a:t>
            </a:r>
          </a:p>
          <a:p>
            <a:pPr>
              <a:buNone/>
            </a:pPr>
            <a:r>
              <a:rPr lang="ru-RU" sz="2400" dirty="0" err="1"/>
              <a:t>Виникає</a:t>
            </a:r>
            <a:r>
              <a:rPr lang="ru-RU" sz="2400" dirty="0"/>
              <a:t> </a:t>
            </a:r>
            <a:r>
              <a:rPr lang="ru-RU" sz="2400" dirty="0" err="1"/>
              <a:t>коректна</a:t>
            </a:r>
            <a:r>
              <a:rPr lang="ru-RU" sz="2400" dirty="0"/>
              <a:t> задача: </a:t>
            </a:r>
            <a:r>
              <a:rPr lang="ru-RU" sz="2400" dirty="0" err="1"/>
              <a:t>знайти</a:t>
            </a:r>
            <a:r>
              <a:rPr lang="ru-RU" sz="2400" dirty="0"/>
              <a:t> </a:t>
            </a:r>
            <a:r>
              <a:rPr lang="ru-RU" sz="2400" dirty="0" err="1"/>
              <a:t>найбільше</a:t>
            </a:r>
            <a:r>
              <a:rPr lang="ru-RU" sz="2400" dirty="0"/>
              <a:t> з чисел(16).</a:t>
            </a:r>
          </a:p>
          <a:p>
            <a:pPr>
              <a:buNone/>
            </a:pPr>
            <a:r>
              <a:rPr lang="ru-RU" sz="2400" dirty="0" err="1"/>
              <a:t>Спочатку</a:t>
            </a:r>
            <a:r>
              <a:rPr lang="ru-RU" sz="2400" dirty="0"/>
              <a:t> </a:t>
            </a:r>
            <a:r>
              <a:rPr lang="ru-RU" sz="2400" dirty="0" err="1"/>
              <a:t>покажемо</a:t>
            </a:r>
            <a:r>
              <a:rPr lang="ru-RU" sz="2400" dirty="0"/>
              <a:t>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послідовність</a:t>
            </a:r>
            <a:r>
              <a:rPr lang="ru-RU" sz="2400" dirty="0"/>
              <a:t>(16), як правило, </a:t>
            </a:r>
            <a:r>
              <a:rPr lang="ru-RU" sz="2400" dirty="0" err="1"/>
              <a:t>спочатку</a:t>
            </a:r>
            <a:r>
              <a:rPr lang="ru-RU" sz="2400" dirty="0"/>
              <a:t> монотонно </a:t>
            </a:r>
            <a:r>
              <a:rPr lang="ru-RU" sz="2400" dirty="0" err="1"/>
              <a:t>зростає</a:t>
            </a:r>
            <a:r>
              <a:rPr lang="ru-RU" sz="2400" dirty="0"/>
              <a:t>.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ru-RU" sz="2400" dirty="0" err="1"/>
              <a:t>Дійсно</a:t>
            </a:r>
            <a:r>
              <a:rPr lang="ru-RU" sz="2400" dirty="0"/>
              <a:t>, </a:t>
            </a:r>
            <a:r>
              <a:rPr lang="ru-RU" sz="2400" dirty="0" err="1"/>
              <a:t>розглянемо</a:t>
            </a:r>
            <a:r>
              <a:rPr lang="ru-RU" sz="2400" dirty="0"/>
              <a:t> в (16) </a:t>
            </a:r>
            <a:r>
              <a:rPr lang="ru-RU" sz="2400" dirty="0" err="1"/>
              <a:t>відношення</a:t>
            </a:r>
            <a:r>
              <a:rPr lang="ru-RU" sz="2400" dirty="0"/>
              <a:t> </a:t>
            </a:r>
            <a:r>
              <a:rPr lang="ru-RU" sz="2400" dirty="0" err="1"/>
              <a:t>наступного</a:t>
            </a:r>
            <a:r>
              <a:rPr lang="ru-RU" sz="2400" dirty="0"/>
              <a:t> числа до </a:t>
            </a:r>
            <a:r>
              <a:rPr lang="ru-RU" sz="2400" dirty="0" err="1"/>
              <a:t>попереднього</a:t>
            </a:r>
            <a:endParaRPr lang="ru-RU" sz="2400" dirty="0"/>
          </a:p>
          <a:p>
            <a:pPr>
              <a:buNone/>
            </a:pPr>
            <a:endParaRPr lang="ru-RU" sz="2400" dirty="0"/>
          </a:p>
        </p:txBody>
      </p:sp>
      <p:pic>
        <p:nvPicPr>
          <p:cNvPr id="5" name="Изображение 4" descr="Знімок екрана 2018-05-15 о 11.20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445" y="3474453"/>
            <a:ext cx="6637110" cy="237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2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76982"/>
            <a:ext cx="8229600" cy="594918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ru-RU" sz="2400" dirty="0"/>
              <a:t>1. Очевидно, </a:t>
            </a:r>
            <a:r>
              <a:rPr lang="ru-RU" sz="2400" dirty="0" err="1"/>
              <a:t>що</a:t>
            </a:r>
            <a:r>
              <a:rPr lang="ru-RU" sz="2400" dirty="0"/>
              <a:t> при </a:t>
            </a:r>
            <a:r>
              <a:rPr lang="en-US" sz="2400" dirty="0"/>
              <a:t>S</a:t>
            </a:r>
            <a:r>
              <a:rPr lang="ru-RU" sz="2400" dirty="0"/>
              <a:t>&lt;(</a:t>
            </a:r>
            <a:r>
              <a:rPr lang="en-US" sz="2400" dirty="0"/>
              <a:t>n</a:t>
            </a:r>
            <a:r>
              <a:rPr lang="ru-RU" sz="2400" dirty="0"/>
              <a:t> +1)</a:t>
            </a:r>
            <a:r>
              <a:rPr lang="en-US" sz="2400" dirty="0"/>
              <a:t>p</a:t>
            </a:r>
            <a:r>
              <a:rPr lang="ru-RU" sz="2400" dirty="0"/>
              <a:t> </a:t>
            </a:r>
            <a:r>
              <a:rPr lang="ru-RU" sz="2400" dirty="0" err="1"/>
              <a:t>наступний</a:t>
            </a:r>
            <a:r>
              <a:rPr lang="ru-RU" sz="2400" dirty="0"/>
              <a:t> член </a:t>
            </a:r>
            <a:r>
              <a:rPr lang="en-US" sz="2400" dirty="0"/>
              <a:t>b</a:t>
            </a:r>
            <a:r>
              <a:rPr lang="ru-RU" sz="2400" dirty="0"/>
              <a:t>(16) </a:t>
            </a:r>
            <a:r>
              <a:rPr lang="ru-RU" sz="2400" dirty="0" err="1"/>
              <a:t>більший</a:t>
            </a:r>
            <a:r>
              <a:rPr lang="ru-RU" sz="2400" dirty="0"/>
              <a:t> </a:t>
            </a:r>
            <a:r>
              <a:rPr lang="ru-RU" sz="2400" dirty="0" err="1"/>
              <a:t>від</a:t>
            </a:r>
            <a:r>
              <a:rPr lang="ru-RU" sz="2400" dirty="0"/>
              <a:t> </a:t>
            </a:r>
            <a:r>
              <a:rPr lang="ru-RU" sz="2400" dirty="0" err="1"/>
              <a:t>попереднього</a:t>
            </a:r>
            <a:r>
              <a:rPr lang="ru-RU" sz="2400" dirty="0"/>
              <a:t>( </a:t>
            </a:r>
            <a:r>
              <a:rPr lang="ru-RU" sz="2400" dirty="0" err="1"/>
              <a:t>маємо</a:t>
            </a:r>
            <a:r>
              <a:rPr lang="ru-RU" sz="2400" dirty="0"/>
              <a:t> монотонно </a:t>
            </a:r>
            <a:r>
              <a:rPr lang="ru-RU" sz="2400" dirty="0" err="1"/>
              <a:t>зростаючу</a:t>
            </a:r>
            <a:r>
              <a:rPr lang="ru-RU" sz="2400" dirty="0"/>
              <a:t> </a:t>
            </a:r>
            <a:r>
              <a:rPr lang="ru-RU" sz="2400" dirty="0" err="1"/>
              <a:t>частину</a:t>
            </a:r>
            <a:r>
              <a:rPr lang="ru-RU" sz="2400" dirty="0"/>
              <a:t> </a:t>
            </a:r>
            <a:r>
              <a:rPr lang="ru-RU" sz="2400" dirty="0" err="1"/>
              <a:t>послідовності</a:t>
            </a:r>
            <a:r>
              <a:rPr lang="ru-RU" sz="2400" dirty="0"/>
              <a:t>(16) )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	</a:t>
            </a:r>
            <a:r>
              <a:rPr lang="ru-RU" sz="2400" dirty="0"/>
              <a:t>2. При </a:t>
            </a:r>
            <a:r>
              <a:rPr lang="en-US" sz="2400" dirty="0"/>
              <a:t>S</a:t>
            </a:r>
            <a:r>
              <a:rPr lang="ru-RU" sz="2400" dirty="0"/>
              <a:t>&gt;(</a:t>
            </a:r>
            <a:r>
              <a:rPr lang="en-US" sz="2400" dirty="0"/>
              <a:t>n</a:t>
            </a:r>
            <a:r>
              <a:rPr lang="ru-RU" sz="2400" dirty="0"/>
              <a:t>+1)</a:t>
            </a:r>
            <a:r>
              <a:rPr lang="en-US" sz="2400" dirty="0"/>
              <a:t>p</a:t>
            </a:r>
            <a:r>
              <a:rPr lang="ru-RU" sz="2400" dirty="0"/>
              <a:t> </a:t>
            </a:r>
            <a:r>
              <a:rPr lang="ru-RU" sz="2400" dirty="0" err="1"/>
              <a:t>наступний</a:t>
            </a:r>
            <a:r>
              <a:rPr lang="ru-RU" sz="2400" dirty="0"/>
              <a:t> член в (16) </a:t>
            </a:r>
            <a:r>
              <a:rPr lang="ru-RU" sz="2400" dirty="0" err="1"/>
              <a:t>менший</a:t>
            </a:r>
            <a:r>
              <a:rPr lang="ru-RU" sz="2400" dirty="0"/>
              <a:t> </a:t>
            </a:r>
            <a:r>
              <a:rPr lang="ru-RU" sz="2400" dirty="0" err="1"/>
              <a:t>від</a:t>
            </a:r>
            <a:r>
              <a:rPr lang="ru-RU" sz="2400" dirty="0"/>
              <a:t> </a:t>
            </a:r>
            <a:r>
              <a:rPr lang="ru-RU" sz="2400" dirty="0" err="1"/>
              <a:t>попереднього</a:t>
            </a:r>
            <a:r>
              <a:rPr lang="ru-RU" sz="2400" dirty="0"/>
              <a:t> ( то </a:t>
            </a:r>
            <a:r>
              <a:rPr lang="ru-RU" sz="2400" dirty="0" err="1"/>
              <a:t>послідовність</a:t>
            </a:r>
            <a:r>
              <a:rPr lang="ru-RU" sz="2400" dirty="0"/>
              <a:t>(16) буде монотонно </a:t>
            </a:r>
            <a:r>
              <a:rPr lang="ru-RU" sz="2400" dirty="0" err="1"/>
              <a:t>спадною</a:t>
            </a:r>
            <a:r>
              <a:rPr lang="ru-RU" sz="2400" dirty="0"/>
              <a:t> )</a:t>
            </a:r>
            <a:endParaRPr lang="en-US" sz="2400" dirty="0"/>
          </a:p>
          <a:p>
            <a:pPr>
              <a:buNone/>
            </a:pP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800" y="2746988"/>
            <a:ext cx="5511800" cy="179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0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265472"/>
                <a:ext cx="8406581" cy="6253315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buNone/>
                </a:pPr>
                <a:r>
                  <a:rPr lang="en-US" sz="3400" dirty="0"/>
                  <a:t>	</a:t>
                </a:r>
                <a:r>
                  <a:rPr lang="ru-RU" sz="3400" dirty="0"/>
                  <a:t>3. </a:t>
                </a:r>
                <a:r>
                  <a:rPr lang="uk-UA" sz="3400" dirty="0"/>
                  <a:t>При </a:t>
                </a:r>
                <a:r>
                  <a:rPr lang="en-US" sz="3400" dirty="0"/>
                  <a:t>S</a:t>
                </a:r>
                <a:r>
                  <a:rPr lang="ru-RU" sz="3400" dirty="0"/>
                  <a:t>=(</a:t>
                </a:r>
                <a:r>
                  <a:rPr lang="en-US" sz="3400" dirty="0"/>
                  <a:t>n</a:t>
                </a:r>
                <a:r>
                  <a:rPr lang="ru-RU" sz="3400" dirty="0"/>
                  <a:t>+1)</a:t>
                </a:r>
                <a:r>
                  <a:rPr lang="en-US" sz="3400" dirty="0"/>
                  <a:t>p</a:t>
                </a:r>
                <a:r>
                  <a:rPr lang="ru-RU" sz="3400" dirty="0"/>
                  <a:t>, </a:t>
                </a:r>
                <a:r>
                  <a:rPr lang="uk-UA" sz="3400" dirty="0"/>
                  <a:t>що можливе лише тоді, коли </a:t>
                </a:r>
                <a:r>
                  <a:rPr lang="ru-RU" sz="3400" dirty="0"/>
                  <a:t>(</a:t>
                </a:r>
                <a:r>
                  <a:rPr lang="en-US" sz="3400" dirty="0"/>
                  <a:t>n</a:t>
                </a:r>
                <a:r>
                  <a:rPr lang="ru-RU" sz="3400" dirty="0"/>
                  <a:t>+1)</a:t>
                </a:r>
                <a:r>
                  <a:rPr lang="en-US" sz="3400" dirty="0"/>
                  <a:t>p </a:t>
                </a:r>
                <a:r>
                  <a:rPr lang="ru-RU" sz="3400" dirty="0"/>
                  <a:t>– </a:t>
                </a:r>
                <a:r>
                  <a:rPr lang="uk-UA" sz="3400" dirty="0"/>
                  <a:t>ціле число, то маєм два однаково-імовірні числа появ подій</a:t>
                </a:r>
                <a:r>
                  <a:rPr lang="ru-RU" sz="3400" dirty="0"/>
                  <a:t>: </a:t>
                </a:r>
                <a:endParaRPr lang="en-US" sz="3400" dirty="0"/>
              </a:p>
              <a:p>
                <a:pPr>
                  <a:buNone/>
                </a:pPr>
                <a:r>
                  <a:rPr lang="en-US" sz="3400" dirty="0"/>
                  <a:t>	b</a:t>
                </a:r>
                <a:r>
                  <a:rPr lang="ru-RU" sz="3400" dirty="0"/>
                  <a:t>(</a:t>
                </a:r>
                <a:r>
                  <a:rPr lang="en-US" sz="3400" dirty="0"/>
                  <a:t>np</a:t>
                </a:r>
                <a:r>
                  <a:rPr lang="ru-RU" sz="3400" dirty="0"/>
                  <a:t> + </a:t>
                </a:r>
                <a:r>
                  <a:rPr lang="en-US" sz="3400" dirty="0"/>
                  <a:t>p</a:t>
                </a:r>
                <a:r>
                  <a:rPr lang="ru-RU" sz="3400" dirty="0"/>
                  <a:t>; </a:t>
                </a:r>
                <a:r>
                  <a:rPr lang="en-US" sz="3400" dirty="0"/>
                  <a:t>n</a:t>
                </a:r>
                <a:r>
                  <a:rPr lang="ru-RU" sz="3400" dirty="0"/>
                  <a:t>, </a:t>
                </a:r>
                <a:r>
                  <a:rPr lang="en-US" sz="3400" dirty="0"/>
                  <a:t>p</a:t>
                </a:r>
                <a:r>
                  <a:rPr lang="ru-RU" sz="3400" dirty="0"/>
                  <a:t>) = </a:t>
                </a:r>
                <a:r>
                  <a:rPr lang="en-US" sz="3400" dirty="0"/>
                  <a:t>b </a:t>
                </a:r>
                <a:r>
                  <a:rPr lang="ru-RU" sz="3400" dirty="0"/>
                  <a:t>(</a:t>
                </a:r>
                <a:r>
                  <a:rPr lang="en-US" sz="3400" dirty="0"/>
                  <a:t>np</a:t>
                </a:r>
                <a:r>
                  <a:rPr lang="ru-RU" sz="3400" dirty="0"/>
                  <a:t> – </a:t>
                </a:r>
                <a:r>
                  <a:rPr lang="en-US" sz="3400" dirty="0"/>
                  <a:t>q</a:t>
                </a:r>
                <a:r>
                  <a:rPr lang="ru-RU" sz="3400" dirty="0"/>
                  <a:t>; </a:t>
                </a:r>
                <a:r>
                  <a:rPr lang="en-US" sz="3400" dirty="0"/>
                  <a:t>n</a:t>
                </a:r>
                <a:r>
                  <a:rPr lang="ru-RU" sz="3400" dirty="0"/>
                  <a:t>, </a:t>
                </a:r>
                <a:r>
                  <a:rPr lang="en-US" sz="3400" dirty="0"/>
                  <a:t>p</a:t>
                </a:r>
                <a:r>
                  <a:rPr lang="ru-RU" sz="3400" dirty="0"/>
                  <a:t>),</a:t>
                </a:r>
                <a:r>
                  <a:rPr lang="en-US" sz="3400" dirty="0"/>
                  <a:t> </a:t>
                </a:r>
                <a:r>
                  <a:rPr lang="uk-UA" sz="3400" dirty="0"/>
                  <a:t>бо </a:t>
                </a:r>
                <a:r>
                  <a:rPr lang="uk-UA" sz="6200" dirty="0"/>
                  <a:t>(</a:t>
                </a:r>
                <a:r>
                  <a:rPr lang="ru-RU" sz="3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4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ru-RU" sz="3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ru-RU" sz="340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ru-RU" sz="34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ru-RU" sz="34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uk-UA" sz="340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uk-UA" sz="3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uk-UA" sz="340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uk-UA" sz="3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uk-UA" sz="3400">
                            <a:latin typeface="Cambria Math" panose="02040503050406030204" pitchFamily="18" charset="0"/>
                          </a:rPr>
                          <m:t>1;</m:t>
                        </m:r>
                        <m:r>
                          <m:rPr>
                            <m:sty m:val="p"/>
                          </m:rPr>
                          <a:rPr lang="uk-UA" sz="3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uk-UA" sz="34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uk-UA" sz="340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uk-UA" sz="34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uk-UA" sz="3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uk-UA" sz="6200" dirty="0"/>
                  <a:t>)</a:t>
                </a:r>
                <a:endParaRPr lang="en-US" sz="3400" dirty="0"/>
              </a:p>
              <a:p>
                <a:pPr marL="400050" lvl="1" indent="0">
                  <a:buNone/>
                </a:pPr>
                <a:endParaRPr lang="en-US" sz="3400" i="1" dirty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400" dirty="0"/>
                  <a:t>= (n+1)p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sz="3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3400" dirty="0"/>
                  <a:t>= (</a:t>
                </a:r>
                <a:r>
                  <a:rPr lang="en-US" sz="3400" dirty="0"/>
                  <a:t>n</a:t>
                </a:r>
                <a:r>
                  <a:rPr lang="ru-RU" sz="3400" dirty="0"/>
                  <a:t>+1)</a:t>
                </a:r>
                <a:r>
                  <a:rPr lang="en-US" sz="3400" dirty="0"/>
                  <a:t>p</a:t>
                </a:r>
                <a:r>
                  <a:rPr lang="ru-RU" sz="3400" dirty="0"/>
                  <a:t>-1</a:t>
                </a:r>
                <a:endParaRPr lang="en-US" sz="3400" dirty="0"/>
              </a:p>
              <a:p>
                <a:pPr>
                  <a:buNone/>
                </a:pPr>
                <a:r>
                  <a:rPr lang="en-US" sz="3400" dirty="0"/>
                  <a:t>	</a:t>
                </a:r>
              </a:p>
              <a:p>
                <a:pPr>
                  <a:buNone/>
                </a:pPr>
                <a:r>
                  <a:rPr lang="en-US" sz="3400" dirty="0"/>
                  <a:t>	</a:t>
                </a:r>
                <a:r>
                  <a:rPr lang="uk-UA" sz="3400" dirty="0"/>
                  <a:t>Результат проведення міркувань записуємо у вигляді альтернативи ( твердження 39 частин); </a:t>
                </a:r>
                <a:endParaRPr lang="en-US" sz="3400" dirty="0"/>
              </a:p>
              <a:p>
                <a:pPr>
                  <a:buNone/>
                </a:pPr>
                <a:r>
                  <a:rPr lang="uk-UA" sz="3400" dirty="0"/>
                  <a:t>або (</a:t>
                </a:r>
                <a:r>
                  <a:rPr lang="en-US" sz="3400" dirty="0"/>
                  <a:t>n</a:t>
                </a:r>
                <a:r>
                  <a:rPr lang="uk-UA" sz="3400" dirty="0"/>
                  <a:t>+1)</a:t>
                </a:r>
                <a:r>
                  <a:rPr lang="en-US" sz="3400" dirty="0"/>
                  <a:t>p </a:t>
                </a:r>
                <a:r>
                  <a:rPr lang="uk-UA" sz="3400" dirty="0"/>
                  <a:t>і (</a:t>
                </a:r>
                <a:r>
                  <a:rPr lang="en-US" sz="3400" dirty="0"/>
                  <a:t>n</a:t>
                </a:r>
                <a:r>
                  <a:rPr lang="uk-UA" sz="3400" dirty="0"/>
                  <a:t>+1)</a:t>
                </a:r>
                <a:r>
                  <a:rPr lang="en-US" sz="3400" dirty="0"/>
                  <a:t>p</a:t>
                </a:r>
                <a:r>
                  <a:rPr lang="uk-UA" sz="3400" dirty="0"/>
                  <a:t>-1  - є найімовірніші числа появ подій, або [(</a:t>
                </a:r>
                <a:r>
                  <a:rPr lang="en-US" sz="3400" dirty="0"/>
                  <a:t>n</a:t>
                </a:r>
                <a:r>
                  <a:rPr lang="uk-UA" sz="3400" dirty="0"/>
                  <a:t>+1)</a:t>
                </a:r>
                <a:r>
                  <a:rPr lang="en-US" sz="3400" dirty="0"/>
                  <a:t>p</a:t>
                </a:r>
                <a:r>
                  <a:rPr lang="uk-UA" sz="3400" dirty="0"/>
                  <a:t>] найімовірнішим числом появ подій в послідовності </a:t>
                </a:r>
                <a:r>
                  <a:rPr lang="en-US" sz="3400" dirty="0"/>
                  <a:t>n</a:t>
                </a:r>
                <a:r>
                  <a:rPr lang="uk-UA" sz="3400" dirty="0"/>
                  <a:t> незалежних спроб при сталій імовірності </a:t>
                </a:r>
                <a:r>
                  <a:rPr lang="en-US" sz="3400" dirty="0"/>
                  <a:t>p</a:t>
                </a:r>
                <a:r>
                  <a:rPr lang="uk-UA" sz="3400" dirty="0"/>
                  <a:t> появи в одній спробі.</a:t>
                </a:r>
                <a:endParaRPr lang="en-US" sz="3400" dirty="0"/>
              </a:p>
              <a:p>
                <a:pPr>
                  <a:buNone/>
                </a:pPr>
                <a:r>
                  <a:rPr lang="en-US" sz="3400" dirty="0"/>
                  <a:t>	</a:t>
                </a:r>
                <a:r>
                  <a:rPr lang="uk-UA" sz="3400" dirty="0"/>
                  <a:t>Із альтернативи видно, що вся інформація про найімовірніше число появ подій міститься в числі </a:t>
                </a:r>
                <a:r>
                  <a:rPr lang="ru-RU" sz="3400" dirty="0"/>
                  <a:t>(</a:t>
                </a:r>
                <a:r>
                  <a:rPr lang="en-US" sz="3400" dirty="0"/>
                  <a:t>n</a:t>
                </a:r>
                <a:r>
                  <a:rPr lang="ru-RU" sz="3400" dirty="0"/>
                  <a:t>+1)</a:t>
                </a:r>
                <a:r>
                  <a:rPr lang="en-US" sz="3400" dirty="0"/>
                  <a:t>p</a:t>
                </a:r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265472"/>
                <a:ext cx="8406581" cy="6253315"/>
              </a:xfrm>
              <a:blipFill rotWithShape="0">
                <a:blip r:embed="rId2"/>
                <a:stretch>
                  <a:fillRect l="-1958" t="-2439" r="-87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533" y="2277356"/>
            <a:ext cx="3993697" cy="111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тексту 1"/>
          <p:cNvSpPr txBox="1">
            <a:spLocks noGrp="1"/>
          </p:cNvSpPr>
          <p:nvPr>
            <p:ph type="body" idx="4294967295"/>
          </p:nvPr>
        </p:nvSpPr>
        <p:spPr>
          <a:xfrm>
            <a:off x="1981066" y="398761"/>
            <a:ext cx="8229627" cy="6125110"/>
          </a:xfrm>
        </p:spPr>
        <p:txBody>
          <a:bodyPr/>
          <a:lstStyle/>
          <a:p>
            <a:pPr lvl="0">
              <a:buNone/>
            </a:pPr>
            <a:r>
              <a:rPr lang="uk-UA" sz="3266"/>
              <a:t>Результат випадкової спроби назвемо </a:t>
            </a:r>
            <a:r>
              <a:rPr lang="uk-UA" sz="3266" b="1"/>
              <a:t>виходом</a:t>
            </a:r>
            <a:r>
              <a:rPr lang="uk-UA" sz="3266"/>
              <a:t> спроби.</a:t>
            </a:r>
          </a:p>
          <a:p>
            <a:pPr lvl="0">
              <a:buNone/>
            </a:pPr>
            <a:r>
              <a:rPr lang="zh-CN" altLang="en-US" sz="3266">
                <a:latin typeface="Liberation Sans" pitchFamily="34"/>
              </a:rPr>
              <a:t>● </a:t>
            </a:r>
            <a:r>
              <a:rPr lang="uk-UA" sz="3266"/>
              <a:t>Розглянемо послідовність випадкових спроб:1-а,2-а,...</a:t>
            </a:r>
          </a:p>
          <a:p>
            <a:pPr lvl="0">
              <a:buNone/>
            </a:pPr>
            <a:r>
              <a:rPr lang="uk-UA" sz="3266"/>
              <a:t>Припустимо, що в кожній спробі можливі два виходи: nA - відбувається або nA - не відбувається(</a:t>
            </a:r>
            <a:r>
              <a:rPr lang="uk-UA" sz="3266">
                <a:latin typeface="Liberation Sans" pitchFamily="34"/>
              </a:rPr>
              <a:t>Ᾱ</a:t>
            </a:r>
            <a:r>
              <a:rPr lang="uk-UA" sz="3266"/>
              <a:t>), причому імовірність кожного з тих двох виходів є однаковою в кожній спробі, скажімо:</a:t>
            </a:r>
          </a:p>
          <a:p>
            <a:pPr lvl="0" algn="ctr">
              <a:buNone/>
            </a:pPr>
            <a:r>
              <a:rPr lang="uk-UA" sz="2540"/>
              <a:t>P(A) = p,		p = const,		0 &lt; p &lt; 1,</a:t>
            </a:r>
          </a:p>
          <a:p>
            <a:pPr lvl="0" algn="ctr">
              <a:buNone/>
            </a:pPr>
            <a:r>
              <a:rPr lang="uk-UA" sz="2540"/>
              <a:t>P(</a:t>
            </a:r>
            <a:r>
              <a:rPr lang="uk-UA" sz="2540">
                <a:latin typeface="Liberation Sans" pitchFamily="34"/>
              </a:rPr>
              <a:t>Ᾱ</a:t>
            </a:r>
            <a:r>
              <a:rPr lang="uk-UA" sz="2540"/>
              <a:t>) = q = 1 - p</a:t>
            </a:r>
          </a:p>
          <a:p>
            <a:pPr lvl="1" algn="ctr" hangingPunct="0">
              <a:spcBef>
                <a:spcPts val="1283"/>
              </a:spcBef>
              <a:buNone/>
            </a:pPr>
            <a:endParaRPr lang="uk-UA" sz="2903">
              <a:latin typeface="Liberation Sans" pitchFamily="18"/>
            </a:endParaRPr>
          </a:p>
          <a:p>
            <a:pPr lvl="0">
              <a:buNone/>
            </a:pPr>
            <a:endParaRPr lang="uk-U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59974" y="265472"/>
                <a:ext cx="8657303" cy="6356554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None/>
                </a:pPr>
                <a:r>
                  <a:rPr lang="ru-RU" sz="2400" b="1" dirty="0"/>
                  <a:t>Приклад 1</a:t>
                </a:r>
                <a:r>
                  <a:rPr lang="ru-RU" sz="2400" dirty="0"/>
                  <a:t>. </a:t>
                </a:r>
                <a:r>
                  <a:rPr lang="ru-RU" sz="2400" dirty="0" err="1"/>
                  <a:t>Ведеться</a:t>
                </a:r>
                <a:r>
                  <a:rPr lang="ru-RU" sz="2400" dirty="0"/>
                  <a:t> </a:t>
                </a:r>
                <a:r>
                  <a:rPr lang="ru-RU" sz="2400" dirty="0" err="1"/>
                  <a:t>стрільба</a:t>
                </a:r>
                <a:r>
                  <a:rPr lang="ru-RU" sz="2400" dirty="0"/>
                  <a:t> в </a:t>
                </a:r>
                <a:r>
                  <a:rPr lang="ru-RU" sz="2400" dirty="0" err="1"/>
                  <a:t>складних</a:t>
                </a:r>
                <a:r>
                  <a:rPr lang="ru-RU" sz="2400" dirty="0"/>
                  <a:t> </a:t>
                </a:r>
                <a:r>
                  <a:rPr lang="ru-RU" sz="2400" dirty="0" err="1"/>
                  <a:t>умовах</a:t>
                </a:r>
                <a:r>
                  <a:rPr lang="ru-RU" sz="2400" dirty="0"/>
                  <a:t>. </a:t>
                </a:r>
                <a:r>
                  <a:rPr lang="ru-RU" sz="2400" dirty="0" err="1"/>
                  <a:t>Імовірність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влучання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дорівнює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uk-UA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uk-UA" sz="2400" i="1" dirty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ru-RU" sz="2400" dirty="0"/>
                  <a:t>. </a:t>
                </a:r>
                <a:r>
                  <a:rPr lang="ru-RU" sz="2400" dirty="0" err="1"/>
                  <a:t>Знайти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найімовірніше</a:t>
                </a:r>
                <a:r>
                  <a:rPr lang="ru-RU" sz="2400" dirty="0"/>
                  <a:t> число </a:t>
                </a:r>
                <a:r>
                  <a:rPr lang="ru-RU" sz="2400" dirty="0" err="1"/>
                  <a:t>влучань</a:t>
                </a:r>
                <a:r>
                  <a:rPr lang="ru-RU" sz="2400" dirty="0"/>
                  <a:t> при 13 </a:t>
                </a:r>
                <a:r>
                  <a:rPr lang="ru-RU" sz="2400" dirty="0" err="1"/>
                  <a:t>пострілах</a:t>
                </a:r>
                <a:r>
                  <a:rPr lang="ru-RU" sz="2400" dirty="0"/>
                  <a:t>. Берем до </a:t>
                </a:r>
                <a:r>
                  <a:rPr lang="ru-RU" sz="2400" dirty="0" err="1"/>
                  <a:t>уваги</a:t>
                </a:r>
                <a:r>
                  <a:rPr lang="ru-RU" sz="2400" dirty="0"/>
                  <a:t> число (n+1)p:</a:t>
                </a:r>
              </a:p>
              <a:p>
                <a:pPr>
                  <a:buNone/>
                </a:pPr>
                <a:r>
                  <a:rPr lang="ru-RU" sz="2400" dirty="0"/>
                  <a:t>(n+1)p = (13+1)*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uk-UA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uk-UA" sz="2400" i="1" dirty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ru-RU" sz="2400" dirty="0"/>
                  <a:t> = 4,  </a:t>
                </a:r>
                <a:r>
                  <a:rPr lang="ru-RU" sz="2400" dirty="0" err="1"/>
                  <a:t>отже</a:t>
                </a:r>
                <a:r>
                  <a:rPr lang="ru-RU" sz="2400" dirty="0"/>
                  <a:t> S</a:t>
                </a:r>
                <a:r>
                  <a:rPr lang="ru-RU" sz="2400" baseline="-25000" dirty="0"/>
                  <a:t>1 </a:t>
                </a:r>
                <a:r>
                  <a:rPr lang="ru-RU" sz="2400" dirty="0"/>
                  <a:t>= 4, S</a:t>
                </a:r>
                <a:r>
                  <a:rPr lang="ru-RU" sz="2400" baseline="-25000" dirty="0"/>
                  <a:t>2</a:t>
                </a:r>
                <a:r>
                  <a:rPr lang="ru-RU" sz="2400" dirty="0"/>
                  <a:t> = 3 </a:t>
                </a:r>
              </a:p>
              <a:p>
                <a:pPr>
                  <a:buNone/>
                </a:pPr>
                <a:r>
                  <a:rPr lang="ru-RU" sz="2400" dirty="0" err="1"/>
                  <a:t>Отже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наймовірніше</a:t>
                </a:r>
                <a:r>
                  <a:rPr lang="ru-RU" sz="2400" dirty="0"/>
                  <a:t> число </a:t>
                </a:r>
                <a:r>
                  <a:rPr lang="ru-RU" sz="2400" dirty="0" err="1"/>
                  <a:t>попадань</a:t>
                </a:r>
                <a:r>
                  <a:rPr lang="ru-RU" sz="2400" dirty="0"/>
                  <a:t> 3 </a:t>
                </a:r>
                <a:r>
                  <a:rPr lang="ru-RU" sz="2400" dirty="0" err="1"/>
                  <a:t>або</a:t>
                </a:r>
                <a:r>
                  <a:rPr lang="ru-RU" sz="2400" dirty="0"/>
                  <a:t> 4 рази.</a:t>
                </a:r>
              </a:p>
              <a:p>
                <a:pPr>
                  <a:buNone/>
                </a:pPr>
                <a:endParaRPr lang="ru-RU" sz="2400" dirty="0"/>
              </a:p>
              <a:p>
                <a:pPr>
                  <a:buNone/>
                </a:pPr>
                <a:endParaRPr lang="ru-RU" sz="2400" dirty="0"/>
              </a:p>
              <a:p>
                <a:pPr>
                  <a:buNone/>
                </a:pPr>
                <a:endParaRPr lang="ru-RU" sz="2400" dirty="0"/>
              </a:p>
              <a:p>
                <a:pPr>
                  <a:buNone/>
                </a:pPr>
                <a:endParaRPr lang="ru-RU" sz="2400" dirty="0"/>
              </a:p>
              <a:p>
                <a:pPr>
                  <a:buNone/>
                </a:pPr>
                <a:r>
                  <a:rPr lang="ru-RU" sz="2400" b="1" dirty="0"/>
                  <a:t>Приклад 2</a:t>
                </a:r>
                <a:r>
                  <a:rPr lang="ru-RU" sz="2400" dirty="0"/>
                  <a:t>. </a:t>
                </a:r>
                <a:r>
                  <a:rPr lang="ru-RU" sz="2400" dirty="0" err="1"/>
                  <a:t>Знайти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наймовірніше</a:t>
                </a:r>
                <a:r>
                  <a:rPr lang="ru-RU" sz="2400" dirty="0"/>
                  <a:t> число </a:t>
                </a:r>
                <a:r>
                  <a:rPr lang="ru-RU" sz="2400" dirty="0" err="1"/>
                  <a:t>випадіння</a:t>
                </a:r>
                <a:r>
                  <a:rPr lang="ru-RU" sz="2400" dirty="0"/>
                  <a:t> гербу при 4-ох </a:t>
                </a:r>
                <a:r>
                  <a:rPr lang="ru-RU" sz="2400" dirty="0" err="1"/>
                  <a:t>киданнях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монети</a:t>
                </a:r>
                <a:r>
                  <a:rPr lang="ru-RU" sz="2400" dirty="0"/>
                  <a:t>.</a:t>
                </a:r>
              </a:p>
              <a:p>
                <a:pPr>
                  <a:buNone/>
                </a:pPr>
                <a:r>
                  <a:rPr lang="en-US" sz="2400" dirty="0"/>
                  <a:t>N</a:t>
                </a:r>
                <a:r>
                  <a:rPr lang="ru-RU" sz="2400" dirty="0"/>
                  <a:t> = 4, 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sz="2400" dirty="0"/>
                  <a:t> ;</a:t>
                </a:r>
              </a:p>
              <a:p>
                <a:pPr>
                  <a:buNone/>
                </a:pPr>
                <a:r>
                  <a:rPr lang="ru-RU" sz="2400" dirty="0"/>
                  <a:t>(n+1)p = (4+1) *</a:t>
                </a:r>
                <a14:m>
                  <m:oMath xmlns:m="http://schemas.openxmlformats.org/officeDocument/2006/math">
                    <m:r>
                      <a:rPr lang="uk-UA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ru-RU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sz="2400" dirty="0"/>
                  <a:t> = 2.5;     S = 2(</a:t>
                </a:r>
                <a:r>
                  <a:rPr lang="ru-RU" sz="2400" dirty="0" err="1"/>
                  <a:t>герби</a:t>
                </a:r>
                <a:r>
                  <a:rPr lang="ru-RU" sz="24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9974" y="265472"/>
                <a:ext cx="8657303" cy="6356554"/>
              </a:xfrm>
              <a:blipFill rotWithShape="0">
                <a:blip r:embed="rId2"/>
                <a:stretch>
                  <a:fillRect l="-1972" t="-1919" r="-169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388" y="2810337"/>
            <a:ext cx="26384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6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5530" y="1963190"/>
            <a:ext cx="9144000" cy="2387600"/>
          </a:xfrm>
        </p:spPr>
        <p:txBody>
          <a:bodyPr>
            <a:noAutofit/>
          </a:bodyPr>
          <a:lstStyle/>
          <a:p>
            <a:r>
              <a:rPr lang="uk-UA" sz="8800" b="1" dirty="0" smtClean="0"/>
              <a:t>Від</a:t>
            </a:r>
            <a:r>
              <a:rPr lang="en-US" sz="8800" b="1" dirty="0" smtClean="0"/>
              <a:t>’</a:t>
            </a:r>
            <a:r>
              <a:rPr lang="uk-UA" sz="8800" b="1" dirty="0" smtClean="0"/>
              <a:t>ємно-біномний розподіл</a:t>
            </a:r>
            <a:endParaRPr lang="ru-RU" sz="8800" b="1" dirty="0"/>
          </a:p>
        </p:txBody>
      </p:sp>
    </p:spTree>
    <p:extLst>
      <p:ext uri="{BB962C8B-B14F-4D97-AF65-F5344CB8AC3E}">
        <p14:creationId xmlns:p14="http://schemas.microsoft.com/office/powerpoint/2010/main" val="260311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6462" y="427748"/>
            <a:ext cx="10515600" cy="5899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3600" b="1" dirty="0" smtClean="0"/>
              <a:t>Задача</a:t>
            </a:r>
          </a:p>
          <a:p>
            <a:pPr marL="0" indent="0">
              <a:buNone/>
            </a:pPr>
            <a:r>
              <a:rPr lang="uk-UA" sz="3600" dirty="0" smtClean="0"/>
              <a:t>Проводиться послідовність незалежних спроб при сталій ймовірності </a:t>
            </a:r>
            <a:r>
              <a:rPr lang="en-US" sz="3600" b="1" dirty="0" smtClean="0"/>
              <a:t>p</a:t>
            </a:r>
            <a:r>
              <a:rPr lang="uk-UA" sz="3600" dirty="0" smtClean="0"/>
              <a:t>,</a:t>
            </a:r>
            <a:r>
              <a:rPr lang="uk-UA" sz="3600" b="1" dirty="0" smtClean="0"/>
              <a:t> </a:t>
            </a:r>
            <a:r>
              <a:rPr lang="uk-UA" sz="3600" dirty="0" smtClean="0"/>
              <a:t>появи</a:t>
            </a:r>
            <a:r>
              <a:rPr lang="uk-UA" sz="3600" b="1" dirty="0" smtClean="0"/>
              <a:t> </a:t>
            </a:r>
            <a:r>
              <a:rPr lang="uk-UA" sz="3600" dirty="0" smtClean="0"/>
              <a:t>події </a:t>
            </a:r>
            <a:r>
              <a:rPr lang="uk-UA" sz="3600" b="1" dirty="0" smtClean="0"/>
              <a:t>А</a:t>
            </a:r>
            <a:r>
              <a:rPr lang="uk-UA" sz="3600" dirty="0" smtClean="0"/>
              <a:t> в одній спробі. Знайти ймовірність того, що подія </a:t>
            </a:r>
            <a:r>
              <a:rPr lang="en-US" sz="3600" b="1" dirty="0" smtClean="0"/>
              <a:t>A</a:t>
            </a:r>
            <a:r>
              <a:rPr lang="en-US" sz="3600" dirty="0" smtClean="0"/>
              <a:t> </a:t>
            </a:r>
            <a:r>
              <a:rPr lang="uk-UA" sz="3600" dirty="0" smtClean="0"/>
              <a:t>в </a:t>
            </a:r>
            <a:r>
              <a:rPr lang="en-US" sz="3600" b="1" dirty="0" smtClean="0"/>
              <a:t>n</a:t>
            </a:r>
            <a:r>
              <a:rPr lang="en-US" sz="3600" dirty="0" smtClean="0"/>
              <a:t>-</a:t>
            </a:r>
            <a:r>
              <a:rPr lang="uk-UA" sz="3600" dirty="0" smtClean="0"/>
              <a:t>ій спробі відбудеться </a:t>
            </a:r>
            <a:r>
              <a:rPr lang="en-US" sz="3600" b="1" dirty="0" smtClean="0"/>
              <a:t>m</a:t>
            </a:r>
            <a:r>
              <a:rPr lang="en-US" sz="3600" dirty="0" smtClean="0"/>
              <a:t>-</a:t>
            </a:r>
            <a:r>
              <a:rPr lang="uk-UA" sz="3600" dirty="0" smtClean="0"/>
              <a:t>ий раз.</a:t>
            </a:r>
          </a:p>
          <a:p>
            <a:pPr marL="0" indent="0">
              <a:buNone/>
            </a:pPr>
            <a:r>
              <a:rPr lang="uk-UA" b="1" dirty="0" smtClean="0"/>
              <a:t>Спроби</a:t>
            </a:r>
          </a:p>
          <a:p>
            <a:pPr marL="0" indent="0" algn="ctr">
              <a:buNone/>
            </a:pPr>
            <a:endParaRPr lang="ru-RU" b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456194"/>
              </p:ext>
            </p:extLst>
          </p:nvPr>
        </p:nvGraphicFramePr>
        <p:xfrm>
          <a:off x="966953" y="3784982"/>
          <a:ext cx="9963806" cy="625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8792">
                  <a:extLst>
                    <a:ext uri="{9D8B030D-6E8A-4147-A177-3AD203B41FA5}">
                      <a16:colId xmlns="" xmlns:a16="http://schemas.microsoft.com/office/drawing/2014/main" val="3510492581"/>
                    </a:ext>
                  </a:extLst>
                </a:gridCol>
                <a:gridCol w="702752">
                  <a:extLst>
                    <a:ext uri="{9D8B030D-6E8A-4147-A177-3AD203B41FA5}">
                      <a16:colId xmlns="" xmlns:a16="http://schemas.microsoft.com/office/drawing/2014/main" val="1828643847"/>
                    </a:ext>
                  </a:extLst>
                </a:gridCol>
                <a:gridCol w="5229773">
                  <a:extLst>
                    <a:ext uri="{9D8B030D-6E8A-4147-A177-3AD203B41FA5}">
                      <a16:colId xmlns="" xmlns:a16="http://schemas.microsoft.com/office/drawing/2014/main" val="1006373566"/>
                    </a:ext>
                  </a:extLst>
                </a:gridCol>
                <a:gridCol w="915210">
                  <a:extLst>
                    <a:ext uri="{9D8B030D-6E8A-4147-A177-3AD203B41FA5}">
                      <a16:colId xmlns="" xmlns:a16="http://schemas.microsoft.com/office/drawing/2014/main" val="397020156"/>
                    </a:ext>
                  </a:extLst>
                </a:gridCol>
                <a:gridCol w="833494">
                  <a:extLst>
                    <a:ext uri="{9D8B030D-6E8A-4147-A177-3AD203B41FA5}">
                      <a16:colId xmlns="" xmlns:a16="http://schemas.microsoft.com/office/drawing/2014/main" val="1153356863"/>
                    </a:ext>
                  </a:extLst>
                </a:gridCol>
                <a:gridCol w="1323785">
                  <a:extLst>
                    <a:ext uri="{9D8B030D-6E8A-4147-A177-3AD203B41FA5}">
                      <a16:colId xmlns="" xmlns:a16="http://schemas.microsoft.com/office/drawing/2014/main" val="1446420720"/>
                    </a:ext>
                  </a:extLst>
                </a:gridCol>
              </a:tblGrid>
              <a:tr h="625658"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1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2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…………………………………………….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n-1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…………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33305551"/>
                  </a:ext>
                </a:extLst>
              </a:tr>
            </a:tbl>
          </a:graphicData>
        </a:graphic>
      </p:graphicFrame>
      <p:sp>
        <p:nvSpPr>
          <p:cNvPr id="7" name="Стрелка вверх 6"/>
          <p:cNvSpPr/>
          <p:nvPr/>
        </p:nvSpPr>
        <p:spPr>
          <a:xfrm>
            <a:off x="9049407" y="4530613"/>
            <a:ext cx="346841" cy="4099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881241" y="4821112"/>
            <a:ext cx="683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m</a:t>
            </a:r>
            <a:endParaRPr lang="ru-R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74324" y="5231016"/>
            <a:ext cx="6337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(m = 1, 2, ……. , n)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323980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67863" y="462455"/>
                <a:ext cx="11414234" cy="5714508"/>
              </a:xfrm>
            </p:spPr>
            <p:txBody>
              <a:bodyPr/>
              <a:lstStyle/>
              <a:p>
                <a:pPr marL="457200" lvl="1" indent="0">
                  <a:buNone/>
                </a:pPr>
                <a:r>
                  <a:rPr lang="uk-UA" sz="2800" dirty="0" smtClean="0"/>
                  <a:t>Очевидно, що подія </a:t>
                </a:r>
                <a:r>
                  <a:rPr lang="uk-UA" sz="2800" b="1" dirty="0" smtClean="0"/>
                  <a:t>А</a:t>
                </a:r>
                <a:r>
                  <a:rPr lang="uk-UA" sz="2800" dirty="0" smtClean="0"/>
                  <a:t>  в </a:t>
                </a:r>
                <a:r>
                  <a:rPr lang="en-US" sz="2800" b="1" dirty="0" smtClean="0"/>
                  <a:t>n</a:t>
                </a:r>
                <a:r>
                  <a:rPr lang="uk-UA" sz="2800" dirty="0" smtClean="0"/>
                  <a:t>-ій спробі відбудеться </a:t>
                </a:r>
                <a:r>
                  <a:rPr lang="en-US" sz="2800" b="1" dirty="0" smtClean="0"/>
                  <a:t>m</a:t>
                </a:r>
                <a:r>
                  <a:rPr lang="uk-UA" sz="2800" dirty="0" smtClean="0"/>
                  <a:t>-ий раз </a:t>
                </a:r>
              </a:p>
              <a:p>
                <a:pPr marL="457200" lvl="1" indent="0">
                  <a:buNone/>
                </a:pPr>
                <a:r>
                  <a:rPr lang="uk-UA" sz="2800" dirty="0" smtClean="0"/>
                  <a:t>(тоді і тільки тоді) коли в </a:t>
                </a:r>
                <a:r>
                  <a:rPr lang="en-US" sz="2800" b="1" dirty="0" smtClean="0"/>
                  <a:t>n</a:t>
                </a:r>
                <a:r>
                  <a:rPr lang="uk-UA" sz="2800" b="1" dirty="0" smtClean="0"/>
                  <a:t>-1 </a:t>
                </a:r>
                <a:r>
                  <a:rPr lang="uk-UA" sz="2800" dirty="0" smtClean="0"/>
                  <a:t>спробі вона відбулася </a:t>
                </a:r>
                <a:r>
                  <a:rPr lang="en-US" sz="2800" b="1" dirty="0" smtClean="0"/>
                  <a:t>m</a:t>
                </a:r>
                <a:r>
                  <a:rPr lang="uk-UA" sz="2800" b="1" dirty="0" smtClean="0"/>
                  <a:t>-1 </a:t>
                </a:r>
                <a:r>
                  <a:rPr lang="uk-UA" sz="2800" dirty="0" smtClean="0"/>
                  <a:t>раз і в </a:t>
                </a:r>
                <a:r>
                  <a:rPr lang="en-US" sz="2800" b="1" dirty="0" smtClean="0"/>
                  <a:t>n</a:t>
                </a:r>
                <a:r>
                  <a:rPr lang="uk-UA" sz="2800" dirty="0" smtClean="0"/>
                  <a:t>-ій спробі відбудеться.</a:t>
                </a:r>
              </a:p>
              <a:p>
                <a:pPr marL="0" indent="0">
                  <a:buNone/>
                </a:pPr>
                <a:endParaRPr lang="uk-UA" dirty="0" smtClean="0"/>
              </a:p>
              <a:p>
                <a:pPr marL="457200" lvl="1" indent="0">
                  <a:buNone/>
                </a:pPr>
                <a:r>
                  <a:rPr lang="uk-UA" sz="2800" dirty="0" smtClean="0"/>
                  <a:t>За формулою Бернуллі і правилом множення, а саме </a:t>
                </a:r>
                <a:r>
                  <a:rPr lang="en-US" sz="2800" dirty="0" smtClean="0"/>
                  <a:t>:</a:t>
                </a:r>
                <a:r>
                  <a:rPr lang="uk-UA" sz="2800" dirty="0" smtClean="0"/>
                  <a:t> ймовірність того, що подія відбудеться в </a:t>
                </a:r>
                <a:r>
                  <a:rPr lang="en-US" sz="2800" b="1" dirty="0" smtClean="0"/>
                  <a:t>n</a:t>
                </a:r>
                <a:r>
                  <a:rPr lang="uk-UA" sz="2800" dirty="0" smtClean="0"/>
                  <a:t>-ій спробі </a:t>
                </a:r>
                <a:r>
                  <a:rPr lang="en-US" sz="2800" b="1" dirty="0" smtClean="0"/>
                  <a:t>m</a:t>
                </a:r>
                <a:r>
                  <a:rPr lang="uk-UA" sz="2800" dirty="0" smtClean="0"/>
                  <a:t>-ий раз дорівнює</a:t>
                </a:r>
                <a:r>
                  <a:rPr lang="en-US" sz="2800" dirty="0" smtClean="0"/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uk-UA" dirty="0" smtClean="0"/>
                  <a:t>Імовірності, обчислені за цим виразом (17), утворюють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uk-UA" b="1" u="sng" dirty="0" smtClean="0"/>
                  <a:t>від</a:t>
                </a:r>
                <a:r>
                  <a:rPr lang="en-US" b="1" u="sng" dirty="0" smtClean="0"/>
                  <a:t>’</a:t>
                </a:r>
                <a:r>
                  <a:rPr lang="uk-UA" b="1" u="sng" dirty="0" smtClean="0"/>
                  <a:t>ємно-біномний розподіл</a:t>
                </a:r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7863" y="462455"/>
                <a:ext cx="11414234" cy="5714508"/>
              </a:xfrm>
              <a:blipFill>
                <a:blip r:embed="rId2"/>
                <a:stretch>
                  <a:fillRect t="-18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войная стрелка влево/вправо 3"/>
          <p:cNvSpPr/>
          <p:nvPr/>
        </p:nvSpPr>
        <p:spPr>
          <a:xfrm>
            <a:off x="9816661" y="557048"/>
            <a:ext cx="977462" cy="273269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531365" y="2950377"/>
                <a:ext cx="67266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𝟏𝟕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365" y="2950377"/>
                <a:ext cx="672662" cy="738664"/>
              </a:xfrm>
              <a:prstGeom prst="rect">
                <a:avLst/>
              </a:prstGeom>
              <a:blipFill>
                <a:blip r:embed="rId3"/>
                <a:stretch>
                  <a:fillRect r="-163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25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99393"/>
                <a:ext cx="10515600" cy="577757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uk-UA" sz="3200" dirty="0" smtClean="0"/>
                  <a:t>При </a:t>
                </a:r>
                <a:r>
                  <a:rPr lang="en-US" sz="3200" dirty="0" smtClean="0"/>
                  <a:t>m=1 </a:t>
                </a:r>
                <a:r>
                  <a:rPr lang="uk-UA" sz="3200" dirty="0" smtClean="0"/>
                  <a:t>отримаємо</a:t>
                </a:r>
                <a:r>
                  <a:rPr lang="en-US" sz="3200" dirty="0" smtClean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32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uk-UA" sz="3200" b="0" dirty="0" smtClean="0">
                    <a:ea typeface="Cambria Math" panose="02040503050406030204" pitchFamily="18" charset="0"/>
                  </a:rPr>
                  <a:t> Ці ймовірності утворюють </a:t>
                </a:r>
                <a:r>
                  <a:rPr lang="uk-UA" sz="3200" b="1" u="sng" dirty="0" smtClean="0">
                    <a:ea typeface="Cambria Math" panose="02040503050406030204" pitchFamily="18" charset="0"/>
                  </a:rPr>
                  <a:t>геометричний розподіл</a:t>
                </a:r>
                <a:r>
                  <a:rPr lang="uk-UA" sz="3200" b="0" dirty="0" smtClean="0">
                    <a:ea typeface="Cambria Math" panose="02040503050406030204" pitchFamily="18" charset="0"/>
                  </a:rPr>
                  <a:t>.</a:t>
                </a:r>
              </a:p>
              <a:p>
                <a:pPr marL="0" indent="0" algn="ctr">
                  <a:buNone/>
                </a:pPr>
                <a:endParaRPr lang="uk-UA" sz="32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uk-UA" sz="3200" b="1" dirty="0" smtClean="0">
                    <a:ea typeface="Cambria Math" panose="02040503050406030204" pitchFamily="18" charset="0"/>
                  </a:rPr>
                  <a:t>Приклад</a:t>
                </a:r>
                <a:r>
                  <a:rPr lang="en-US" sz="3200" dirty="0" smtClean="0">
                    <a:ea typeface="Cambria Math" panose="02040503050406030204" pitchFamily="18" charset="0"/>
                  </a:rPr>
                  <a:t>: </a:t>
                </a:r>
                <a:r>
                  <a:rPr lang="uk-UA" sz="3200" dirty="0" smtClean="0">
                    <a:ea typeface="Cambria Math" panose="02040503050406030204" pitchFamily="18" charset="0"/>
                  </a:rPr>
                  <a:t>Яка ймовірність того, що в послідовності незалежних спроб із кидання монети</a:t>
                </a:r>
                <a:r>
                  <a:rPr lang="en-US" sz="3200" dirty="0" smtClean="0">
                    <a:ea typeface="Cambria Math" panose="02040503050406030204" pitchFamily="18" charset="0"/>
                  </a:rPr>
                  <a:t> </a:t>
                </a:r>
                <a:r>
                  <a:rPr lang="uk-UA" sz="3200" dirty="0" smtClean="0">
                    <a:ea typeface="Cambria Math" panose="02040503050406030204" pitchFamily="18" charset="0"/>
                  </a:rPr>
                  <a:t>герб випаде втретє при 5-й спробі(при 5-ому киданні). </a:t>
                </a:r>
                <a:r>
                  <a:rPr lang="en-US" sz="3200" dirty="0" smtClean="0">
                    <a:ea typeface="Cambria Math" panose="02040503050406030204" pitchFamily="18" charset="0"/>
                  </a:rPr>
                  <a:t>n=5;m=3;p=0,5;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uk-UA" dirty="0" smtClean="0">
                    <a:ea typeface="Cambria Math" panose="02040503050406030204" pitchFamily="18" charset="0"/>
                  </a:rPr>
                  <a:t>За формулою (17) відє</a:t>
                </a:r>
                <a:r>
                  <a:rPr lang="en-US" dirty="0" smtClean="0">
                    <a:ea typeface="Cambria Math" panose="02040503050406030204" pitchFamily="18" charset="0"/>
                  </a:rPr>
                  <a:t>’</a:t>
                </a:r>
                <a:r>
                  <a:rPr lang="uk-UA" dirty="0" smtClean="0">
                    <a:ea typeface="Cambria Math" panose="02040503050406030204" pitchFamily="18" charset="0"/>
                  </a:rPr>
                  <a:t>мно-біномного розподілу маємо</a:t>
                </a:r>
                <a:r>
                  <a:rPr lang="en-US" dirty="0" smtClean="0">
                    <a:ea typeface="Cambria Math" panose="02040503050406030204" pitchFamily="18" charset="0"/>
                  </a:rPr>
                  <a:t>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5−1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3−1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5−3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32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uk-UA" sz="32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99393"/>
                <a:ext cx="10515600" cy="5777570"/>
              </a:xfrm>
              <a:blipFill>
                <a:blip r:embed="rId2"/>
                <a:stretch>
                  <a:fillRect l="-1507" t="-21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03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тексту 1"/>
          <p:cNvSpPr txBox="1">
            <a:spLocks noGrp="1"/>
          </p:cNvSpPr>
          <p:nvPr>
            <p:ph type="body" idx="4294967295"/>
          </p:nvPr>
        </p:nvSpPr>
        <p:spPr>
          <a:xfrm>
            <a:off x="2219800" y="1053565"/>
            <a:ext cx="8229627" cy="3726667"/>
          </a:xfrm>
        </p:spPr>
        <p:txBody>
          <a:bodyPr/>
          <a:lstStyle/>
          <a:p>
            <a:pPr lvl="0" algn="l">
              <a:buNone/>
            </a:pPr>
            <a:r>
              <a:rPr lang="zh-CN" altLang="en-US" sz="3629">
                <a:latin typeface="Liberation Sans" pitchFamily="34"/>
              </a:rPr>
              <a:t>● </a:t>
            </a:r>
            <a:r>
              <a:rPr lang="uk-UA" sz="3629">
                <a:latin typeface="Liberation Sans" pitchFamily="34"/>
              </a:rPr>
              <a:t> Найпростішу послідовність незалежних спроб розглянув вперше шведський математик Я.Бернуллі(1654-1705).Тому послідовність незалежних спроб ще називають</a:t>
            </a:r>
            <a:r>
              <a:rPr lang="uk-UA" sz="3629" b="1">
                <a:latin typeface="Liberation Sans" pitchFamily="34"/>
              </a:rPr>
              <a:t> схемою Бернуллі</a:t>
            </a:r>
            <a:r>
              <a:rPr lang="uk-UA" sz="3629">
                <a:latin typeface="Liberation Sans" pitchFamily="34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1980739" y="273352"/>
            <a:ext cx="8229627" cy="6095718"/>
          </a:xfrm>
        </p:spPr>
        <p:txBody>
          <a:bodyPr anchorCtr="0"/>
          <a:lstStyle/>
          <a:p>
            <a:pPr lvl="0" algn="l"/>
            <a:r>
              <a:rPr lang="uk-UA" sz="3629">
                <a:latin typeface="Liberation Sans" pitchFamily="34"/>
              </a:rPr>
              <a:t/>
            </a:r>
            <a:br>
              <a:rPr lang="uk-UA" sz="3629">
                <a:latin typeface="Liberation Sans" pitchFamily="34"/>
              </a:rPr>
            </a:br>
            <a:r>
              <a:rPr lang="zh-CN" altLang="en-US">
                <a:latin typeface="Liberation Sans" pitchFamily="34"/>
              </a:rPr>
              <a:t>● </a:t>
            </a:r>
            <a:r>
              <a:rPr lang="uk-UA" sz="3629">
                <a:latin typeface="Liberation Sans" pitchFamily="34"/>
              </a:rPr>
              <a:t>Послідовність спроб називають </a:t>
            </a:r>
            <a:r>
              <a:rPr lang="uk-UA" sz="3629" b="1">
                <a:latin typeface="Liberation Sans" pitchFamily="34"/>
              </a:rPr>
              <a:t>послідовністю незалежних спроб</a:t>
            </a:r>
            <a:r>
              <a:rPr lang="uk-UA" sz="3629">
                <a:latin typeface="Liberation Sans" pitchFamily="34"/>
              </a:rPr>
              <a:t>, якщо імовірність кожної конфігурації виду:</a:t>
            </a:r>
            <a:r>
              <a:rPr lang="uk-UA">
                <a:latin typeface="Liberation Sans" pitchFamily="34"/>
              </a:rPr>
              <a:t/>
            </a:r>
            <a:br>
              <a:rPr lang="uk-UA">
                <a:latin typeface="Liberation Sans" pitchFamily="34"/>
              </a:rPr>
            </a:br>
            <a:r>
              <a:rPr lang="uk-UA">
                <a:latin typeface="Liberation Sans" pitchFamily="34"/>
              </a:rPr>
              <a:t/>
            </a:r>
            <a:br>
              <a:rPr lang="uk-UA">
                <a:latin typeface="Liberation Sans" pitchFamily="34"/>
              </a:rPr>
            </a:br>
            <a:r>
              <a:rPr lang="uk-UA" sz="3266">
                <a:latin typeface="Liberation Sans" pitchFamily="34"/>
              </a:rPr>
              <a:t> A∩Ᾱ∩Ᾱ∩A∩A∩A∩Ᾱ...  дорівнює:</a:t>
            </a:r>
            <a:br>
              <a:rPr lang="uk-UA" sz="3266">
                <a:latin typeface="Liberation Sans" pitchFamily="34"/>
              </a:rPr>
            </a:br>
            <a:r>
              <a:rPr lang="uk-UA" sz="3266">
                <a:latin typeface="Liberation Sans" pitchFamily="34"/>
              </a:rPr>
              <a:t>P(A∩Ᾱ∩Ᾱ∩A∩A∩A∩Ᾱ) = P(A)P(Ᾱ)P(Ᾱ)P(A)</a:t>
            </a:r>
            <a:br>
              <a:rPr lang="uk-UA" sz="3266">
                <a:latin typeface="Liberation Sans" pitchFamily="34"/>
              </a:rPr>
            </a:br>
            <a:r>
              <a:rPr lang="uk-UA" sz="3266">
                <a:latin typeface="Liberation Sans" pitchFamily="34"/>
              </a:rPr>
              <a:t>P(A)P(A)P(Ᾱ)</a:t>
            </a:r>
            <a:r>
              <a:rPr lang="uk-UA">
                <a:latin typeface="Liberation Sans" pitchFamily="34"/>
              </a:rPr>
              <a:t/>
            </a:r>
            <a:br>
              <a:rPr lang="uk-UA">
                <a:latin typeface="Liberation Sans" pitchFamily="34"/>
              </a:rPr>
            </a:br>
            <a:endParaRPr lang="uk-UA">
              <a:latin typeface="Liberation Sans" pitchFamily="3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тексту 1"/>
          <p:cNvSpPr txBox="1">
            <a:spLocks noGrp="1"/>
          </p:cNvSpPr>
          <p:nvPr>
            <p:ph type="body" idx="4294967295"/>
          </p:nvPr>
        </p:nvSpPr>
        <p:spPr>
          <a:xfrm>
            <a:off x="1980739" y="195952"/>
            <a:ext cx="8229627" cy="6335757"/>
          </a:xfrm>
        </p:spPr>
        <p:txBody>
          <a:bodyPr/>
          <a:lstStyle/>
          <a:p>
            <a:pPr lvl="0" algn="l">
              <a:buNone/>
            </a:pPr>
            <a:r>
              <a:rPr lang="zh-CN" altLang="en-US" sz="3629">
                <a:latin typeface="Liberation Sans" pitchFamily="34"/>
              </a:rPr>
              <a:t>● </a:t>
            </a:r>
            <a:r>
              <a:rPr lang="uk-UA" sz="3266">
                <a:latin typeface="Liberation Sans" pitchFamily="34"/>
              </a:rPr>
              <a:t>Для послідовності незалежних спроб ставиться </a:t>
            </a:r>
            <a:r>
              <a:rPr lang="uk-UA" sz="3266" b="1">
                <a:latin typeface="Liberation Sans" pitchFamily="34"/>
              </a:rPr>
              <a:t>задача</a:t>
            </a:r>
            <a:r>
              <a:rPr lang="uk-UA" sz="3266">
                <a:latin typeface="Liberation Sans" pitchFamily="34"/>
              </a:rPr>
              <a:t>: знайти ймовірність того,що в </a:t>
            </a:r>
            <a:r>
              <a:rPr lang="uk-UA" sz="3266" b="1">
                <a:latin typeface="Liberation Sans" pitchFamily="34"/>
              </a:rPr>
              <a:t>n </a:t>
            </a:r>
            <a:r>
              <a:rPr lang="uk-UA" sz="3266">
                <a:latin typeface="Liberation Sans" pitchFamily="34"/>
              </a:rPr>
              <a:t>незалежних спробах (при сталій ймовірності </a:t>
            </a:r>
            <a:r>
              <a:rPr lang="uk-UA" sz="3266" b="1">
                <a:latin typeface="Liberation Sans" pitchFamily="34"/>
              </a:rPr>
              <a:t>р </a:t>
            </a:r>
            <a:r>
              <a:rPr lang="uk-UA" sz="3266">
                <a:latin typeface="Liberation Sans" pitchFamily="34"/>
              </a:rPr>
              <a:t>появи події в одній спробі) подія відбудеться </a:t>
            </a:r>
            <a:r>
              <a:rPr lang="uk-UA" sz="3266" b="1">
                <a:latin typeface="Liberation Sans" pitchFamily="34"/>
              </a:rPr>
              <a:t>s</a:t>
            </a:r>
            <a:r>
              <a:rPr lang="uk-UA" sz="3266">
                <a:latin typeface="Liberation Sans" pitchFamily="34"/>
              </a:rPr>
              <a:t> разів.</a:t>
            </a:r>
          </a:p>
          <a:p>
            <a:pPr lvl="0" algn="l">
              <a:buNone/>
            </a:pPr>
            <a:endParaRPr lang="uk-UA" sz="3266">
              <a:latin typeface="Liberation Sans" pitchFamily="34"/>
            </a:endParaRPr>
          </a:p>
          <a:p>
            <a:pPr lvl="0" algn="l">
              <a:buNone/>
            </a:pPr>
            <a:r>
              <a:rPr lang="zh-CN" altLang="en-US" sz="3266">
                <a:latin typeface="Liberation Sans" pitchFamily="34"/>
              </a:rPr>
              <a:t>● </a:t>
            </a:r>
            <a:r>
              <a:rPr lang="uk-UA" sz="3266">
                <a:latin typeface="Liberation Sans" pitchFamily="34"/>
              </a:rPr>
              <a:t>Позначимо μ-число появ події в n незалежних спробах.Очевидно,що або μ=0, або μ=1,...,μ=n. Таким чином s може бути довільним з цих n+1 чисел.</a:t>
            </a:r>
          </a:p>
          <a:p>
            <a:pPr lvl="0" algn="l">
              <a:buNone/>
            </a:pPr>
            <a:r>
              <a:rPr lang="uk-UA" sz="3629" b="1">
                <a:latin typeface="Liberation Sans" pitchFamily="34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тексту 2"/>
          <p:cNvSpPr txBox="1">
            <a:spLocks noGrp="1"/>
          </p:cNvSpPr>
          <p:nvPr>
            <p:ph type="body" idx="4294967295"/>
          </p:nvPr>
        </p:nvSpPr>
        <p:spPr>
          <a:xfrm>
            <a:off x="1960818" y="337362"/>
            <a:ext cx="8229627" cy="6228638"/>
          </a:xfrm>
        </p:spPr>
        <p:txBody>
          <a:bodyPr/>
          <a:lstStyle/>
          <a:p>
            <a:pPr lvl="0">
              <a:buNone/>
            </a:pPr>
            <a:r>
              <a:rPr lang="uk-UA" sz="3266"/>
              <a:t>Треба знайти </a:t>
            </a:r>
            <a:r>
              <a:rPr lang="en-US" sz="3266"/>
              <a:t>P{µ = s} - ? ,  (s = 0,1,…,n)</a:t>
            </a:r>
          </a:p>
          <a:p>
            <a:pPr lvl="0">
              <a:buNone/>
            </a:pPr>
            <a:endParaRPr lang="en-US" sz="3266"/>
          </a:p>
          <a:p>
            <a:pPr lvl="0">
              <a:buNone/>
            </a:pPr>
            <a:endParaRPr lang="uk-UA" sz="3266"/>
          </a:p>
          <a:p>
            <a:pPr lvl="0">
              <a:buNone/>
            </a:pPr>
            <a:r>
              <a:rPr lang="uk-UA" sz="5443">
                <a:latin typeface="Times New Roman" pitchFamily="18"/>
                <a:cs typeface="Times New Roman" pitchFamily="18"/>
              </a:rPr>
              <a:t>‣</a:t>
            </a:r>
            <a:r>
              <a:rPr lang="uk-UA" sz="3266">
                <a:latin typeface="Times New Roman" pitchFamily="18"/>
                <a:cs typeface="Times New Roman" pitchFamily="18"/>
              </a:rPr>
              <a:t> </a:t>
            </a:r>
            <a:r>
              <a:rPr lang="uk-UA" sz="3266"/>
              <a:t>Знайдемо імовірність того що подія А в початкових </a:t>
            </a:r>
            <a:r>
              <a:rPr lang="en-US" sz="3266"/>
              <a:t>s </a:t>
            </a:r>
            <a:r>
              <a:rPr lang="uk-UA" sz="3266"/>
              <a:t>спробах підряд відбудеться, а в наступних </a:t>
            </a:r>
            <a:r>
              <a:rPr lang="en-US" sz="3266"/>
              <a:t>n – s </a:t>
            </a:r>
            <a:r>
              <a:rPr lang="uk-UA" sz="3266"/>
              <a:t> спробах не відбудеться.</a:t>
            </a:r>
            <a:r>
              <a:rPr lang="en-US" sz="3266"/>
              <a:t/>
            </a:r>
            <a:br>
              <a:rPr lang="en-US" sz="3266"/>
            </a:br>
            <a:endParaRPr lang="en-US" sz="3266"/>
          </a:p>
          <a:p>
            <a:pPr lvl="0">
              <a:buNone/>
            </a:pPr>
            <a:endParaRPr lang="en-US" sz="3266"/>
          </a:p>
          <a:p>
            <a:pPr lvl="0">
              <a:buNone/>
            </a:pPr>
            <a:endParaRPr lang="en-US" sz="3266"/>
          </a:p>
          <a:p>
            <a:pPr lvl="0">
              <a:buNone/>
            </a:pPr>
            <a:r>
              <a:rPr lang="uk-UA" sz="3266"/>
              <a:t/>
            </a:r>
            <a:br>
              <a:rPr lang="uk-UA" sz="3266"/>
            </a:br>
            <a:endParaRPr lang="uk-UA" sz="3266"/>
          </a:p>
          <a:p>
            <a:pPr lvl="0"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43771" y="309277"/>
            <a:ext cx="8520288" cy="564227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82953" tIns="41476" rIns="82953" bIns="41476" anchor="t" anchorCtr="0" compatLnSpc="0">
            <a:spAutoFit/>
          </a:bodyPr>
          <a:lstStyle/>
          <a:p>
            <a:r>
              <a:rPr lang="uk-UA" sz="3629" b="1">
                <a:solidFill>
                  <a:srgbClr val="000000"/>
                </a:solidFill>
                <a:latin typeface="Liberation Sans" pitchFamily="18"/>
                <a:ea typeface="Microsoft YaHei" pitchFamily="2"/>
                <a:cs typeface="Arial" pitchFamily="2"/>
              </a:rPr>
              <a:t>Конфігурація для цього випадку</a:t>
            </a:r>
            <a:r>
              <a:rPr lang="en-US" sz="3629" b="1">
                <a:solidFill>
                  <a:srgbClr val="000000"/>
                </a:solidFill>
                <a:latin typeface="Liberation Sans" pitchFamily="18"/>
                <a:ea typeface="Microsoft YaHei" pitchFamily="2"/>
                <a:cs typeface="Arial" pitchFamily="2"/>
              </a:rPr>
              <a:t>:</a:t>
            </a:r>
          </a:p>
          <a:p>
            <a:endParaRPr lang="en-US" sz="3266">
              <a:solidFill>
                <a:srgbClr val="000000"/>
              </a:solidFill>
              <a:ea typeface="Microsoft YaHei" pitchFamily="2"/>
              <a:cs typeface="Arial" pitchFamily="2"/>
            </a:endParaRPr>
          </a:p>
          <a:p>
            <a:endParaRPr lang="en-US" sz="3266">
              <a:solidFill>
                <a:srgbClr val="000000"/>
              </a:solidFill>
              <a:ea typeface="Microsoft YaHei" pitchFamily="2"/>
              <a:cs typeface="Arial" pitchFamily="2"/>
            </a:endParaRPr>
          </a:p>
          <a:p>
            <a:endParaRPr lang="en-US" sz="3266">
              <a:solidFill>
                <a:srgbClr val="000000"/>
              </a:solidFill>
              <a:ea typeface="Microsoft YaHei" pitchFamily="2"/>
              <a:cs typeface="Arial" pitchFamily="2"/>
            </a:endParaRPr>
          </a:p>
          <a:p>
            <a:endParaRPr lang="uk-UA" sz="3266">
              <a:solidFill>
                <a:srgbClr val="000000"/>
              </a:solidFill>
              <a:ea typeface="Microsoft YaHei" pitchFamily="2"/>
              <a:cs typeface="Arial" pitchFamily="2"/>
            </a:endParaRPr>
          </a:p>
          <a:p>
            <a:endParaRPr lang="en-US" sz="3266">
              <a:solidFill>
                <a:srgbClr val="000000"/>
              </a:solidFill>
              <a:ea typeface="Microsoft YaHei" pitchFamily="2"/>
              <a:cs typeface="Arial" pitchFamily="2"/>
            </a:endParaRPr>
          </a:p>
          <a:p>
            <a:r>
              <a:rPr lang="en-US" sz="3266" i="1">
                <a:solidFill>
                  <a:srgbClr val="000000"/>
                </a:solidFill>
                <a:ea typeface="Microsoft YaHei" pitchFamily="2"/>
                <a:cs typeface="Arial" pitchFamily="2"/>
              </a:rPr>
              <a:t>p*p*…*p*(p-1)*…*(p-1)*(p-1) </a:t>
            </a:r>
            <a:r>
              <a:rPr lang="en-US" sz="3266">
                <a:solidFill>
                  <a:srgbClr val="000000"/>
                </a:solidFill>
                <a:ea typeface="Microsoft YaHei" pitchFamily="2"/>
                <a:cs typeface="Arial" pitchFamily="2"/>
              </a:rPr>
              <a:t>=</a:t>
            </a:r>
          </a:p>
          <a:p>
            <a:endParaRPr lang="en-US" sz="3266">
              <a:solidFill>
                <a:srgbClr val="000000"/>
              </a:solidFill>
              <a:ea typeface="Microsoft YaHei" pitchFamily="2"/>
              <a:cs typeface="Arial" pitchFamily="2"/>
            </a:endParaRPr>
          </a:p>
          <a:p>
            <a:r>
              <a:rPr lang="uk-UA" sz="3266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Оскільки спроби незалежні (за умовою) то імовірність виписаної конфігурації дорівнює добутку імовірностей</a:t>
            </a:r>
            <a:r>
              <a:rPr lang="en-US" sz="3266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.</a:t>
            </a:r>
          </a:p>
        </p:txBody>
      </p:sp>
      <p:pic>
        <p:nvPicPr>
          <p:cNvPr id="3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029" y="1119209"/>
            <a:ext cx="7709703" cy="205193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9716" y="795235"/>
            <a:ext cx="8659414" cy="484577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82953" tIns="41476" rIns="82953" bIns="41476" anchor="t" anchorCtr="0" compatLnSpc="0">
            <a:spAutoFit/>
          </a:bodyPr>
          <a:lstStyle/>
          <a:p>
            <a:r>
              <a:rPr lang="zh-CN" altLang="en-US" sz="2540" dirty="0">
                <a:solidFill>
                  <a:srgbClr val="000000"/>
                </a:solidFill>
                <a:latin typeface="Liberation Sans" pitchFamily="34"/>
                <a:ea typeface="等线" pitchFamily="2"/>
                <a:cs typeface="Arial" pitchFamily="2"/>
              </a:rPr>
              <a:t>●</a:t>
            </a:r>
            <a:r>
              <a:rPr lang="uk-UA" sz="3266" dirty="0">
                <a:solidFill>
                  <a:srgbClr val="000000"/>
                </a:solidFill>
                <a:latin typeface="Times New Roman" pitchFamily="18"/>
                <a:ea typeface="Microsoft YaHei" pitchFamily="2"/>
                <a:cs typeface="Times New Roman" pitchFamily="18"/>
              </a:rPr>
              <a:t> </a:t>
            </a:r>
            <a:r>
              <a:rPr lang="uk-UA" sz="3266" dirty="0">
                <a:solidFill>
                  <a:srgbClr val="000000"/>
                </a:solidFill>
                <a:latin typeface="Liberation Sans" pitchFamily="18"/>
                <a:ea typeface="Microsoft YaHei" pitchFamily="2"/>
                <a:cs typeface="Arial" pitchFamily="2"/>
              </a:rPr>
              <a:t>Всі інші конфігурації , коли А відбувається </a:t>
            </a:r>
            <a:r>
              <a:rPr lang="en-US" sz="3266" dirty="0">
                <a:solidFill>
                  <a:srgbClr val="000000"/>
                </a:solidFill>
                <a:latin typeface="Liberation Sans" pitchFamily="18"/>
                <a:ea typeface="Microsoft YaHei" pitchFamily="2"/>
                <a:cs typeface="Arial" pitchFamily="2"/>
              </a:rPr>
              <a:t>s </a:t>
            </a:r>
            <a:r>
              <a:rPr lang="uk-UA" sz="3266" dirty="0">
                <a:solidFill>
                  <a:srgbClr val="000000"/>
                </a:solidFill>
                <a:latin typeface="Liberation Sans" pitchFamily="18"/>
                <a:ea typeface="Microsoft YaHei" pitchFamily="2"/>
                <a:cs typeface="Arial" pitchFamily="2"/>
              </a:rPr>
              <a:t>разів, одержимо з виписаного </a:t>
            </a:r>
            <a:r>
              <a:rPr lang="uk-UA" sz="3266" dirty="0" err="1">
                <a:solidFill>
                  <a:srgbClr val="000000"/>
                </a:solidFill>
                <a:latin typeface="Liberation Sans" pitchFamily="18"/>
                <a:ea typeface="Microsoft YaHei" pitchFamily="2"/>
                <a:cs typeface="Arial" pitchFamily="2"/>
              </a:rPr>
              <a:t>перестановлення</a:t>
            </a:r>
            <a:r>
              <a:rPr lang="uk-UA" sz="3266" dirty="0">
                <a:solidFill>
                  <a:srgbClr val="000000"/>
                </a:solidFill>
                <a:latin typeface="Liberation Sans" pitchFamily="18"/>
                <a:ea typeface="Microsoft YaHei" pitchFamily="2"/>
                <a:cs typeface="Arial" pitchFamily="2"/>
              </a:rPr>
              <a:t> і букв </a:t>
            </a:r>
            <a:r>
              <a:rPr lang="en-US" sz="3266" dirty="0">
                <a:solidFill>
                  <a:srgbClr val="000000"/>
                </a:solidFill>
                <a:latin typeface="Liberation Sans" pitchFamily="18"/>
                <a:ea typeface="Microsoft YaHei" pitchFamily="2"/>
                <a:cs typeface="Arial" pitchFamily="2"/>
              </a:rPr>
              <a:t/>
            </a:r>
            <a:br>
              <a:rPr lang="en-US" sz="3266" dirty="0">
                <a:solidFill>
                  <a:srgbClr val="000000"/>
                </a:solidFill>
                <a:latin typeface="Liberation Sans" pitchFamily="18"/>
                <a:ea typeface="Microsoft YaHei" pitchFamily="2"/>
                <a:cs typeface="Arial" pitchFamily="2"/>
              </a:rPr>
            </a:br>
            <a:r>
              <a:rPr lang="uk-UA" sz="3266" dirty="0">
                <a:solidFill>
                  <a:srgbClr val="000000"/>
                </a:solidFill>
                <a:latin typeface="Liberation Sans" pitchFamily="18"/>
                <a:ea typeface="Microsoft YaHei" pitchFamily="2"/>
                <a:cs typeface="Arial" pitchFamily="2"/>
              </a:rPr>
              <a:t>А та (</a:t>
            </a:r>
            <a:r>
              <a:rPr lang="en-US" sz="3266" dirty="0">
                <a:solidFill>
                  <a:srgbClr val="000000"/>
                </a:solidFill>
                <a:latin typeface="Liberation Sans" pitchFamily="18"/>
                <a:ea typeface="Microsoft YaHei" pitchFamily="2"/>
                <a:cs typeface="Arial" pitchFamily="2"/>
              </a:rPr>
              <a:t>n-s)</a:t>
            </a:r>
            <a:r>
              <a:rPr lang="uk-UA" sz="3266" dirty="0">
                <a:solidFill>
                  <a:srgbClr val="000000"/>
                </a:solidFill>
                <a:latin typeface="Liberation Sans" pitchFamily="18"/>
                <a:ea typeface="Microsoft YaHei" pitchFamily="2"/>
                <a:cs typeface="Arial" pitchFamily="2"/>
              </a:rPr>
              <a:t> букв </a:t>
            </a:r>
            <a:r>
              <a:rPr lang="uk-UA" sz="3266" dirty="0">
                <a:solidFill>
                  <a:srgbClr val="000000"/>
                </a:solidFill>
                <a:latin typeface="Liberation Sans" pitchFamily="18"/>
                <a:ea typeface="Microsoft YaHei" pitchFamily="2"/>
                <a:cs typeface="Times New Roman" pitchFamily="18"/>
              </a:rPr>
              <a:t>Ᾱ.</a:t>
            </a:r>
          </a:p>
          <a:p>
            <a:endParaRPr lang="uk-UA" sz="3266" dirty="0">
              <a:solidFill>
                <a:srgbClr val="000000"/>
              </a:solidFill>
              <a:latin typeface="Liberation Sans" pitchFamily="18"/>
              <a:ea typeface="Microsoft YaHei" pitchFamily="2"/>
              <a:cs typeface="Times New Roman" pitchFamily="18"/>
            </a:endParaRPr>
          </a:p>
          <a:p>
            <a:r>
              <a:rPr lang="zh-CN" altLang="en-US" sz="2540" dirty="0">
                <a:solidFill>
                  <a:srgbClr val="000000"/>
                </a:solidFill>
                <a:latin typeface="Liberation Sans" pitchFamily="34"/>
                <a:ea typeface="等线" pitchFamily="2"/>
                <a:cs typeface="Arial" pitchFamily="2"/>
              </a:rPr>
              <a:t>●</a:t>
            </a:r>
            <a:r>
              <a:rPr lang="uk-UA" sz="2540" dirty="0">
                <a:solidFill>
                  <a:srgbClr val="000000"/>
                </a:solidFill>
                <a:latin typeface="Liberation Sans" pitchFamily="34"/>
                <a:ea typeface="等线" pitchFamily="2"/>
                <a:cs typeface="Arial" pitchFamily="2"/>
              </a:rPr>
              <a:t> </a:t>
            </a:r>
            <a:r>
              <a:rPr lang="uk-UA" sz="3266" dirty="0">
                <a:solidFill>
                  <a:srgbClr val="000000"/>
                </a:solidFill>
                <a:latin typeface="Liberation Sans" pitchFamily="18"/>
                <a:ea typeface="等线" pitchFamily="2"/>
                <a:cs typeface="Arial" pitchFamily="2"/>
              </a:rPr>
              <a:t>Таких конфігурацій маємо (число перестановок з </a:t>
            </a:r>
            <a:r>
              <a:rPr lang="en-US" sz="3266" dirty="0">
                <a:solidFill>
                  <a:srgbClr val="000000"/>
                </a:solidFill>
                <a:latin typeface="Liberation Sans" pitchFamily="18"/>
                <a:ea typeface="等线" pitchFamily="2"/>
                <a:cs typeface="Arial" pitchFamily="2"/>
              </a:rPr>
              <a:t>n </a:t>
            </a:r>
            <a:r>
              <a:rPr lang="uk-UA" sz="3266" dirty="0">
                <a:solidFill>
                  <a:srgbClr val="000000"/>
                </a:solidFill>
                <a:latin typeface="Liberation Sans" pitchFamily="18"/>
                <a:ea typeface="等线" pitchFamily="2"/>
                <a:cs typeface="Arial" pitchFamily="2"/>
              </a:rPr>
              <a:t>по </a:t>
            </a:r>
            <a:r>
              <a:rPr lang="en-US" sz="3266" dirty="0">
                <a:solidFill>
                  <a:srgbClr val="000000"/>
                </a:solidFill>
                <a:latin typeface="Liberation Sans" pitchFamily="18"/>
                <a:ea typeface="等线" pitchFamily="2"/>
                <a:cs typeface="Arial" pitchFamily="2"/>
              </a:rPr>
              <a:t>s</a:t>
            </a:r>
            <a:r>
              <a:rPr lang="uk-UA" sz="3266" dirty="0">
                <a:solidFill>
                  <a:srgbClr val="000000"/>
                </a:solidFill>
                <a:latin typeface="Liberation Sans" pitchFamily="18"/>
                <a:ea typeface="等线" pitchFamily="2"/>
                <a:cs typeface="Arial" pitchFamily="2"/>
              </a:rPr>
              <a:t>)</a:t>
            </a:r>
          </a:p>
          <a:p>
            <a:pPr algn="ctr"/>
            <a:endParaRPr lang="en-US" sz="4899" dirty="0">
              <a:solidFill>
                <a:srgbClr val="000000"/>
              </a:solidFill>
              <a:latin typeface="Liberation Sans" pitchFamily="18"/>
              <a:ea typeface="Microsoft YaHei" pitchFamily="2"/>
              <a:cs typeface="Arial" pitchFamily="2"/>
            </a:endParaRPr>
          </a:p>
          <a:p>
            <a:r>
              <a:rPr lang="uk-UA" sz="3266" dirty="0">
                <a:solidFill>
                  <a:srgbClr val="000000"/>
                </a:solidFill>
                <a:latin typeface="Liberation Sans" pitchFamily="18"/>
                <a:ea typeface="Microsoft YaHei" pitchFamily="2"/>
                <a:cs typeface="Arial" pitchFamily="2"/>
              </a:rPr>
              <a:t>де </a:t>
            </a:r>
            <a:r>
              <a:rPr lang="en-US" sz="3266" dirty="0">
                <a:solidFill>
                  <a:srgbClr val="000000"/>
                </a:solidFill>
                <a:latin typeface="Liberation Sans" pitchFamily="18"/>
                <a:ea typeface="Microsoft YaHei" pitchFamily="2"/>
                <a:cs typeface="Arial" pitchFamily="2"/>
              </a:rPr>
              <a:t>s = 0,1,…n</a:t>
            </a:r>
            <a:r>
              <a:rPr lang="uk-UA" sz="3266" dirty="0">
                <a:solidFill>
                  <a:srgbClr val="000000"/>
                </a:solidFill>
                <a:latin typeface="Liberation Sans" pitchFamily="18"/>
                <a:ea typeface="Microsoft YaHei" pitchFamily="2"/>
                <a:cs typeface="Arial" pitchFamily="2"/>
              </a:rPr>
              <a:t>.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819165"/>
              </p:ext>
            </p:extLst>
          </p:nvPr>
        </p:nvGraphicFramePr>
        <p:xfrm>
          <a:off x="5619750" y="3217863"/>
          <a:ext cx="952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Уравнение" r:id="rId4" imgW="952200" imgH="419040" progId="Equation.3">
                  <p:embed/>
                </p:oleObj>
              </mc:Choice>
              <mc:Fallback>
                <p:oleObj name="Уравнение" r:id="rId4" imgW="95220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19750" y="3217863"/>
                        <a:ext cx="9525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576593"/>
              </p:ext>
            </p:extLst>
          </p:nvPr>
        </p:nvGraphicFramePr>
        <p:xfrm>
          <a:off x="5248275" y="4360863"/>
          <a:ext cx="1866900" cy="821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Уравнение" r:id="rId6" imgW="952200" imgH="419040" progId="Equation.3">
                  <p:embed/>
                </p:oleObj>
              </mc:Choice>
              <mc:Fallback>
                <p:oleObj name="Уравнение" r:id="rId6" imgW="95220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48275" y="4360863"/>
                        <a:ext cx="1866900" cy="821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тексту 2"/>
          <p:cNvSpPr txBox="1">
            <a:spLocks noGrp="1"/>
          </p:cNvSpPr>
          <p:nvPr>
            <p:ph type="body" idx="1"/>
          </p:nvPr>
        </p:nvSpPr>
        <p:spPr>
          <a:xfrm>
            <a:off x="1915423" y="326586"/>
            <a:ext cx="7887692" cy="3853709"/>
          </a:xfrm>
        </p:spPr>
        <p:txBody>
          <a:bodyPr/>
          <a:lstStyle/>
          <a:p>
            <a:pPr lvl="0">
              <a:buNone/>
            </a:pPr>
            <a:r>
              <a:rPr lang="uk-UA" sz="3266" dirty="0">
                <a:solidFill>
                  <a:srgbClr val="000000"/>
                </a:solidFill>
              </a:rPr>
              <a:t>Імовірність кожної нової конфігурації, коли подія відбувається </a:t>
            </a:r>
            <a:r>
              <a:rPr lang="en-US" sz="3266" dirty="0">
                <a:solidFill>
                  <a:srgbClr val="000000"/>
                </a:solidFill>
              </a:rPr>
              <a:t>s </a:t>
            </a:r>
            <a:r>
              <a:rPr lang="uk-UA" sz="3266" dirty="0">
                <a:solidFill>
                  <a:srgbClr val="000000"/>
                </a:solidFill>
              </a:rPr>
              <a:t>раз дорівнює</a:t>
            </a:r>
          </a:p>
          <a:p>
            <a:pPr lvl="0">
              <a:buNone/>
            </a:pPr>
            <a:r>
              <a:rPr lang="zh-CN" altLang="en-US" sz="2540" dirty="0">
                <a:solidFill>
                  <a:srgbClr val="000000"/>
                </a:solidFill>
              </a:rPr>
              <a:t>●</a:t>
            </a:r>
            <a:r>
              <a:rPr lang="uk-UA" sz="3266" dirty="0">
                <a:solidFill>
                  <a:srgbClr val="000000"/>
                </a:solidFill>
              </a:rPr>
              <a:t> За правилом додавання імовірностей для несумісних подій одержимо</a:t>
            </a:r>
            <a:r>
              <a:rPr lang="en-US" sz="3266" dirty="0">
                <a:solidFill>
                  <a:srgbClr val="000000"/>
                </a:solidFill>
              </a:rPr>
              <a:t>:</a:t>
            </a:r>
          </a:p>
          <a:p>
            <a:pPr lvl="0" algn="l">
              <a:buNone/>
            </a:pPr>
            <a:r>
              <a:rPr lang="en-US" sz="3266" dirty="0">
                <a:solidFill>
                  <a:srgbClr val="000000"/>
                </a:solidFill>
              </a:rPr>
              <a:t>(13)		 P{µ = s} =</a:t>
            </a:r>
          </a:p>
          <a:p>
            <a:pPr lvl="0" algn="l">
              <a:buNone/>
            </a:pPr>
            <a:r>
              <a:rPr lang="uk-UA" sz="3266" dirty="0">
                <a:solidFill>
                  <a:srgbClr val="000000"/>
                </a:solidFill>
              </a:rPr>
              <a:t>Ця формула називається </a:t>
            </a:r>
            <a:r>
              <a:rPr lang="uk-UA" sz="3266" b="1" dirty="0">
                <a:solidFill>
                  <a:srgbClr val="000000"/>
                </a:solidFill>
              </a:rPr>
              <a:t>формулою Бернуллі.</a:t>
            </a:r>
          </a:p>
          <a:p>
            <a:pPr lvl="0">
              <a:buNone/>
            </a:pPr>
            <a:endParaRPr lang="uk-UA" sz="3266" dirty="0">
              <a:solidFill>
                <a:srgbClr val="000000"/>
              </a:solidFill>
            </a:endParaRPr>
          </a:p>
          <a:p>
            <a:pPr lvl="0">
              <a:buNone/>
            </a:pPr>
            <a:endParaRPr lang="uk-UA" sz="3266" dirty="0">
              <a:solidFill>
                <a:srgbClr val="000000"/>
              </a:solidFill>
            </a:endParaRPr>
          </a:p>
          <a:p>
            <a:pPr lvl="0">
              <a:buNone/>
            </a:pPr>
            <a:endParaRPr lang="en-US" sz="3266" dirty="0">
              <a:solidFill>
                <a:srgbClr val="000000"/>
              </a:solidFill>
            </a:endParaRPr>
          </a:p>
          <a:p>
            <a:pPr lvl="0">
              <a:buNone/>
            </a:pPr>
            <a:endParaRPr lang="en-US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532418"/>
              </p:ext>
            </p:extLst>
          </p:nvPr>
        </p:nvGraphicFramePr>
        <p:xfrm>
          <a:off x="6038850" y="3192463"/>
          <a:ext cx="114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Уравнение" r:id="rId4" imgW="114120" imgH="469800" progId="Equation.3">
                  <p:embed/>
                </p:oleObj>
              </mc:Choice>
              <mc:Fallback>
                <p:oleObj name="Уравнение" r:id="rId4" imgW="114120" imgH="46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192463"/>
                        <a:ext cx="1143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529980"/>
              </p:ext>
            </p:extLst>
          </p:nvPr>
        </p:nvGraphicFramePr>
        <p:xfrm>
          <a:off x="6038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Уравнение" r:id="rId6" imgW="114120" imgH="215640" progId="Equation.3">
                  <p:embed/>
                </p:oleObj>
              </mc:Choice>
              <mc:Fallback>
                <p:oleObj name="Уравнение" r:id="rId6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8850" y="3319463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221626"/>
              </p:ext>
            </p:extLst>
          </p:nvPr>
        </p:nvGraphicFramePr>
        <p:xfrm>
          <a:off x="6026150" y="3243263"/>
          <a:ext cx="139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Уравнение" r:id="rId8" imgW="139680" imgH="368280" progId="Equation.3">
                  <p:embed/>
                </p:oleObj>
              </mc:Choice>
              <mc:Fallback>
                <p:oleObj name="Уравнение" r:id="rId8" imgW="139680" imgH="368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26150" y="3243263"/>
                        <a:ext cx="1397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513894"/>
              </p:ext>
            </p:extLst>
          </p:nvPr>
        </p:nvGraphicFramePr>
        <p:xfrm>
          <a:off x="5678294" y="2437410"/>
          <a:ext cx="2798956" cy="799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Уравнение" r:id="rId10" imgW="977760" imgH="279360" progId="Equation.3">
                  <p:embed/>
                </p:oleObj>
              </mc:Choice>
              <mc:Fallback>
                <p:oleObj name="Уравнение" r:id="rId10" imgW="977760" imgH="279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678294" y="2437410"/>
                        <a:ext cx="2798956" cy="799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Звичайний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Звичайний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Звичайний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Звичайний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Звичайний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Звичайний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Звичайний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Звичайний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Звичайний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Звичайний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Звичайний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Звичайний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899</Words>
  <Application>Microsoft Office PowerPoint</Application>
  <PresentationFormat>Custom</PresentationFormat>
  <Paragraphs>126</Paragraphs>
  <Slides>24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Звичайний</vt:lpstr>
      <vt:lpstr>1_Звичайний</vt:lpstr>
      <vt:lpstr>2_Звичайний</vt:lpstr>
      <vt:lpstr>3_Звичайний</vt:lpstr>
      <vt:lpstr>4_Звичайний</vt:lpstr>
      <vt:lpstr>5_Звичайний</vt:lpstr>
      <vt:lpstr>6_Звичайний</vt:lpstr>
      <vt:lpstr>7_Звичайний</vt:lpstr>
      <vt:lpstr>8_Звичайний</vt:lpstr>
      <vt:lpstr>9_Звичайний</vt:lpstr>
      <vt:lpstr>10_Звичайний</vt:lpstr>
      <vt:lpstr>11_Звичайний</vt:lpstr>
      <vt:lpstr>Уравнение</vt:lpstr>
      <vt:lpstr>Послідовність незалежних спроб</vt:lpstr>
      <vt:lpstr>PowerPoint Presentation</vt:lpstr>
      <vt:lpstr>PowerPoint Presentation</vt:lpstr>
      <vt:lpstr> ● Послідовність спроб називають послідовністю незалежних спроб, якщо імовірність кожної конфігурації виду:   A∩Ᾱ∩Ᾱ∩A∩A∩A∩Ᾱ...  дорівнює: P(A∩Ᾱ∩Ᾱ∩A∩A∩A∩Ᾱ) = P(A)P(Ᾱ)P(Ᾱ)P(A) P(A)P(A)P(Ᾱ)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 формулі (13) n і p – параметри: n = 1,2,… ;  0&lt;p&lt;1.  Щоб підкреслити це, напишемо (13) у виді B(s, n, p) =                (14)  s = 0,1,2,…,n. n = 1,2,… . </vt:lpstr>
      <vt:lpstr>Формулу Якова Бернуллі читаємо так: Імовірність того, що в n незалежних спробах при сталій імовірності p появи події в 1 спробі подія відбувається s разів дорівнює                </vt:lpstr>
      <vt:lpstr>Приклад Яка ймовірність того, що при 5 киданні монети герб випаде 2 рази?</vt:lpstr>
      <vt:lpstr> Розглянемо двочлен 〖(q+p)〗^n.Згідно з формулою бінома Нютона для довільних чисел q i p та натурального числа n маємо розклад 〖(q+p)〗^n= C_n^0 q^n p^0+ C_n^1 q^(n-1) p^1+… 〖+C〗_n^0 q^n p^0+…+C_n^n q^0 p^n=∑1_(s=0)^n▒〖C_n^s q^(n-s) p^s 〗    Покладемо у розкладі бінома Нютона ,що:     0 &lt; p &lt; 1, q = 1 – p.  Тоді заг. член розкладу збігається з формулою Я.Бернуллі:    b(s;n;p). Одержимо,що  1= ∑_(s=0)^n▒〖b(s;n;p)〗 – з точки зору теорії ймовірності це вірогідна подія. З огляду на вказаний зв'язок між формулою Я. Бернуллі утворюють  біномний розподіл. </vt:lpstr>
      <vt:lpstr>Задача. Показати , що коли в кожній з n незалежних спроб можливі ті ж k  виходів: А1, ..., Аk , причому   Р(Аi) =  p_i, де 0&lt;p_i&lt;1  і ∑_(i=1)^n▒p_i   = 1, то імовірність того, що А1  відбувся S1 разів,..., n. A_k  - відбувся S_k разів  (де Si ≥ 0, S1 +... + Sk = n),  дорівнює  n!/(S_1 !S_2 !…S_k !) p_1^(S_1 ) p_2^(S_2 )…p_k^(S_k )=b(S_1,…S_k;n,p_1…p_k )              (15)  Імовірності обчислені за цим виразом , утворюють поліноміальний розподіл. Звідси при k = 2 одержимо біномний розподіл(ф-лу Бернулі). </vt:lpstr>
      <vt:lpstr>PowerPoint Presentation</vt:lpstr>
      <vt:lpstr>Найімовірніше число появ подій</vt:lpstr>
      <vt:lpstr>PowerPoint Presentation</vt:lpstr>
      <vt:lpstr>PowerPoint Presentation</vt:lpstr>
      <vt:lpstr>PowerPoint Presentation</vt:lpstr>
      <vt:lpstr>PowerPoint Presentation</vt:lpstr>
      <vt:lpstr>Від’ємно-біномний розподіл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Послідовність незалежних спроб</dc:title>
  <dc:creator>Користувач Windows</dc:creator>
  <cp:lastModifiedBy>KDIS</cp:lastModifiedBy>
  <cp:revision>3</cp:revision>
  <dcterms:created xsi:type="dcterms:W3CDTF">2018-05-15T13:27:17Z</dcterms:created>
  <dcterms:modified xsi:type="dcterms:W3CDTF">2018-05-16T04:19:48Z</dcterms:modified>
</cp:coreProperties>
</file>