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3.xml" ContentType="application/vnd.openxmlformats-officedocument.presentationml.slide+xml"/>
  <Override PartName="/ppt/slides/slide8.xml" ContentType="application/vnd.openxmlformats-officedocument.presentationml.slide+xml"/>
  <Override PartName="/ppt/slides/slide61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62.xml" ContentType="application/vnd.openxmlformats-officedocument.presentationml.slide+xml"/>
  <Override PartName="/ppt/slides/slide54.xml" ContentType="application/vnd.openxmlformats-officedocument.presentationml.slide+xml"/>
  <Override PartName="/ppt/slides/slide50.xml" ContentType="application/vnd.openxmlformats-officedocument.presentationml.slide+xml"/>
  <Override PartName="/ppt/slides/slide56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5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88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C4B4-36F6-4534-AD46-055FB3A91C53}" type="datetimeFigureOut">
              <a:rPr lang="uk-UA" smtClean="0"/>
              <a:t>04.11.2020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A621-15BC-4C92-B670-A6A9BE0CB02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489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C4B4-36F6-4534-AD46-055FB3A91C53}" type="datetimeFigureOut">
              <a:rPr lang="uk-UA" smtClean="0"/>
              <a:t>04.11.2020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A621-15BC-4C92-B670-A6A9BE0CB02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018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C4B4-36F6-4534-AD46-055FB3A91C53}" type="datetimeFigureOut">
              <a:rPr lang="uk-UA" smtClean="0"/>
              <a:t>04.11.2020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A621-15BC-4C92-B670-A6A9BE0CB02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7632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C4B4-36F6-4534-AD46-055FB3A91C53}" type="datetimeFigureOut">
              <a:rPr lang="uk-UA" smtClean="0"/>
              <a:t>04.11.2020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A621-15BC-4C92-B670-A6A9BE0CB02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424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C4B4-36F6-4534-AD46-055FB3A91C53}" type="datetimeFigureOut">
              <a:rPr lang="uk-UA" smtClean="0"/>
              <a:t>04.11.2020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A621-15BC-4C92-B670-A6A9BE0CB02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1758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C4B4-36F6-4534-AD46-055FB3A91C53}" type="datetimeFigureOut">
              <a:rPr lang="uk-UA" smtClean="0"/>
              <a:t>04.11.2020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A621-15BC-4C92-B670-A6A9BE0CB02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5673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C4B4-36F6-4534-AD46-055FB3A91C53}" type="datetimeFigureOut">
              <a:rPr lang="uk-UA" smtClean="0"/>
              <a:t>04.11.2020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A621-15BC-4C92-B670-A6A9BE0CB02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41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C4B4-36F6-4534-AD46-055FB3A91C53}" type="datetimeFigureOut">
              <a:rPr lang="uk-UA" smtClean="0"/>
              <a:t>04.11.2020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A621-15BC-4C92-B670-A6A9BE0CB02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183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C4B4-36F6-4534-AD46-055FB3A91C53}" type="datetimeFigureOut">
              <a:rPr lang="uk-UA" smtClean="0"/>
              <a:t>04.11.2020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A621-15BC-4C92-B670-A6A9BE0CB02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595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C4B4-36F6-4534-AD46-055FB3A91C53}" type="datetimeFigureOut">
              <a:rPr lang="uk-UA" smtClean="0"/>
              <a:t>04.11.2020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A621-15BC-4C92-B670-A6A9BE0CB02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031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C4B4-36F6-4534-AD46-055FB3A91C53}" type="datetimeFigureOut">
              <a:rPr lang="uk-UA" smtClean="0"/>
              <a:t>04.11.2020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A621-15BC-4C92-B670-A6A9BE0CB02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564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9C4B4-36F6-4534-AD46-055FB3A91C53}" type="datetimeFigureOut">
              <a:rPr lang="uk-UA" smtClean="0"/>
              <a:t>04.11.2020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9A621-15BC-4C92-B670-A6A9BE0CB02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934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Лінійний однозв'язний список засобами С++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використання структур і функцій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8438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Побудова короткого списку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975413" y="2279561"/>
            <a:ext cx="1080000" cy="57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Прямокутник 6"/>
          <p:cNvSpPr/>
          <p:nvPr/>
        </p:nvSpPr>
        <p:spPr>
          <a:xfrm>
            <a:off x="2753932" y="2279561"/>
            <a:ext cx="1080000" cy="57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2400" dirty="0" smtClean="0">
                <a:solidFill>
                  <a:schemeClr val="tx1"/>
                </a:solidFill>
              </a:rPr>
              <a:t>32</a:t>
            </a:r>
            <a:endParaRPr lang="uk-UA" sz="2400" dirty="0">
              <a:solidFill>
                <a:schemeClr val="tx1"/>
              </a:solidFill>
            </a:endParaRPr>
          </a:p>
        </p:txBody>
      </p:sp>
      <p:sp>
        <p:nvSpPr>
          <p:cNvPr id="8" name="Прямокутник 7"/>
          <p:cNvSpPr/>
          <p:nvPr/>
        </p:nvSpPr>
        <p:spPr>
          <a:xfrm>
            <a:off x="3833932" y="2279561"/>
            <a:ext cx="1080000" cy="57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Прямокутник 8"/>
          <p:cNvSpPr/>
          <p:nvPr/>
        </p:nvSpPr>
        <p:spPr>
          <a:xfrm>
            <a:off x="5651678" y="2279561"/>
            <a:ext cx="1080000" cy="57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2400" dirty="0" smtClean="0">
                <a:solidFill>
                  <a:schemeClr val="tx1"/>
                </a:solidFill>
              </a:rPr>
              <a:t>45</a:t>
            </a:r>
            <a:endParaRPr lang="uk-UA" sz="2400" dirty="0">
              <a:solidFill>
                <a:schemeClr val="tx1"/>
              </a:solidFill>
            </a:endParaRPr>
          </a:p>
        </p:txBody>
      </p:sp>
      <p:sp>
        <p:nvSpPr>
          <p:cNvPr id="10" name="Прямокутник 9"/>
          <p:cNvSpPr/>
          <p:nvPr/>
        </p:nvSpPr>
        <p:spPr>
          <a:xfrm>
            <a:off x="6731678" y="2279561"/>
            <a:ext cx="1080000" cy="57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Прямокутник 10"/>
          <p:cNvSpPr/>
          <p:nvPr/>
        </p:nvSpPr>
        <p:spPr>
          <a:xfrm>
            <a:off x="8562304" y="2279561"/>
            <a:ext cx="1080000" cy="57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2400" dirty="0" smtClean="0">
                <a:solidFill>
                  <a:schemeClr val="tx1"/>
                </a:solidFill>
              </a:rPr>
              <a:t>95</a:t>
            </a:r>
            <a:endParaRPr lang="uk-UA" sz="2400" dirty="0">
              <a:solidFill>
                <a:schemeClr val="tx1"/>
              </a:solidFill>
            </a:endParaRPr>
          </a:p>
        </p:txBody>
      </p:sp>
      <p:sp>
        <p:nvSpPr>
          <p:cNvPr id="12" name="Прямокутник 11"/>
          <p:cNvSpPr/>
          <p:nvPr/>
        </p:nvSpPr>
        <p:spPr>
          <a:xfrm>
            <a:off x="9642304" y="2279561"/>
            <a:ext cx="1080000" cy="57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4" name="Групувати 3"/>
          <p:cNvGrpSpPr/>
          <p:nvPr/>
        </p:nvGrpSpPr>
        <p:grpSpPr>
          <a:xfrm>
            <a:off x="9642304" y="2279561"/>
            <a:ext cx="1080000" cy="576000"/>
            <a:chOff x="9642304" y="2279561"/>
            <a:chExt cx="1080000" cy="576000"/>
          </a:xfrm>
        </p:grpSpPr>
        <p:cxnSp>
          <p:nvCxnSpPr>
            <p:cNvPr id="14" name="Пряма сполучна лінія 13"/>
            <p:cNvCxnSpPr/>
            <p:nvPr/>
          </p:nvCxnSpPr>
          <p:spPr>
            <a:xfrm>
              <a:off x="9642304" y="2279561"/>
              <a:ext cx="1080000" cy="57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 сполучна лінія 15"/>
            <p:cNvCxnSpPr/>
            <p:nvPr/>
          </p:nvCxnSpPr>
          <p:spPr>
            <a:xfrm flipV="1">
              <a:off x="9642304" y="2279561"/>
              <a:ext cx="1080000" cy="57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Пряма зі стрілкою 17"/>
          <p:cNvCxnSpPr>
            <a:endCxn id="7" idx="1"/>
          </p:cNvCxnSpPr>
          <p:nvPr/>
        </p:nvCxnSpPr>
        <p:spPr>
          <a:xfrm>
            <a:off x="1621825" y="2567561"/>
            <a:ext cx="11321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 зі стрілкою 18"/>
          <p:cNvCxnSpPr/>
          <p:nvPr/>
        </p:nvCxnSpPr>
        <p:spPr>
          <a:xfrm>
            <a:off x="4519571" y="2567561"/>
            <a:ext cx="11321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 зі стрілкою 19"/>
          <p:cNvCxnSpPr/>
          <p:nvPr/>
        </p:nvCxnSpPr>
        <p:spPr>
          <a:xfrm>
            <a:off x="7430197" y="2567561"/>
            <a:ext cx="11321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71199" y="1841124"/>
            <a:ext cx="506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</a:t>
            </a:r>
            <a:endParaRPr lang="uk-UA" sz="2400" b="1" dirty="0"/>
          </a:p>
        </p:txBody>
      </p:sp>
      <p:grpSp>
        <p:nvGrpSpPr>
          <p:cNvPr id="15" name="Групувати 14"/>
          <p:cNvGrpSpPr/>
          <p:nvPr/>
        </p:nvGrpSpPr>
        <p:grpSpPr>
          <a:xfrm>
            <a:off x="2754598" y="1832356"/>
            <a:ext cx="1817081" cy="470433"/>
            <a:chOff x="2754598" y="1832356"/>
            <a:chExt cx="1817081" cy="470433"/>
          </a:xfrm>
        </p:grpSpPr>
        <p:sp>
          <p:nvSpPr>
            <p:cNvPr id="17" name="TextBox 16"/>
            <p:cNvSpPr txBox="1"/>
            <p:nvPr/>
          </p:nvSpPr>
          <p:spPr>
            <a:xfrm>
              <a:off x="2754598" y="1832356"/>
              <a:ext cx="851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value</a:t>
              </a:r>
              <a:endParaRPr lang="uk-UA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34449" y="1841124"/>
              <a:ext cx="7372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link</a:t>
              </a:r>
              <a:endParaRPr lang="uk-UA" sz="2400" b="1" dirty="0"/>
            </a:p>
          </p:txBody>
        </p:sp>
      </p:grpSp>
      <p:sp>
        <p:nvSpPr>
          <p:cNvPr id="6" name="Прямокутник 5"/>
          <p:cNvSpPr/>
          <p:nvPr/>
        </p:nvSpPr>
        <p:spPr>
          <a:xfrm>
            <a:off x="4591638" y="3540342"/>
            <a:ext cx="613066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L-&gt;value = 32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L-&gt;link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L-&gt;link-&gt;value = 45;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L-&gt;link-&gt;link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L-&gt;link-&gt;link-&gt;value = 95;</a:t>
            </a:r>
          </a:p>
          <a:p>
            <a:r>
              <a:rPr lang="nl-NL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L-&gt;link-&gt;link-&gt;link </a:t>
            </a:r>
            <a:r>
              <a:rPr lang="nl-NL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nl-NL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nl-NL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NL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22" name="Групувати 21"/>
          <p:cNvGrpSpPr/>
          <p:nvPr/>
        </p:nvGrpSpPr>
        <p:grpSpPr>
          <a:xfrm>
            <a:off x="5665223" y="1841124"/>
            <a:ext cx="1817081" cy="470433"/>
            <a:chOff x="2754598" y="1832356"/>
            <a:chExt cx="1817081" cy="470433"/>
          </a:xfrm>
        </p:grpSpPr>
        <p:sp>
          <p:nvSpPr>
            <p:cNvPr id="23" name="TextBox 22"/>
            <p:cNvSpPr txBox="1"/>
            <p:nvPr/>
          </p:nvSpPr>
          <p:spPr>
            <a:xfrm>
              <a:off x="2754598" y="1832356"/>
              <a:ext cx="851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value</a:t>
              </a:r>
              <a:endParaRPr lang="uk-UA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34449" y="1841124"/>
              <a:ext cx="7372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link</a:t>
              </a:r>
              <a:endParaRPr lang="uk-UA" sz="2400" b="1" dirty="0"/>
            </a:p>
          </p:txBody>
        </p:sp>
      </p:grpSp>
      <p:grpSp>
        <p:nvGrpSpPr>
          <p:cNvPr id="25" name="Групувати 24"/>
          <p:cNvGrpSpPr/>
          <p:nvPr/>
        </p:nvGrpSpPr>
        <p:grpSpPr>
          <a:xfrm>
            <a:off x="8562304" y="1831291"/>
            <a:ext cx="1817081" cy="470433"/>
            <a:chOff x="2754598" y="1832356"/>
            <a:chExt cx="1817081" cy="470433"/>
          </a:xfrm>
        </p:grpSpPr>
        <p:sp>
          <p:nvSpPr>
            <p:cNvPr id="26" name="TextBox 25"/>
            <p:cNvSpPr txBox="1"/>
            <p:nvPr/>
          </p:nvSpPr>
          <p:spPr>
            <a:xfrm>
              <a:off x="2754598" y="1832356"/>
              <a:ext cx="851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value</a:t>
              </a:r>
              <a:endParaRPr lang="uk-UA" sz="2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34449" y="1841124"/>
              <a:ext cx="7372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link</a:t>
              </a:r>
              <a:endParaRPr lang="uk-UA" sz="24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795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Побудова списку</a:t>
            </a:r>
            <a:r>
              <a:rPr lang="en-US" dirty="0" smtClean="0"/>
              <a:t> </a:t>
            </a:r>
            <a:r>
              <a:rPr lang="uk-UA" dirty="0" smtClean="0"/>
              <a:t>завершена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975413" y="2279561"/>
            <a:ext cx="1080000" cy="57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Прямокутник 6"/>
          <p:cNvSpPr/>
          <p:nvPr/>
        </p:nvSpPr>
        <p:spPr>
          <a:xfrm>
            <a:off x="2753932" y="2279561"/>
            <a:ext cx="1080000" cy="57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2400" dirty="0" smtClean="0">
                <a:solidFill>
                  <a:schemeClr val="tx1"/>
                </a:solidFill>
              </a:rPr>
              <a:t>32</a:t>
            </a:r>
            <a:endParaRPr lang="uk-UA" sz="2400" dirty="0">
              <a:solidFill>
                <a:schemeClr val="tx1"/>
              </a:solidFill>
            </a:endParaRPr>
          </a:p>
        </p:txBody>
      </p:sp>
      <p:sp>
        <p:nvSpPr>
          <p:cNvPr id="8" name="Прямокутник 7"/>
          <p:cNvSpPr/>
          <p:nvPr/>
        </p:nvSpPr>
        <p:spPr>
          <a:xfrm>
            <a:off x="3833932" y="2279561"/>
            <a:ext cx="1080000" cy="57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Прямокутник 8"/>
          <p:cNvSpPr/>
          <p:nvPr/>
        </p:nvSpPr>
        <p:spPr>
          <a:xfrm>
            <a:off x="5651678" y="2279561"/>
            <a:ext cx="1080000" cy="57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2400" dirty="0" smtClean="0">
                <a:solidFill>
                  <a:schemeClr val="tx1"/>
                </a:solidFill>
              </a:rPr>
              <a:t>45</a:t>
            </a:r>
            <a:endParaRPr lang="uk-UA" sz="2400" dirty="0">
              <a:solidFill>
                <a:schemeClr val="tx1"/>
              </a:solidFill>
            </a:endParaRPr>
          </a:p>
        </p:txBody>
      </p:sp>
      <p:sp>
        <p:nvSpPr>
          <p:cNvPr id="10" name="Прямокутник 9"/>
          <p:cNvSpPr/>
          <p:nvPr/>
        </p:nvSpPr>
        <p:spPr>
          <a:xfrm>
            <a:off x="6731678" y="2279561"/>
            <a:ext cx="1080000" cy="57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Прямокутник 10"/>
          <p:cNvSpPr/>
          <p:nvPr/>
        </p:nvSpPr>
        <p:spPr>
          <a:xfrm>
            <a:off x="8562304" y="2279561"/>
            <a:ext cx="1080000" cy="57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2400" dirty="0" smtClean="0">
                <a:solidFill>
                  <a:schemeClr val="tx1"/>
                </a:solidFill>
              </a:rPr>
              <a:t>95</a:t>
            </a:r>
            <a:endParaRPr lang="uk-UA" sz="2400" dirty="0">
              <a:solidFill>
                <a:schemeClr val="tx1"/>
              </a:solidFill>
            </a:endParaRPr>
          </a:p>
        </p:txBody>
      </p:sp>
      <p:sp>
        <p:nvSpPr>
          <p:cNvPr id="12" name="Прямокутник 11"/>
          <p:cNvSpPr/>
          <p:nvPr/>
        </p:nvSpPr>
        <p:spPr>
          <a:xfrm>
            <a:off x="9642304" y="2279561"/>
            <a:ext cx="1080000" cy="57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4" name="Групувати 3"/>
          <p:cNvGrpSpPr/>
          <p:nvPr/>
        </p:nvGrpSpPr>
        <p:grpSpPr>
          <a:xfrm>
            <a:off x="9642304" y="2279561"/>
            <a:ext cx="1080000" cy="576000"/>
            <a:chOff x="9642304" y="2279561"/>
            <a:chExt cx="1080000" cy="576000"/>
          </a:xfrm>
        </p:grpSpPr>
        <p:cxnSp>
          <p:nvCxnSpPr>
            <p:cNvPr id="14" name="Пряма сполучна лінія 13"/>
            <p:cNvCxnSpPr/>
            <p:nvPr/>
          </p:nvCxnSpPr>
          <p:spPr>
            <a:xfrm>
              <a:off x="9642304" y="2279561"/>
              <a:ext cx="1080000" cy="57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 сполучна лінія 15"/>
            <p:cNvCxnSpPr/>
            <p:nvPr/>
          </p:nvCxnSpPr>
          <p:spPr>
            <a:xfrm flipV="1">
              <a:off x="9642304" y="2279561"/>
              <a:ext cx="1080000" cy="57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Пряма зі стрілкою 17"/>
          <p:cNvCxnSpPr>
            <a:endCxn id="7" idx="1"/>
          </p:cNvCxnSpPr>
          <p:nvPr/>
        </p:nvCxnSpPr>
        <p:spPr>
          <a:xfrm>
            <a:off x="1621825" y="2567561"/>
            <a:ext cx="11321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 зі стрілкою 18"/>
          <p:cNvCxnSpPr/>
          <p:nvPr/>
        </p:nvCxnSpPr>
        <p:spPr>
          <a:xfrm>
            <a:off x="4519571" y="2567561"/>
            <a:ext cx="11321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 зі стрілкою 19"/>
          <p:cNvCxnSpPr/>
          <p:nvPr/>
        </p:nvCxnSpPr>
        <p:spPr>
          <a:xfrm>
            <a:off x="7430197" y="2567561"/>
            <a:ext cx="11321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71199" y="1841124"/>
            <a:ext cx="506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</a:t>
            </a:r>
            <a:endParaRPr lang="uk-UA" sz="2400" dirty="0"/>
          </a:p>
        </p:txBody>
      </p:sp>
      <p:grpSp>
        <p:nvGrpSpPr>
          <p:cNvPr id="15" name="Групувати 14"/>
          <p:cNvGrpSpPr/>
          <p:nvPr/>
        </p:nvGrpSpPr>
        <p:grpSpPr>
          <a:xfrm>
            <a:off x="2754598" y="1832356"/>
            <a:ext cx="1817081" cy="470433"/>
            <a:chOff x="2754598" y="1832356"/>
            <a:chExt cx="1817081" cy="470433"/>
          </a:xfrm>
        </p:grpSpPr>
        <p:sp>
          <p:nvSpPr>
            <p:cNvPr id="17" name="TextBox 16"/>
            <p:cNvSpPr txBox="1"/>
            <p:nvPr/>
          </p:nvSpPr>
          <p:spPr>
            <a:xfrm>
              <a:off x="2754598" y="1832356"/>
              <a:ext cx="851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value</a:t>
              </a:r>
              <a:endParaRPr lang="uk-UA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34449" y="1841124"/>
              <a:ext cx="7372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link</a:t>
              </a:r>
              <a:endParaRPr lang="uk-UA" sz="2400" dirty="0"/>
            </a:p>
          </p:txBody>
        </p:sp>
      </p:grpSp>
      <p:sp>
        <p:nvSpPr>
          <p:cNvPr id="6" name="Прямокутник 5"/>
          <p:cNvSpPr/>
          <p:nvPr/>
        </p:nvSpPr>
        <p:spPr>
          <a:xfrm>
            <a:off x="4591638" y="3540342"/>
            <a:ext cx="613066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L-&gt;value = 32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L-&gt;link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L-&gt;link-&gt;value = 45;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L-&gt;link-&gt;link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L-&gt;link-&gt;link-&gt;value = 95;</a:t>
            </a:r>
          </a:p>
          <a:p>
            <a:r>
              <a:rPr lang="nl-NL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L-&gt;link-&gt;link-&gt;link = </a:t>
            </a:r>
            <a:r>
              <a:rPr lang="nl-NL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nl-NL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NL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22" name="Групувати 21"/>
          <p:cNvGrpSpPr/>
          <p:nvPr/>
        </p:nvGrpSpPr>
        <p:grpSpPr>
          <a:xfrm>
            <a:off x="5665223" y="1841124"/>
            <a:ext cx="1817081" cy="470433"/>
            <a:chOff x="2754598" y="1832356"/>
            <a:chExt cx="1817081" cy="470433"/>
          </a:xfrm>
        </p:grpSpPr>
        <p:sp>
          <p:nvSpPr>
            <p:cNvPr id="23" name="TextBox 22"/>
            <p:cNvSpPr txBox="1"/>
            <p:nvPr/>
          </p:nvSpPr>
          <p:spPr>
            <a:xfrm>
              <a:off x="2754598" y="1832356"/>
              <a:ext cx="851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value</a:t>
              </a:r>
              <a:endParaRPr lang="uk-UA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34449" y="1841124"/>
              <a:ext cx="7372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link</a:t>
              </a:r>
              <a:endParaRPr lang="uk-UA" sz="2400" dirty="0"/>
            </a:p>
          </p:txBody>
        </p:sp>
      </p:grpSp>
      <p:grpSp>
        <p:nvGrpSpPr>
          <p:cNvPr id="25" name="Групувати 24"/>
          <p:cNvGrpSpPr/>
          <p:nvPr/>
        </p:nvGrpSpPr>
        <p:grpSpPr>
          <a:xfrm>
            <a:off x="8562304" y="1831291"/>
            <a:ext cx="1817081" cy="470433"/>
            <a:chOff x="2754598" y="1832356"/>
            <a:chExt cx="1817081" cy="470433"/>
          </a:xfrm>
        </p:grpSpPr>
        <p:sp>
          <p:nvSpPr>
            <p:cNvPr id="26" name="TextBox 25"/>
            <p:cNvSpPr txBox="1"/>
            <p:nvPr/>
          </p:nvSpPr>
          <p:spPr>
            <a:xfrm>
              <a:off x="2754598" y="1832356"/>
              <a:ext cx="851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value</a:t>
              </a:r>
              <a:endParaRPr lang="uk-UA" sz="2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34449" y="1841124"/>
              <a:ext cx="7372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link</a:t>
              </a:r>
              <a:endParaRPr lang="uk-UA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994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530"/>
          </a:xfrm>
        </p:spPr>
        <p:txBody>
          <a:bodyPr/>
          <a:lstStyle/>
          <a:p>
            <a:r>
              <a:rPr lang="uk-UA" dirty="0" smtClean="0"/>
              <a:t>Використання конструкторів структур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932916" y="2784735"/>
            <a:ext cx="353589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uk-UA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value;</a:t>
            </a:r>
          </a:p>
          <a:p>
            <a:r>
              <a:rPr lang="uk-UA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link;</a:t>
            </a:r>
          </a:p>
          <a:p>
            <a:r>
              <a:rPr lang="uk-U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uk-U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Прямокутник 5"/>
          <p:cNvSpPr/>
          <p:nvPr/>
        </p:nvSpPr>
        <p:spPr>
          <a:xfrm>
            <a:off x="7673834" y="1322028"/>
            <a:ext cx="42565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L-&gt;value = 32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L-&gt;link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L-&gt;link-&gt;value = 45;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L-&gt;link-&gt;link = </a:t>
            </a:r>
            <a:r>
              <a:rPr lang="nl-NL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nl-NL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NL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7" name="Групувати 6"/>
          <p:cNvGrpSpPr/>
          <p:nvPr/>
        </p:nvGrpSpPr>
        <p:grpSpPr>
          <a:xfrm>
            <a:off x="426076" y="1313260"/>
            <a:ext cx="6888958" cy="1024270"/>
            <a:chOff x="871199" y="1831291"/>
            <a:chExt cx="6888958" cy="1024270"/>
          </a:xfrm>
        </p:grpSpPr>
        <p:sp>
          <p:nvSpPr>
            <p:cNvPr id="8" name="Прямокутник 7"/>
            <p:cNvSpPr/>
            <p:nvPr/>
          </p:nvSpPr>
          <p:spPr>
            <a:xfrm>
              <a:off x="975413" y="2279561"/>
              <a:ext cx="1080000" cy="57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Прямокутник 8"/>
            <p:cNvSpPr/>
            <p:nvPr/>
          </p:nvSpPr>
          <p:spPr>
            <a:xfrm>
              <a:off x="2753932" y="2279561"/>
              <a:ext cx="1080000" cy="57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uk-UA" sz="2400" dirty="0" smtClean="0">
                  <a:solidFill>
                    <a:schemeClr val="tx1"/>
                  </a:solidFill>
                </a:rPr>
                <a:t>32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Прямокутник 9"/>
            <p:cNvSpPr/>
            <p:nvPr/>
          </p:nvSpPr>
          <p:spPr>
            <a:xfrm>
              <a:off x="3833932" y="2279561"/>
              <a:ext cx="1080000" cy="57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Прямокутник 10"/>
            <p:cNvSpPr/>
            <p:nvPr/>
          </p:nvSpPr>
          <p:spPr>
            <a:xfrm>
              <a:off x="5600157" y="2279561"/>
              <a:ext cx="1080000" cy="57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uk-UA" sz="2400" dirty="0" smtClean="0">
                  <a:solidFill>
                    <a:schemeClr val="tx1"/>
                  </a:solidFill>
                </a:rPr>
                <a:t>45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Прямокутник 11"/>
            <p:cNvSpPr/>
            <p:nvPr/>
          </p:nvSpPr>
          <p:spPr>
            <a:xfrm>
              <a:off x="6680157" y="2279561"/>
              <a:ext cx="1080000" cy="57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13" name="Групувати 12"/>
            <p:cNvGrpSpPr/>
            <p:nvPr/>
          </p:nvGrpSpPr>
          <p:grpSpPr>
            <a:xfrm>
              <a:off x="6680157" y="2279561"/>
              <a:ext cx="1080000" cy="576000"/>
              <a:chOff x="9642304" y="2279561"/>
              <a:chExt cx="1080000" cy="576000"/>
            </a:xfrm>
          </p:grpSpPr>
          <p:cxnSp>
            <p:nvCxnSpPr>
              <p:cNvPr id="23" name="Пряма сполучна лінія 22"/>
              <p:cNvCxnSpPr/>
              <p:nvPr/>
            </p:nvCxnSpPr>
            <p:spPr>
              <a:xfrm>
                <a:off x="9642304" y="2279561"/>
                <a:ext cx="1080000" cy="57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Пряма сполучна лінія 23"/>
              <p:cNvCxnSpPr/>
              <p:nvPr/>
            </p:nvCxnSpPr>
            <p:spPr>
              <a:xfrm flipV="1">
                <a:off x="9642304" y="2279561"/>
                <a:ext cx="1080000" cy="57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Пряма зі стрілкою 13"/>
            <p:cNvCxnSpPr>
              <a:endCxn id="9" idx="1"/>
            </p:cNvCxnSpPr>
            <p:nvPr/>
          </p:nvCxnSpPr>
          <p:spPr>
            <a:xfrm>
              <a:off x="1621825" y="2567561"/>
              <a:ext cx="11321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 зі стрілкою 14"/>
            <p:cNvCxnSpPr/>
            <p:nvPr/>
          </p:nvCxnSpPr>
          <p:spPr>
            <a:xfrm>
              <a:off x="4468050" y="2567561"/>
              <a:ext cx="11321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71199" y="1841124"/>
              <a:ext cx="506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</a:t>
              </a:r>
              <a:endParaRPr lang="uk-UA" sz="2400" dirty="0"/>
            </a:p>
          </p:txBody>
        </p:sp>
        <p:grpSp>
          <p:nvGrpSpPr>
            <p:cNvPr id="17" name="Групувати 16"/>
            <p:cNvGrpSpPr/>
            <p:nvPr/>
          </p:nvGrpSpPr>
          <p:grpSpPr>
            <a:xfrm>
              <a:off x="2754598" y="1832356"/>
              <a:ext cx="1817081" cy="470433"/>
              <a:chOff x="2754598" y="1832356"/>
              <a:chExt cx="1817081" cy="470433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54598" y="1832356"/>
                <a:ext cx="8514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value</a:t>
                </a:r>
                <a:endParaRPr lang="uk-UA" sz="2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834449" y="1841124"/>
                <a:ext cx="7372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link</a:t>
                </a:r>
                <a:endParaRPr lang="uk-UA" sz="2400" dirty="0"/>
              </a:p>
            </p:txBody>
          </p:sp>
        </p:grpSp>
        <p:grpSp>
          <p:nvGrpSpPr>
            <p:cNvPr id="18" name="Групувати 17"/>
            <p:cNvGrpSpPr/>
            <p:nvPr/>
          </p:nvGrpSpPr>
          <p:grpSpPr>
            <a:xfrm>
              <a:off x="5600157" y="1831291"/>
              <a:ext cx="1817081" cy="470433"/>
              <a:chOff x="2754598" y="1832356"/>
              <a:chExt cx="1817081" cy="470433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2754598" y="1832356"/>
                <a:ext cx="8514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value</a:t>
                </a:r>
                <a:endParaRPr lang="uk-UA" sz="24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834449" y="1841124"/>
                <a:ext cx="7372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link</a:t>
                </a:r>
                <a:endParaRPr lang="uk-UA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636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530"/>
          </a:xfrm>
        </p:spPr>
        <p:txBody>
          <a:bodyPr/>
          <a:lstStyle/>
          <a:p>
            <a:r>
              <a:rPr lang="uk-UA" dirty="0" smtClean="0"/>
              <a:t>Використання конструкторів структур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932916" y="2784735"/>
            <a:ext cx="108898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uk-UA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value;</a:t>
            </a:r>
          </a:p>
          <a:p>
            <a:r>
              <a:rPr lang="uk-UA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link;</a:t>
            </a:r>
          </a:p>
          <a:p>
            <a:r>
              <a:rPr lang="uk-U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uk-U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link(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{}</a:t>
            </a:r>
          </a:p>
          <a:p>
            <a:r>
              <a:rPr lang="uk-U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Прямокутник 4"/>
          <p:cNvSpPr/>
          <p:nvPr/>
        </p:nvSpPr>
        <p:spPr>
          <a:xfrm>
            <a:off x="838200" y="5540264"/>
            <a:ext cx="6811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L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(32,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(45));</a:t>
            </a:r>
            <a:endParaRPr lang="uk-UA" sz="2400" dirty="0"/>
          </a:p>
        </p:txBody>
      </p:sp>
      <p:sp>
        <p:nvSpPr>
          <p:cNvPr id="6" name="Прямокутник 5"/>
          <p:cNvSpPr/>
          <p:nvPr/>
        </p:nvSpPr>
        <p:spPr>
          <a:xfrm>
            <a:off x="7673834" y="1322028"/>
            <a:ext cx="42565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L-&gt;value = 32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L-&gt;link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L-&gt;link-&gt;value = 45;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L-&gt;link-&gt;link = </a:t>
            </a:r>
            <a:r>
              <a:rPr lang="nl-NL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nl-NL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NL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7" name="Групувати 6"/>
          <p:cNvGrpSpPr/>
          <p:nvPr/>
        </p:nvGrpSpPr>
        <p:grpSpPr>
          <a:xfrm>
            <a:off x="426076" y="1313260"/>
            <a:ext cx="6888958" cy="1024270"/>
            <a:chOff x="871199" y="1831291"/>
            <a:chExt cx="6888958" cy="1024270"/>
          </a:xfrm>
        </p:grpSpPr>
        <p:sp>
          <p:nvSpPr>
            <p:cNvPr id="8" name="Прямокутник 7"/>
            <p:cNvSpPr/>
            <p:nvPr/>
          </p:nvSpPr>
          <p:spPr>
            <a:xfrm>
              <a:off x="975413" y="2279561"/>
              <a:ext cx="1080000" cy="57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Прямокутник 8"/>
            <p:cNvSpPr/>
            <p:nvPr/>
          </p:nvSpPr>
          <p:spPr>
            <a:xfrm>
              <a:off x="2753932" y="2279561"/>
              <a:ext cx="1080000" cy="57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uk-UA" sz="2400" dirty="0" smtClean="0">
                  <a:solidFill>
                    <a:schemeClr val="tx1"/>
                  </a:solidFill>
                </a:rPr>
                <a:t>32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Прямокутник 9"/>
            <p:cNvSpPr/>
            <p:nvPr/>
          </p:nvSpPr>
          <p:spPr>
            <a:xfrm>
              <a:off x="3833932" y="2279561"/>
              <a:ext cx="1080000" cy="57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Прямокутник 10"/>
            <p:cNvSpPr/>
            <p:nvPr/>
          </p:nvSpPr>
          <p:spPr>
            <a:xfrm>
              <a:off x="5600157" y="2279561"/>
              <a:ext cx="1080000" cy="57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uk-UA" sz="2400" dirty="0" smtClean="0">
                  <a:solidFill>
                    <a:schemeClr val="tx1"/>
                  </a:solidFill>
                </a:rPr>
                <a:t>45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Прямокутник 11"/>
            <p:cNvSpPr/>
            <p:nvPr/>
          </p:nvSpPr>
          <p:spPr>
            <a:xfrm>
              <a:off x="6680157" y="2279561"/>
              <a:ext cx="1080000" cy="57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13" name="Групувати 12"/>
            <p:cNvGrpSpPr/>
            <p:nvPr/>
          </p:nvGrpSpPr>
          <p:grpSpPr>
            <a:xfrm>
              <a:off x="6680157" y="2279561"/>
              <a:ext cx="1080000" cy="576000"/>
              <a:chOff x="9642304" y="2279561"/>
              <a:chExt cx="1080000" cy="576000"/>
            </a:xfrm>
          </p:grpSpPr>
          <p:cxnSp>
            <p:nvCxnSpPr>
              <p:cNvPr id="23" name="Пряма сполучна лінія 22"/>
              <p:cNvCxnSpPr/>
              <p:nvPr/>
            </p:nvCxnSpPr>
            <p:spPr>
              <a:xfrm>
                <a:off x="9642304" y="2279561"/>
                <a:ext cx="1080000" cy="57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Пряма сполучна лінія 23"/>
              <p:cNvCxnSpPr/>
              <p:nvPr/>
            </p:nvCxnSpPr>
            <p:spPr>
              <a:xfrm flipV="1">
                <a:off x="9642304" y="2279561"/>
                <a:ext cx="1080000" cy="57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Пряма зі стрілкою 13"/>
            <p:cNvCxnSpPr>
              <a:endCxn id="9" idx="1"/>
            </p:cNvCxnSpPr>
            <p:nvPr/>
          </p:nvCxnSpPr>
          <p:spPr>
            <a:xfrm>
              <a:off x="1621825" y="2567561"/>
              <a:ext cx="11321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 зі стрілкою 14"/>
            <p:cNvCxnSpPr/>
            <p:nvPr/>
          </p:nvCxnSpPr>
          <p:spPr>
            <a:xfrm>
              <a:off x="4468050" y="2567561"/>
              <a:ext cx="11321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71199" y="1841124"/>
              <a:ext cx="506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</a:t>
              </a:r>
              <a:endParaRPr lang="uk-UA" sz="2400" dirty="0"/>
            </a:p>
          </p:txBody>
        </p:sp>
        <p:grpSp>
          <p:nvGrpSpPr>
            <p:cNvPr id="17" name="Групувати 16"/>
            <p:cNvGrpSpPr/>
            <p:nvPr/>
          </p:nvGrpSpPr>
          <p:grpSpPr>
            <a:xfrm>
              <a:off x="2754598" y="1832356"/>
              <a:ext cx="1817081" cy="470433"/>
              <a:chOff x="2754598" y="1832356"/>
              <a:chExt cx="1817081" cy="470433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54598" y="1832356"/>
                <a:ext cx="8514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value</a:t>
                </a:r>
                <a:endParaRPr lang="uk-UA" sz="2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834449" y="1841124"/>
                <a:ext cx="7372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link</a:t>
                </a:r>
                <a:endParaRPr lang="uk-UA" sz="2400" dirty="0"/>
              </a:p>
            </p:txBody>
          </p:sp>
        </p:grpSp>
        <p:grpSp>
          <p:nvGrpSpPr>
            <p:cNvPr id="18" name="Групувати 17"/>
            <p:cNvGrpSpPr/>
            <p:nvPr/>
          </p:nvGrpSpPr>
          <p:grpSpPr>
            <a:xfrm>
              <a:off x="5600157" y="1831291"/>
              <a:ext cx="1817081" cy="470433"/>
              <a:chOff x="2754598" y="1832356"/>
              <a:chExt cx="1817081" cy="470433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2754598" y="1832356"/>
                <a:ext cx="8514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value</a:t>
                </a:r>
                <a:endParaRPr lang="uk-UA" sz="24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834449" y="1841124"/>
                <a:ext cx="7372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link</a:t>
                </a:r>
                <a:endParaRPr lang="uk-UA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361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uk-UA" dirty="0" smtClean="0"/>
              <a:t>Створення списку довільного розміру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6986793" y="1144243"/>
            <a:ext cx="451941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List = readList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uk-UA" sz="2200" dirty="0"/>
          </a:p>
        </p:txBody>
      </p:sp>
      <p:grpSp>
        <p:nvGrpSpPr>
          <p:cNvPr id="37" name="Групувати 36"/>
          <p:cNvGrpSpPr/>
          <p:nvPr/>
        </p:nvGrpSpPr>
        <p:grpSpPr>
          <a:xfrm>
            <a:off x="5588363" y="4735895"/>
            <a:ext cx="5765437" cy="1392381"/>
            <a:chOff x="4881094" y="4723017"/>
            <a:chExt cx="5765437" cy="1392381"/>
          </a:xfrm>
        </p:grpSpPr>
        <p:sp>
          <p:nvSpPr>
            <p:cNvPr id="7" name="Прямокутник 6"/>
            <p:cNvSpPr/>
            <p:nvPr/>
          </p:nvSpPr>
          <p:spPr>
            <a:xfrm>
              <a:off x="5138670" y="4773850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81094" y="4723017"/>
              <a:ext cx="231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</a:t>
              </a:r>
              <a:endParaRPr lang="uk-UA" sz="2400" dirty="0"/>
            </a:p>
          </p:txBody>
        </p:sp>
        <p:grpSp>
          <p:nvGrpSpPr>
            <p:cNvPr id="11" name="Групувати 10"/>
            <p:cNvGrpSpPr/>
            <p:nvPr/>
          </p:nvGrpSpPr>
          <p:grpSpPr>
            <a:xfrm>
              <a:off x="5138669" y="5755398"/>
              <a:ext cx="1081828" cy="360000"/>
              <a:chOff x="3410755" y="5563744"/>
              <a:chExt cx="1081828" cy="360000"/>
            </a:xfrm>
          </p:grpSpPr>
          <p:sp>
            <p:nvSpPr>
              <p:cNvPr id="9" name="Прямокутник 8"/>
              <p:cNvSpPr/>
              <p:nvPr/>
            </p:nvSpPr>
            <p:spPr>
              <a:xfrm>
                <a:off x="3410755" y="5563744"/>
                <a:ext cx="54091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1"/>
                    </a:solidFill>
                  </a:rPr>
                  <a:t>10</a:t>
                </a:r>
                <a:endParaRPr lang="uk-UA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Прямокутник 9"/>
              <p:cNvSpPr/>
              <p:nvPr/>
            </p:nvSpPr>
            <p:spPr>
              <a:xfrm>
                <a:off x="3951669" y="5563744"/>
                <a:ext cx="54091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12" name="Групувати 11"/>
            <p:cNvGrpSpPr/>
            <p:nvPr/>
          </p:nvGrpSpPr>
          <p:grpSpPr>
            <a:xfrm>
              <a:off x="6609008" y="5734945"/>
              <a:ext cx="1081828" cy="360000"/>
              <a:chOff x="3410755" y="5563744"/>
              <a:chExt cx="1081828" cy="360000"/>
            </a:xfrm>
          </p:grpSpPr>
          <p:sp>
            <p:nvSpPr>
              <p:cNvPr id="13" name="Прямокутник 12"/>
              <p:cNvSpPr/>
              <p:nvPr/>
            </p:nvSpPr>
            <p:spPr>
              <a:xfrm>
                <a:off x="3410755" y="5563744"/>
                <a:ext cx="54091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0</a:t>
                </a:r>
                <a:endParaRPr lang="uk-UA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Прямокутник 13"/>
              <p:cNvSpPr/>
              <p:nvPr/>
            </p:nvSpPr>
            <p:spPr>
              <a:xfrm>
                <a:off x="3951669" y="5563744"/>
                <a:ext cx="54091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16" name="Пряма зі стрілкою 15"/>
            <p:cNvCxnSpPr>
              <a:endCxn id="13" idx="1"/>
            </p:cNvCxnSpPr>
            <p:nvPr/>
          </p:nvCxnSpPr>
          <p:spPr>
            <a:xfrm>
              <a:off x="5950040" y="5914945"/>
              <a:ext cx="6589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Групувати 16"/>
            <p:cNvGrpSpPr/>
            <p:nvPr/>
          </p:nvGrpSpPr>
          <p:grpSpPr>
            <a:xfrm>
              <a:off x="8079347" y="5734945"/>
              <a:ext cx="1081828" cy="360000"/>
              <a:chOff x="3410755" y="5563744"/>
              <a:chExt cx="1081828" cy="360000"/>
            </a:xfrm>
          </p:grpSpPr>
          <p:sp>
            <p:nvSpPr>
              <p:cNvPr id="18" name="Прямокутник 17"/>
              <p:cNvSpPr/>
              <p:nvPr/>
            </p:nvSpPr>
            <p:spPr>
              <a:xfrm>
                <a:off x="3410755" y="5563744"/>
                <a:ext cx="54091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0</a:t>
                </a:r>
                <a:endParaRPr lang="uk-UA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Прямокутник 18"/>
              <p:cNvSpPr/>
              <p:nvPr/>
            </p:nvSpPr>
            <p:spPr>
              <a:xfrm>
                <a:off x="3951669" y="5563744"/>
                <a:ext cx="54091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20" name="Групувати 19"/>
            <p:cNvGrpSpPr/>
            <p:nvPr/>
          </p:nvGrpSpPr>
          <p:grpSpPr>
            <a:xfrm>
              <a:off x="9564703" y="5734945"/>
              <a:ext cx="1081828" cy="360000"/>
              <a:chOff x="3410755" y="5563744"/>
              <a:chExt cx="1081828" cy="360000"/>
            </a:xfrm>
          </p:grpSpPr>
          <p:sp>
            <p:nvSpPr>
              <p:cNvPr id="21" name="Прямокутник 20"/>
              <p:cNvSpPr/>
              <p:nvPr/>
            </p:nvSpPr>
            <p:spPr>
              <a:xfrm>
                <a:off x="3410755" y="5563744"/>
                <a:ext cx="54091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0</a:t>
                </a:r>
                <a:endParaRPr lang="uk-UA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Прямокутник 21"/>
              <p:cNvSpPr/>
              <p:nvPr/>
            </p:nvSpPr>
            <p:spPr>
              <a:xfrm>
                <a:off x="3951669" y="5563744"/>
                <a:ext cx="54091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24" name="Пряма зі стрілкою 23"/>
            <p:cNvCxnSpPr>
              <a:endCxn id="18" idx="1"/>
            </p:cNvCxnSpPr>
            <p:nvPr/>
          </p:nvCxnSpPr>
          <p:spPr>
            <a:xfrm>
              <a:off x="7420379" y="5914945"/>
              <a:ext cx="6589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 зі стрілкою 27"/>
            <p:cNvCxnSpPr>
              <a:endCxn id="21" idx="1"/>
            </p:cNvCxnSpPr>
            <p:nvPr/>
          </p:nvCxnSpPr>
          <p:spPr>
            <a:xfrm>
              <a:off x="8890718" y="5914945"/>
              <a:ext cx="6739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 зі стрілкою 31"/>
            <p:cNvCxnSpPr/>
            <p:nvPr/>
          </p:nvCxnSpPr>
          <p:spPr>
            <a:xfrm>
              <a:off x="5396248" y="4962649"/>
              <a:ext cx="0" cy="7722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 сполучна лінія 33"/>
            <p:cNvCxnSpPr/>
            <p:nvPr/>
          </p:nvCxnSpPr>
          <p:spPr>
            <a:xfrm>
              <a:off x="10105617" y="5734945"/>
              <a:ext cx="540914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 сполучна лінія 35"/>
            <p:cNvCxnSpPr/>
            <p:nvPr/>
          </p:nvCxnSpPr>
          <p:spPr>
            <a:xfrm flipV="1">
              <a:off x="10105617" y="5734945"/>
              <a:ext cx="540914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Рисунок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979" y="2493051"/>
            <a:ext cx="5105101" cy="1596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" name="Прямокутник 39"/>
          <p:cNvSpPr/>
          <p:nvPr/>
        </p:nvSpPr>
        <p:spPr>
          <a:xfrm>
            <a:off x="252223" y="1146962"/>
            <a:ext cx="60960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readList()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cout &lt;&lt; 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a succession of integers:\n"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cin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x;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= L;</a:t>
            </a: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(cin &gt;&gt; x)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p-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&gt;link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p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p-&gt;link;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cin.clear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(cin.get() !=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L;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/>
          </a:p>
        </p:txBody>
      </p:sp>
    </p:spTree>
    <p:extLst>
      <p:ext uri="{BB962C8B-B14F-4D97-AF65-F5344CB8AC3E}">
        <p14:creationId xmlns:p14="http://schemas.microsoft.com/office/powerpoint/2010/main" val="157720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4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6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0"/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000"/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2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000"/>
                                        <p:tgtEl>
                                          <p:spTgt spid="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4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000"/>
                                        <p:tgtEl>
                                          <p:spTgt spid="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000"/>
                                        <p:tgtEl>
                                          <p:spTgt spid="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0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uk-UA" dirty="0" smtClean="0"/>
              <a:t>Створення списку довільного розміру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6986793" y="1144243"/>
            <a:ext cx="451941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List = readList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uk-UA" sz="2200" dirty="0"/>
          </a:p>
        </p:txBody>
      </p:sp>
      <p:sp>
        <p:nvSpPr>
          <p:cNvPr id="40" name="Прямокутник 39"/>
          <p:cNvSpPr/>
          <p:nvPr/>
        </p:nvSpPr>
        <p:spPr>
          <a:xfrm>
            <a:off x="252223" y="1146962"/>
            <a:ext cx="453871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readList()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cin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x;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= L;</a:t>
            </a: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(cin &gt;&gt; x)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p-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&gt;link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p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p-&gt;link;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L;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/>
          </a:p>
        </p:txBody>
      </p:sp>
      <p:sp>
        <p:nvSpPr>
          <p:cNvPr id="6" name="Прямокутник 5"/>
          <p:cNvSpPr/>
          <p:nvPr/>
        </p:nvSpPr>
        <p:spPr>
          <a:xfrm>
            <a:off x="5574401" y="3151313"/>
            <a:ext cx="3543842" cy="15583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 сполучна лінія 22"/>
          <p:cNvCxnSpPr>
            <a:stCxn id="6" idx="1"/>
            <a:endCxn id="6" idx="3"/>
          </p:cNvCxnSpPr>
          <p:nvPr/>
        </p:nvCxnSpPr>
        <p:spPr>
          <a:xfrm>
            <a:off x="5574401" y="3930485"/>
            <a:ext cx="354384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50928" y="273075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49" name="Прямокутник 48"/>
          <p:cNvSpPr/>
          <p:nvPr/>
        </p:nvSpPr>
        <p:spPr>
          <a:xfrm>
            <a:off x="5574401" y="5028278"/>
            <a:ext cx="6055222" cy="1436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4842085" y="5014301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838200" y="5679583"/>
            <a:ext cx="2733441" cy="4616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10 20 30 40 end</a:t>
            </a:r>
            <a:endParaRPr lang="uk-UA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61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uk-UA" dirty="0" smtClean="0"/>
              <a:t>Створення списку довільного розміру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6986793" y="1144243"/>
            <a:ext cx="451941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List = readList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uk-UA" sz="2200" dirty="0"/>
          </a:p>
        </p:txBody>
      </p:sp>
      <p:sp>
        <p:nvSpPr>
          <p:cNvPr id="40" name="Прямокутник 39"/>
          <p:cNvSpPr/>
          <p:nvPr/>
        </p:nvSpPr>
        <p:spPr>
          <a:xfrm>
            <a:off x="252223" y="1146962"/>
            <a:ext cx="453871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readList()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cin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x;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= L;</a:t>
            </a: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(cin &gt;&gt; x)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p-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&gt;link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p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p-&gt;link;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L;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/>
          </a:p>
        </p:txBody>
      </p:sp>
      <p:sp>
        <p:nvSpPr>
          <p:cNvPr id="6" name="Прямокутник 5"/>
          <p:cNvSpPr/>
          <p:nvPr/>
        </p:nvSpPr>
        <p:spPr>
          <a:xfrm>
            <a:off x="5574401" y="3151313"/>
            <a:ext cx="3543842" cy="15583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 сполучна лінія 22"/>
          <p:cNvCxnSpPr>
            <a:stCxn id="6" idx="1"/>
            <a:endCxn id="6" idx="3"/>
          </p:cNvCxnSpPr>
          <p:nvPr/>
        </p:nvCxnSpPr>
        <p:spPr>
          <a:xfrm>
            <a:off x="5574401" y="3930485"/>
            <a:ext cx="354384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18242" y="3151313"/>
            <a:ext cx="75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</a:t>
            </a:r>
            <a:endParaRPr lang="uk-UA" sz="2200" dirty="0"/>
          </a:p>
        </p:txBody>
      </p:sp>
      <p:grpSp>
        <p:nvGrpSpPr>
          <p:cNvPr id="45" name="Групувати 44"/>
          <p:cNvGrpSpPr/>
          <p:nvPr/>
        </p:nvGrpSpPr>
        <p:grpSpPr>
          <a:xfrm>
            <a:off x="5523432" y="3321402"/>
            <a:ext cx="1120999" cy="461665"/>
            <a:chOff x="5200927" y="4735895"/>
            <a:chExt cx="1120999" cy="461665"/>
          </a:xfrm>
        </p:grpSpPr>
        <p:sp>
          <p:nvSpPr>
            <p:cNvPr id="46" name="Прямокутник 45"/>
            <p:cNvSpPr/>
            <p:nvPr/>
          </p:nvSpPr>
          <p:spPr>
            <a:xfrm>
              <a:off x="5781012" y="4786727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00927" y="4735895"/>
              <a:ext cx="61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List</a:t>
              </a:r>
              <a:endParaRPr lang="uk-UA" sz="24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550928" y="273075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49" name="Прямокутник 48"/>
          <p:cNvSpPr/>
          <p:nvPr/>
        </p:nvSpPr>
        <p:spPr>
          <a:xfrm>
            <a:off x="5574401" y="5028278"/>
            <a:ext cx="6055222" cy="1436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4842085" y="5014301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838200" y="5679583"/>
            <a:ext cx="2733441" cy="4616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10 20 30 40 end</a:t>
            </a:r>
            <a:endParaRPr lang="uk-UA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14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uk-UA" dirty="0" smtClean="0"/>
              <a:t>Створення списку довільного розміру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6986793" y="1144243"/>
            <a:ext cx="451941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2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List = readList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uk-UA" sz="2200" dirty="0"/>
          </a:p>
        </p:txBody>
      </p:sp>
      <p:sp>
        <p:nvSpPr>
          <p:cNvPr id="7" name="Прямокутник 6"/>
          <p:cNvSpPr/>
          <p:nvPr/>
        </p:nvSpPr>
        <p:spPr>
          <a:xfrm>
            <a:off x="6570365" y="4142327"/>
            <a:ext cx="540914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4988" y="4077901"/>
            <a:ext cx="231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uk-UA" sz="2400" dirty="0"/>
          </a:p>
        </p:txBody>
      </p:sp>
      <p:sp>
        <p:nvSpPr>
          <p:cNvPr id="40" name="Прямокутник 39"/>
          <p:cNvSpPr/>
          <p:nvPr/>
        </p:nvSpPr>
        <p:spPr>
          <a:xfrm>
            <a:off x="252223" y="1146962"/>
            <a:ext cx="453871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readList()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cin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x;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= L;</a:t>
            </a: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(cin &gt;&gt; x)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p-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&gt;link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p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p-&gt;link;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L;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/>
          </a:p>
        </p:txBody>
      </p:sp>
      <p:sp>
        <p:nvSpPr>
          <p:cNvPr id="6" name="Прямокутник 5"/>
          <p:cNvSpPr/>
          <p:nvPr/>
        </p:nvSpPr>
        <p:spPr>
          <a:xfrm>
            <a:off x="5574401" y="3151313"/>
            <a:ext cx="3543842" cy="15583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 сполучна лінія 22"/>
          <p:cNvCxnSpPr>
            <a:stCxn id="6" idx="1"/>
            <a:endCxn id="6" idx="3"/>
          </p:cNvCxnSpPr>
          <p:nvPr/>
        </p:nvCxnSpPr>
        <p:spPr>
          <a:xfrm>
            <a:off x="5574401" y="3930485"/>
            <a:ext cx="354384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18242" y="3151313"/>
            <a:ext cx="75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</a:t>
            </a:r>
            <a:endParaRPr lang="uk-UA" sz="2200" dirty="0"/>
          </a:p>
        </p:txBody>
      </p:sp>
      <p:sp>
        <p:nvSpPr>
          <p:cNvPr id="44" name="TextBox 43"/>
          <p:cNvSpPr txBox="1"/>
          <p:nvPr/>
        </p:nvSpPr>
        <p:spPr>
          <a:xfrm>
            <a:off x="9118242" y="3928681"/>
            <a:ext cx="10867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readList</a:t>
            </a:r>
            <a:endParaRPr lang="uk-UA" sz="2200" dirty="0"/>
          </a:p>
        </p:txBody>
      </p:sp>
      <p:grpSp>
        <p:nvGrpSpPr>
          <p:cNvPr id="45" name="Групувати 44"/>
          <p:cNvGrpSpPr/>
          <p:nvPr/>
        </p:nvGrpSpPr>
        <p:grpSpPr>
          <a:xfrm>
            <a:off x="5523432" y="3321402"/>
            <a:ext cx="1120999" cy="461665"/>
            <a:chOff x="5200927" y="4735895"/>
            <a:chExt cx="1120999" cy="461665"/>
          </a:xfrm>
        </p:grpSpPr>
        <p:sp>
          <p:nvSpPr>
            <p:cNvPr id="46" name="Прямокутник 45"/>
            <p:cNvSpPr/>
            <p:nvPr/>
          </p:nvSpPr>
          <p:spPr>
            <a:xfrm>
              <a:off x="5781012" y="4786727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00927" y="4735895"/>
              <a:ext cx="61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List</a:t>
              </a:r>
              <a:endParaRPr lang="uk-UA" sz="24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550928" y="273075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49" name="Прямокутник 48"/>
          <p:cNvSpPr/>
          <p:nvPr/>
        </p:nvSpPr>
        <p:spPr>
          <a:xfrm>
            <a:off x="5574401" y="5028278"/>
            <a:ext cx="6055222" cy="1436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4842085" y="5014301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838200" y="5679583"/>
            <a:ext cx="2733441" cy="4616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10 20 30 40 end</a:t>
            </a:r>
            <a:endParaRPr lang="uk-UA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96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uk-UA" dirty="0" smtClean="0"/>
              <a:t>Створення списку довільного розміру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6986793" y="1144243"/>
            <a:ext cx="451941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List = readList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uk-UA" sz="2200" dirty="0"/>
          </a:p>
        </p:txBody>
      </p:sp>
      <p:sp>
        <p:nvSpPr>
          <p:cNvPr id="7" name="Прямокутник 6"/>
          <p:cNvSpPr/>
          <p:nvPr/>
        </p:nvSpPr>
        <p:spPr>
          <a:xfrm>
            <a:off x="6570365" y="4142327"/>
            <a:ext cx="540914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0B050"/>
                </a:solidFill>
              </a:rPr>
              <a:t>10</a:t>
            </a:r>
            <a:endParaRPr lang="uk-UA" sz="22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4988" y="4077901"/>
            <a:ext cx="231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x</a:t>
            </a:r>
            <a:endParaRPr lang="uk-UA" sz="2400" b="1" dirty="0">
              <a:solidFill>
                <a:srgbClr val="00B050"/>
              </a:solidFill>
            </a:endParaRPr>
          </a:p>
        </p:txBody>
      </p:sp>
      <p:sp>
        <p:nvSpPr>
          <p:cNvPr id="40" name="Прямокутник 39"/>
          <p:cNvSpPr/>
          <p:nvPr/>
        </p:nvSpPr>
        <p:spPr>
          <a:xfrm>
            <a:off x="252223" y="1146962"/>
            <a:ext cx="453871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readList()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x;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= L;</a:t>
            </a: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(cin &gt;&gt; x)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p-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&gt;link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p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p-&gt;link;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L;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/>
          </a:p>
        </p:txBody>
      </p:sp>
      <p:sp>
        <p:nvSpPr>
          <p:cNvPr id="6" name="Прямокутник 5"/>
          <p:cNvSpPr/>
          <p:nvPr/>
        </p:nvSpPr>
        <p:spPr>
          <a:xfrm>
            <a:off x="5574401" y="3151313"/>
            <a:ext cx="3543842" cy="15583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 сполучна лінія 22"/>
          <p:cNvCxnSpPr>
            <a:stCxn id="6" idx="1"/>
            <a:endCxn id="6" idx="3"/>
          </p:cNvCxnSpPr>
          <p:nvPr/>
        </p:nvCxnSpPr>
        <p:spPr>
          <a:xfrm>
            <a:off x="5574401" y="3930485"/>
            <a:ext cx="354384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18242" y="3151313"/>
            <a:ext cx="75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</a:t>
            </a:r>
            <a:endParaRPr lang="uk-UA" sz="2200" dirty="0"/>
          </a:p>
        </p:txBody>
      </p:sp>
      <p:sp>
        <p:nvSpPr>
          <p:cNvPr id="44" name="TextBox 43"/>
          <p:cNvSpPr txBox="1"/>
          <p:nvPr/>
        </p:nvSpPr>
        <p:spPr>
          <a:xfrm>
            <a:off x="9118242" y="3928681"/>
            <a:ext cx="10867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readList</a:t>
            </a:r>
            <a:endParaRPr lang="uk-UA" sz="2200" dirty="0"/>
          </a:p>
        </p:txBody>
      </p:sp>
      <p:grpSp>
        <p:nvGrpSpPr>
          <p:cNvPr id="45" name="Групувати 44"/>
          <p:cNvGrpSpPr/>
          <p:nvPr/>
        </p:nvGrpSpPr>
        <p:grpSpPr>
          <a:xfrm>
            <a:off x="5523432" y="3321402"/>
            <a:ext cx="1120999" cy="461665"/>
            <a:chOff x="5200927" y="4735895"/>
            <a:chExt cx="1120999" cy="461665"/>
          </a:xfrm>
        </p:grpSpPr>
        <p:sp>
          <p:nvSpPr>
            <p:cNvPr id="46" name="Прямокутник 45"/>
            <p:cNvSpPr/>
            <p:nvPr/>
          </p:nvSpPr>
          <p:spPr>
            <a:xfrm>
              <a:off x="5781012" y="4786727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00927" y="4735895"/>
              <a:ext cx="61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List</a:t>
              </a:r>
              <a:endParaRPr lang="uk-UA" sz="24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550928" y="273075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49" name="Прямокутник 48"/>
          <p:cNvSpPr/>
          <p:nvPr/>
        </p:nvSpPr>
        <p:spPr>
          <a:xfrm>
            <a:off x="5574401" y="5028278"/>
            <a:ext cx="6055222" cy="1436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4842085" y="5014301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5679583"/>
            <a:ext cx="2733441" cy="4616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</a:rPr>
              <a:t>10</a:t>
            </a:r>
            <a:r>
              <a:rPr lang="en-US" sz="2400" dirty="0" smtClean="0">
                <a:latin typeface="Consolas" panose="020B0609020204030204" pitchFamily="49" charset="0"/>
              </a:rPr>
              <a:t> 20 30 40 end</a:t>
            </a:r>
            <a:endParaRPr lang="uk-UA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12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uk-UA" dirty="0" smtClean="0"/>
              <a:t>Створення списку довільного розміру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6986793" y="1144243"/>
            <a:ext cx="451941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List = readList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uk-UA" sz="2200" dirty="0"/>
          </a:p>
        </p:txBody>
      </p:sp>
      <p:sp>
        <p:nvSpPr>
          <p:cNvPr id="7" name="Прямокутник 6"/>
          <p:cNvSpPr/>
          <p:nvPr/>
        </p:nvSpPr>
        <p:spPr>
          <a:xfrm>
            <a:off x="6570365" y="4142327"/>
            <a:ext cx="540914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10</a:t>
            </a:r>
            <a:endParaRPr lang="uk-UA" sz="2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4988" y="4077901"/>
            <a:ext cx="231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uk-UA" sz="2400" dirty="0"/>
          </a:p>
        </p:txBody>
      </p:sp>
      <p:grpSp>
        <p:nvGrpSpPr>
          <p:cNvPr id="11" name="Групувати 10"/>
          <p:cNvGrpSpPr/>
          <p:nvPr/>
        </p:nvGrpSpPr>
        <p:grpSpPr>
          <a:xfrm>
            <a:off x="5845938" y="5768276"/>
            <a:ext cx="1081828" cy="360000"/>
            <a:chOff x="3410755" y="5563744"/>
            <a:chExt cx="1081828" cy="36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Прямокутник 8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1"/>
                  </a:solidFill>
                </a:rPr>
                <a:t>10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Прямокутник 9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32" name="Пряма зі стрілкою 31"/>
          <p:cNvCxnSpPr/>
          <p:nvPr/>
        </p:nvCxnSpPr>
        <p:spPr>
          <a:xfrm flipH="1">
            <a:off x="6103517" y="4308733"/>
            <a:ext cx="1628874" cy="14390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увати 2"/>
          <p:cNvGrpSpPr/>
          <p:nvPr/>
        </p:nvGrpSpPr>
        <p:grpSpPr>
          <a:xfrm>
            <a:off x="6389919" y="5774679"/>
            <a:ext cx="540914" cy="360000"/>
            <a:chOff x="10812886" y="5747823"/>
            <a:chExt cx="540914" cy="360000"/>
          </a:xfrm>
        </p:grpSpPr>
        <p:cxnSp>
          <p:nvCxnSpPr>
            <p:cNvPr id="34" name="Пряма сполучна лінія 33"/>
            <p:cNvCxnSpPr/>
            <p:nvPr/>
          </p:nvCxnSpPr>
          <p:spPr>
            <a:xfrm>
              <a:off x="10812886" y="5747823"/>
              <a:ext cx="540914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 сполучна лінія 35"/>
            <p:cNvCxnSpPr/>
            <p:nvPr/>
          </p:nvCxnSpPr>
          <p:spPr>
            <a:xfrm flipV="1">
              <a:off x="10812886" y="5747823"/>
              <a:ext cx="540914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Прямокутник 39"/>
          <p:cNvSpPr/>
          <p:nvPr/>
        </p:nvSpPr>
        <p:spPr>
          <a:xfrm>
            <a:off x="252223" y="1146962"/>
            <a:ext cx="453871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readList()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cin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x;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= L;</a:t>
            </a: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(cin &gt;&gt; x)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p-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&gt;link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p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p-&gt;link;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L;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/>
          </a:p>
        </p:txBody>
      </p:sp>
      <p:sp>
        <p:nvSpPr>
          <p:cNvPr id="6" name="Прямокутник 5"/>
          <p:cNvSpPr/>
          <p:nvPr/>
        </p:nvSpPr>
        <p:spPr>
          <a:xfrm>
            <a:off x="5574401" y="3151313"/>
            <a:ext cx="3543842" cy="15583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 сполучна лінія 22"/>
          <p:cNvCxnSpPr>
            <a:stCxn id="6" idx="1"/>
            <a:endCxn id="6" idx="3"/>
          </p:cNvCxnSpPr>
          <p:nvPr/>
        </p:nvCxnSpPr>
        <p:spPr>
          <a:xfrm>
            <a:off x="5574401" y="3930485"/>
            <a:ext cx="354384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Групувати 32"/>
          <p:cNvGrpSpPr/>
          <p:nvPr/>
        </p:nvGrpSpPr>
        <p:grpSpPr>
          <a:xfrm>
            <a:off x="7204358" y="4077902"/>
            <a:ext cx="798490" cy="461665"/>
            <a:chOff x="5588363" y="4735895"/>
            <a:chExt cx="798490" cy="461665"/>
          </a:xfrm>
        </p:grpSpPr>
        <p:sp>
          <p:nvSpPr>
            <p:cNvPr id="35" name="Прямокутник 34"/>
            <p:cNvSpPr/>
            <p:nvPr/>
          </p:nvSpPr>
          <p:spPr>
            <a:xfrm>
              <a:off x="5845939" y="4786728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88363" y="4735895"/>
              <a:ext cx="231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L</a:t>
              </a:r>
              <a:endParaRPr lang="uk-UA" sz="24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9118242" y="3151313"/>
            <a:ext cx="75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</a:t>
            </a:r>
            <a:endParaRPr lang="uk-UA" sz="2200" dirty="0"/>
          </a:p>
        </p:txBody>
      </p:sp>
      <p:sp>
        <p:nvSpPr>
          <p:cNvPr id="44" name="TextBox 43"/>
          <p:cNvSpPr txBox="1"/>
          <p:nvPr/>
        </p:nvSpPr>
        <p:spPr>
          <a:xfrm>
            <a:off x="9118242" y="3928681"/>
            <a:ext cx="10867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readList</a:t>
            </a:r>
            <a:endParaRPr lang="uk-UA" sz="2200" dirty="0"/>
          </a:p>
        </p:txBody>
      </p:sp>
      <p:grpSp>
        <p:nvGrpSpPr>
          <p:cNvPr id="45" name="Групувати 44"/>
          <p:cNvGrpSpPr/>
          <p:nvPr/>
        </p:nvGrpSpPr>
        <p:grpSpPr>
          <a:xfrm>
            <a:off x="5523432" y="3321402"/>
            <a:ext cx="1120999" cy="461665"/>
            <a:chOff x="5200927" y="4735895"/>
            <a:chExt cx="1120999" cy="461665"/>
          </a:xfrm>
        </p:grpSpPr>
        <p:sp>
          <p:nvSpPr>
            <p:cNvPr id="46" name="Прямокутник 45"/>
            <p:cNvSpPr/>
            <p:nvPr/>
          </p:nvSpPr>
          <p:spPr>
            <a:xfrm>
              <a:off x="5781012" y="4786727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00927" y="4735895"/>
              <a:ext cx="61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List</a:t>
              </a:r>
              <a:endParaRPr lang="uk-UA" sz="24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550928" y="273075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49" name="Прямокутник 48"/>
          <p:cNvSpPr/>
          <p:nvPr/>
        </p:nvSpPr>
        <p:spPr>
          <a:xfrm>
            <a:off x="5574401" y="5028278"/>
            <a:ext cx="6055222" cy="1436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4842085" y="5014301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838200" y="5679583"/>
            <a:ext cx="2733441" cy="4616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 smtClean="0">
                <a:latin typeface="Consolas" panose="020B0609020204030204" pitchFamily="49" charset="0"/>
              </a:rPr>
              <a:t> 20 30 40 end</a:t>
            </a:r>
            <a:endParaRPr lang="uk-UA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9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Схематичний вигляд списку</a:t>
            </a:r>
            <a:endParaRPr lang="uk-UA" dirty="0"/>
          </a:p>
        </p:txBody>
      </p:sp>
      <p:grpSp>
        <p:nvGrpSpPr>
          <p:cNvPr id="13" name="Групувати 12"/>
          <p:cNvGrpSpPr/>
          <p:nvPr/>
        </p:nvGrpSpPr>
        <p:grpSpPr>
          <a:xfrm>
            <a:off x="871199" y="1841124"/>
            <a:ext cx="9851105" cy="1014437"/>
            <a:chOff x="871199" y="1841124"/>
            <a:chExt cx="9851105" cy="1014437"/>
          </a:xfrm>
        </p:grpSpPr>
        <p:sp>
          <p:nvSpPr>
            <p:cNvPr id="5" name="Прямокутник 4"/>
            <p:cNvSpPr/>
            <p:nvPr/>
          </p:nvSpPr>
          <p:spPr>
            <a:xfrm>
              <a:off x="975413" y="2279561"/>
              <a:ext cx="1080000" cy="57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" name="Прямокутник 6"/>
            <p:cNvSpPr/>
            <p:nvPr/>
          </p:nvSpPr>
          <p:spPr>
            <a:xfrm>
              <a:off x="2753932" y="2279561"/>
              <a:ext cx="1080000" cy="57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uk-UA" sz="2400" dirty="0" smtClean="0">
                  <a:solidFill>
                    <a:schemeClr val="tx1"/>
                  </a:solidFill>
                </a:rPr>
                <a:t>32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кутник 7"/>
            <p:cNvSpPr/>
            <p:nvPr/>
          </p:nvSpPr>
          <p:spPr>
            <a:xfrm>
              <a:off x="3833932" y="2279561"/>
              <a:ext cx="1080000" cy="57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Прямокутник 8"/>
            <p:cNvSpPr/>
            <p:nvPr/>
          </p:nvSpPr>
          <p:spPr>
            <a:xfrm>
              <a:off x="5651678" y="2279561"/>
              <a:ext cx="1080000" cy="57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uk-UA" sz="2400" dirty="0" smtClean="0">
                  <a:solidFill>
                    <a:schemeClr val="tx1"/>
                  </a:solidFill>
                </a:rPr>
                <a:t>45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Прямокутник 9"/>
            <p:cNvSpPr/>
            <p:nvPr/>
          </p:nvSpPr>
          <p:spPr>
            <a:xfrm>
              <a:off x="6731678" y="2279561"/>
              <a:ext cx="1080000" cy="57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Прямокутник 10"/>
            <p:cNvSpPr/>
            <p:nvPr/>
          </p:nvSpPr>
          <p:spPr>
            <a:xfrm>
              <a:off x="8562304" y="2279561"/>
              <a:ext cx="1080000" cy="57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uk-UA" sz="2400" dirty="0" smtClean="0">
                  <a:solidFill>
                    <a:schemeClr val="tx1"/>
                  </a:solidFill>
                </a:rPr>
                <a:t>95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Прямокутник 11"/>
            <p:cNvSpPr/>
            <p:nvPr/>
          </p:nvSpPr>
          <p:spPr>
            <a:xfrm>
              <a:off x="9642304" y="2279561"/>
              <a:ext cx="1080000" cy="57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14" name="Пряма сполучна лінія 13"/>
            <p:cNvCxnSpPr/>
            <p:nvPr/>
          </p:nvCxnSpPr>
          <p:spPr>
            <a:xfrm>
              <a:off x="9642304" y="2279561"/>
              <a:ext cx="1080000" cy="57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 сполучна лінія 15"/>
            <p:cNvCxnSpPr/>
            <p:nvPr/>
          </p:nvCxnSpPr>
          <p:spPr>
            <a:xfrm flipV="1">
              <a:off x="9642304" y="2279561"/>
              <a:ext cx="1080000" cy="57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 зі стрілкою 17"/>
            <p:cNvCxnSpPr>
              <a:endCxn id="7" idx="1"/>
            </p:cNvCxnSpPr>
            <p:nvPr/>
          </p:nvCxnSpPr>
          <p:spPr>
            <a:xfrm>
              <a:off x="1621825" y="2567561"/>
              <a:ext cx="11321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 зі стрілкою 18"/>
            <p:cNvCxnSpPr/>
            <p:nvPr/>
          </p:nvCxnSpPr>
          <p:spPr>
            <a:xfrm>
              <a:off x="4519571" y="2567561"/>
              <a:ext cx="11321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 зі стрілкою 19"/>
            <p:cNvCxnSpPr/>
            <p:nvPr/>
          </p:nvCxnSpPr>
          <p:spPr>
            <a:xfrm>
              <a:off x="7430197" y="2567561"/>
              <a:ext cx="11321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871199" y="1841124"/>
              <a:ext cx="506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</a:t>
              </a:r>
              <a:endParaRPr lang="uk-UA" sz="2400" dirty="0"/>
            </a:p>
          </p:txBody>
        </p:sp>
      </p:grpSp>
      <p:grpSp>
        <p:nvGrpSpPr>
          <p:cNvPr id="15" name="Групувати 14"/>
          <p:cNvGrpSpPr/>
          <p:nvPr/>
        </p:nvGrpSpPr>
        <p:grpSpPr>
          <a:xfrm>
            <a:off x="2754598" y="1832356"/>
            <a:ext cx="1817081" cy="470433"/>
            <a:chOff x="2754598" y="1832356"/>
            <a:chExt cx="1817081" cy="470433"/>
          </a:xfrm>
        </p:grpSpPr>
        <p:sp>
          <p:nvSpPr>
            <p:cNvPr id="17" name="TextBox 16"/>
            <p:cNvSpPr txBox="1"/>
            <p:nvPr/>
          </p:nvSpPr>
          <p:spPr>
            <a:xfrm>
              <a:off x="2754598" y="1832356"/>
              <a:ext cx="851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value</a:t>
              </a:r>
              <a:endParaRPr lang="uk-UA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34449" y="1841124"/>
              <a:ext cx="7372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link</a:t>
              </a:r>
              <a:endParaRPr lang="uk-UA" sz="2400" dirty="0"/>
            </a:p>
          </p:txBody>
        </p:sp>
      </p:grpSp>
      <p:sp>
        <p:nvSpPr>
          <p:cNvPr id="4" name="Прямокутник 3"/>
          <p:cNvSpPr/>
          <p:nvPr/>
        </p:nvSpPr>
        <p:spPr>
          <a:xfrm>
            <a:off x="975413" y="3540342"/>
            <a:ext cx="35962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value;</a:t>
            </a:r>
          </a:p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link;</a:t>
            </a:r>
          </a:p>
          <a:p>
            <a:r>
              <a:rPr lang="uk-U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uk-UA" sz="2400" dirty="0"/>
          </a:p>
        </p:txBody>
      </p:sp>
      <p:sp>
        <p:nvSpPr>
          <p:cNvPr id="6" name="Прямокутник 5"/>
          <p:cNvSpPr/>
          <p:nvPr/>
        </p:nvSpPr>
        <p:spPr>
          <a:xfrm>
            <a:off x="4591638" y="3540342"/>
            <a:ext cx="613066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L-&gt;value = 32;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L-&gt;link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L-&gt;link-&gt;value = 45;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L-&gt;link-&gt;link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L-&gt;link-&gt;link-&gt;value = 95;</a:t>
            </a:r>
          </a:p>
          <a:p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L-&gt;link-&gt;link-&gt;link = </a:t>
            </a:r>
            <a:r>
              <a:rPr lang="nl-NL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0937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uk-UA" dirty="0" smtClean="0"/>
              <a:t>Створення списку довільного розміру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6986793" y="1144243"/>
            <a:ext cx="451941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List = readList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uk-UA" sz="2200" dirty="0"/>
          </a:p>
        </p:txBody>
      </p:sp>
      <p:sp>
        <p:nvSpPr>
          <p:cNvPr id="7" name="Прямокутник 6"/>
          <p:cNvSpPr/>
          <p:nvPr/>
        </p:nvSpPr>
        <p:spPr>
          <a:xfrm>
            <a:off x="6570365" y="4142327"/>
            <a:ext cx="540914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10</a:t>
            </a:r>
            <a:endParaRPr lang="uk-UA" sz="2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4988" y="4077901"/>
            <a:ext cx="231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uk-UA" sz="2400" dirty="0"/>
          </a:p>
        </p:txBody>
      </p:sp>
      <p:grpSp>
        <p:nvGrpSpPr>
          <p:cNvPr id="11" name="Групувати 10"/>
          <p:cNvGrpSpPr/>
          <p:nvPr/>
        </p:nvGrpSpPr>
        <p:grpSpPr>
          <a:xfrm>
            <a:off x="5845938" y="5768276"/>
            <a:ext cx="1081828" cy="360000"/>
            <a:chOff x="3410755" y="5563744"/>
            <a:chExt cx="1081828" cy="360000"/>
          </a:xfrm>
        </p:grpSpPr>
        <p:sp>
          <p:nvSpPr>
            <p:cNvPr id="9" name="Прямокутник 8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1"/>
                  </a:solidFill>
                </a:rPr>
                <a:t>10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Прямокутник 9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32" name="Пряма зі стрілкою 31"/>
          <p:cNvCxnSpPr/>
          <p:nvPr/>
        </p:nvCxnSpPr>
        <p:spPr>
          <a:xfrm flipH="1">
            <a:off x="6103517" y="4308733"/>
            <a:ext cx="1628874" cy="1439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кутник 39"/>
          <p:cNvSpPr/>
          <p:nvPr/>
        </p:nvSpPr>
        <p:spPr>
          <a:xfrm>
            <a:off x="252223" y="1146962"/>
            <a:ext cx="453871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readList()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cin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x;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= L;</a:t>
            </a: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(cin &gt;&gt; x)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p-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&gt;link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p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p-&gt;link;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L;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/>
          </a:p>
        </p:txBody>
      </p:sp>
      <p:sp>
        <p:nvSpPr>
          <p:cNvPr id="6" name="Прямокутник 5"/>
          <p:cNvSpPr/>
          <p:nvPr/>
        </p:nvSpPr>
        <p:spPr>
          <a:xfrm>
            <a:off x="5574401" y="3151313"/>
            <a:ext cx="3543842" cy="15583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 сполучна лінія 22"/>
          <p:cNvCxnSpPr>
            <a:stCxn id="6" idx="1"/>
            <a:endCxn id="6" idx="3"/>
          </p:cNvCxnSpPr>
          <p:nvPr/>
        </p:nvCxnSpPr>
        <p:spPr>
          <a:xfrm>
            <a:off x="5574401" y="3930485"/>
            <a:ext cx="354384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Групувати 32"/>
          <p:cNvGrpSpPr/>
          <p:nvPr/>
        </p:nvGrpSpPr>
        <p:grpSpPr>
          <a:xfrm>
            <a:off x="7204358" y="4077902"/>
            <a:ext cx="798490" cy="461665"/>
            <a:chOff x="5588363" y="4735895"/>
            <a:chExt cx="798490" cy="461665"/>
          </a:xfrm>
        </p:grpSpPr>
        <p:sp>
          <p:nvSpPr>
            <p:cNvPr id="35" name="Прямокутник 34"/>
            <p:cNvSpPr/>
            <p:nvPr/>
          </p:nvSpPr>
          <p:spPr>
            <a:xfrm>
              <a:off x="5845939" y="4786728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88363" y="4735895"/>
              <a:ext cx="231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</a:t>
              </a:r>
              <a:endParaRPr lang="uk-UA" sz="2400" dirty="0"/>
            </a:p>
          </p:txBody>
        </p:sp>
      </p:grpSp>
      <p:grpSp>
        <p:nvGrpSpPr>
          <p:cNvPr id="41" name="Групувати 40"/>
          <p:cNvGrpSpPr/>
          <p:nvPr/>
        </p:nvGrpSpPr>
        <p:grpSpPr>
          <a:xfrm>
            <a:off x="8102964" y="4077902"/>
            <a:ext cx="798490" cy="461665"/>
            <a:chOff x="5588363" y="4735895"/>
            <a:chExt cx="798490" cy="461665"/>
          </a:xfrm>
        </p:grpSpPr>
        <p:sp>
          <p:nvSpPr>
            <p:cNvPr id="42" name="Прямокутник 41"/>
            <p:cNvSpPr/>
            <p:nvPr/>
          </p:nvSpPr>
          <p:spPr>
            <a:xfrm>
              <a:off x="5845939" y="4786728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88363" y="4735895"/>
              <a:ext cx="231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p</a:t>
              </a:r>
              <a:endParaRPr lang="uk-UA" sz="24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9118242" y="3151313"/>
            <a:ext cx="75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</a:t>
            </a:r>
            <a:endParaRPr lang="uk-UA" sz="2200" dirty="0"/>
          </a:p>
        </p:txBody>
      </p:sp>
      <p:sp>
        <p:nvSpPr>
          <p:cNvPr id="44" name="TextBox 43"/>
          <p:cNvSpPr txBox="1"/>
          <p:nvPr/>
        </p:nvSpPr>
        <p:spPr>
          <a:xfrm>
            <a:off x="9118242" y="3928681"/>
            <a:ext cx="10867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readList</a:t>
            </a:r>
            <a:endParaRPr lang="uk-UA" sz="2200" dirty="0"/>
          </a:p>
        </p:txBody>
      </p:sp>
      <p:grpSp>
        <p:nvGrpSpPr>
          <p:cNvPr id="45" name="Групувати 44"/>
          <p:cNvGrpSpPr/>
          <p:nvPr/>
        </p:nvGrpSpPr>
        <p:grpSpPr>
          <a:xfrm>
            <a:off x="5523432" y="3321402"/>
            <a:ext cx="1120999" cy="461665"/>
            <a:chOff x="5200927" y="4735895"/>
            <a:chExt cx="1120999" cy="461665"/>
          </a:xfrm>
        </p:grpSpPr>
        <p:sp>
          <p:nvSpPr>
            <p:cNvPr id="46" name="Прямокутник 45"/>
            <p:cNvSpPr/>
            <p:nvPr/>
          </p:nvSpPr>
          <p:spPr>
            <a:xfrm>
              <a:off x="5781012" y="4786727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00927" y="4735895"/>
              <a:ext cx="61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List</a:t>
              </a:r>
              <a:endParaRPr lang="uk-UA" sz="24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550928" y="273075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49" name="Прямокутник 48"/>
          <p:cNvSpPr/>
          <p:nvPr/>
        </p:nvSpPr>
        <p:spPr>
          <a:xfrm>
            <a:off x="5574401" y="5028278"/>
            <a:ext cx="6055222" cy="1436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4842085" y="5014301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grpSp>
        <p:nvGrpSpPr>
          <p:cNvPr id="51" name="Групувати 50"/>
          <p:cNvGrpSpPr/>
          <p:nvPr/>
        </p:nvGrpSpPr>
        <p:grpSpPr>
          <a:xfrm>
            <a:off x="6389919" y="5774679"/>
            <a:ext cx="540914" cy="360000"/>
            <a:chOff x="10812886" y="5747823"/>
            <a:chExt cx="540914" cy="360000"/>
          </a:xfrm>
        </p:grpSpPr>
        <p:cxnSp>
          <p:nvCxnSpPr>
            <p:cNvPr id="52" name="Пряма сполучна лінія 51"/>
            <p:cNvCxnSpPr/>
            <p:nvPr/>
          </p:nvCxnSpPr>
          <p:spPr>
            <a:xfrm>
              <a:off x="10812886" y="5747823"/>
              <a:ext cx="540914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 сполучна лінія 52"/>
            <p:cNvCxnSpPr/>
            <p:nvPr/>
          </p:nvCxnSpPr>
          <p:spPr>
            <a:xfrm flipV="1">
              <a:off x="10812886" y="5747823"/>
              <a:ext cx="540914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Пряма зі стрілкою 3"/>
          <p:cNvCxnSpPr>
            <a:endCxn id="9" idx="0"/>
          </p:cNvCxnSpPr>
          <p:nvPr/>
        </p:nvCxnSpPr>
        <p:spPr>
          <a:xfrm flipH="1">
            <a:off x="6116395" y="4308733"/>
            <a:ext cx="2512450" cy="145954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8200" y="5679583"/>
            <a:ext cx="2733441" cy="4616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 smtClean="0">
                <a:latin typeface="Consolas" panose="020B0609020204030204" pitchFamily="49" charset="0"/>
              </a:rPr>
              <a:t> 20 30 40 end</a:t>
            </a:r>
            <a:endParaRPr lang="uk-UA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95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uk-UA" dirty="0" smtClean="0"/>
              <a:t>Створення списку довільного розміру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6986793" y="1144243"/>
            <a:ext cx="451941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List = readList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uk-UA" sz="2200" dirty="0"/>
          </a:p>
        </p:txBody>
      </p:sp>
      <p:sp>
        <p:nvSpPr>
          <p:cNvPr id="7" name="Прямокутник 6"/>
          <p:cNvSpPr/>
          <p:nvPr/>
        </p:nvSpPr>
        <p:spPr>
          <a:xfrm>
            <a:off x="6570365" y="4142327"/>
            <a:ext cx="540914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00B050"/>
                </a:solidFill>
              </a:rPr>
              <a:t>2</a:t>
            </a:r>
            <a:r>
              <a:rPr lang="en-US" sz="2200" b="1" dirty="0" smtClean="0">
                <a:solidFill>
                  <a:srgbClr val="00B050"/>
                </a:solidFill>
              </a:rPr>
              <a:t>0</a:t>
            </a:r>
            <a:endParaRPr lang="uk-UA" sz="22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4988" y="4077901"/>
            <a:ext cx="231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x</a:t>
            </a:r>
            <a:endParaRPr lang="uk-UA" sz="2400" b="1" dirty="0">
              <a:solidFill>
                <a:srgbClr val="00B050"/>
              </a:solidFill>
            </a:endParaRPr>
          </a:p>
        </p:txBody>
      </p:sp>
      <p:grpSp>
        <p:nvGrpSpPr>
          <p:cNvPr id="11" name="Групувати 10"/>
          <p:cNvGrpSpPr/>
          <p:nvPr/>
        </p:nvGrpSpPr>
        <p:grpSpPr>
          <a:xfrm>
            <a:off x="5845938" y="5768276"/>
            <a:ext cx="1081828" cy="360000"/>
            <a:chOff x="3410755" y="5563744"/>
            <a:chExt cx="1081828" cy="360000"/>
          </a:xfrm>
        </p:grpSpPr>
        <p:sp>
          <p:nvSpPr>
            <p:cNvPr id="9" name="Прямокутник 8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1"/>
                  </a:solidFill>
                </a:rPr>
                <a:t>10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Прямокутник 9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32" name="Пряма зі стрілкою 31"/>
          <p:cNvCxnSpPr/>
          <p:nvPr/>
        </p:nvCxnSpPr>
        <p:spPr>
          <a:xfrm flipH="1">
            <a:off x="6103517" y="4308733"/>
            <a:ext cx="1628874" cy="1439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кутник 39"/>
          <p:cNvSpPr/>
          <p:nvPr/>
        </p:nvSpPr>
        <p:spPr>
          <a:xfrm>
            <a:off x="252223" y="1146962"/>
            <a:ext cx="453871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readList()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cin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x;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= L;</a:t>
            </a: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 &gt;&gt; 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p-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&gt;link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p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p-&gt;link;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L;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/>
          </a:p>
        </p:txBody>
      </p:sp>
      <p:sp>
        <p:nvSpPr>
          <p:cNvPr id="6" name="Прямокутник 5"/>
          <p:cNvSpPr/>
          <p:nvPr/>
        </p:nvSpPr>
        <p:spPr>
          <a:xfrm>
            <a:off x="5574401" y="3151313"/>
            <a:ext cx="3543842" cy="15583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 сполучна лінія 22"/>
          <p:cNvCxnSpPr>
            <a:stCxn id="6" idx="1"/>
            <a:endCxn id="6" idx="3"/>
          </p:cNvCxnSpPr>
          <p:nvPr/>
        </p:nvCxnSpPr>
        <p:spPr>
          <a:xfrm>
            <a:off x="5574401" y="3930485"/>
            <a:ext cx="354384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Групувати 32"/>
          <p:cNvGrpSpPr/>
          <p:nvPr/>
        </p:nvGrpSpPr>
        <p:grpSpPr>
          <a:xfrm>
            <a:off x="7204358" y="4077902"/>
            <a:ext cx="798490" cy="461665"/>
            <a:chOff x="5588363" y="4735895"/>
            <a:chExt cx="798490" cy="461665"/>
          </a:xfrm>
        </p:grpSpPr>
        <p:sp>
          <p:nvSpPr>
            <p:cNvPr id="35" name="Прямокутник 34"/>
            <p:cNvSpPr/>
            <p:nvPr/>
          </p:nvSpPr>
          <p:spPr>
            <a:xfrm>
              <a:off x="5845939" y="4786728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88363" y="4735895"/>
              <a:ext cx="231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</a:t>
              </a:r>
              <a:endParaRPr lang="uk-UA" sz="2400" dirty="0"/>
            </a:p>
          </p:txBody>
        </p:sp>
      </p:grpSp>
      <p:grpSp>
        <p:nvGrpSpPr>
          <p:cNvPr id="41" name="Групувати 40"/>
          <p:cNvGrpSpPr/>
          <p:nvPr/>
        </p:nvGrpSpPr>
        <p:grpSpPr>
          <a:xfrm>
            <a:off x="8102964" y="4077902"/>
            <a:ext cx="798490" cy="461665"/>
            <a:chOff x="5588363" y="4735895"/>
            <a:chExt cx="798490" cy="461665"/>
          </a:xfrm>
        </p:grpSpPr>
        <p:sp>
          <p:nvSpPr>
            <p:cNvPr id="42" name="Прямокутник 41"/>
            <p:cNvSpPr/>
            <p:nvPr/>
          </p:nvSpPr>
          <p:spPr>
            <a:xfrm>
              <a:off x="5845939" y="4786728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88363" y="4735895"/>
              <a:ext cx="231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</a:t>
              </a:r>
              <a:endParaRPr lang="uk-UA" sz="24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9118242" y="3151313"/>
            <a:ext cx="75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</a:t>
            </a:r>
            <a:endParaRPr lang="uk-UA" sz="2200" dirty="0"/>
          </a:p>
        </p:txBody>
      </p:sp>
      <p:sp>
        <p:nvSpPr>
          <p:cNvPr id="44" name="TextBox 43"/>
          <p:cNvSpPr txBox="1"/>
          <p:nvPr/>
        </p:nvSpPr>
        <p:spPr>
          <a:xfrm>
            <a:off x="9118242" y="3928681"/>
            <a:ext cx="10867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readList</a:t>
            </a:r>
            <a:endParaRPr lang="uk-UA" sz="2200" dirty="0"/>
          </a:p>
        </p:txBody>
      </p:sp>
      <p:grpSp>
        <p:nvGrpSpPr>
          <p:cNvPr id="45" name="Групувати 44"/>
          <p:cNvGrpSpPr/>
          <p:nvPr/>
        </p:nvGrpSpPr>
        <p:grpSpPr>
          <a:xfrm>
            <a:off x="5523432" y="3321402"/>
            <a:ext cx="1120999" cy="461665"/>
            <a:chOff x="5200927" y="4735895"/>
            <a:chExt cx="1120999" cy="461665"/>
          </a:xfrm>
        </p:grpSpPr>
        <p:sp>
          <p:nvSpPr>
            <p:cNvPr id="46" name="Прямокутник 45"/>
            <p:cNvSpPr/>
            <p:nvPr/>
          </p:nvSpPr>
          <p:spPr>
            <a:xfrm>
              <a:off x="5781012" y="4786727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00927" y="4735895"/>
              <a:ext cx="61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List</a:t>
              </a:r>
              <a:endParaRPr lang="uk-UA" sz="24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550928" y="273075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49" name="Прямокутник 48"/>
          <p:cNvSpPr/>
          <p:nvPr/>
        </p:nvSpPr>
        <p:spPr>
          <a:xfrm>
            <a:off x="5574401" y="5028278"/>
            <a:ext cx="6055222" cy="1436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4842085" y="5014301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838200" y="5679583"/>
            <a:ext cx="2733441" cy="4616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20</a:t>
            </a:r>
            <a:r>
              <a:rPr lang="en-US" sz="2400" dirty="0" smtClean="0">
                <a:latin typeface="Consolas" panose="020B0609020204030204" pitchFamily="49" charset="0"/>
              </a:rPr>
              <a:t> 30 40 end</a:t>
            </a:r>
            <a:endParaRPr lang="uk-UA" sz="2400" dirty="0">
              <a:latin typeface="Consolas" panose="020B0609020204030204" pitchFamily="49" charset="0"/>
            </a:endParaRPr>
          </a:p>
        </p:txBody>
      </p:sp>
      <p:cxnSp>
        <p:nvCxnSpPr>
          <p:cNvPr id="52" name="Пряма зі стрілкою 51"/>
          <p:cNvCxnSpPr/>
          <p:nvPr/>
        </p:nvCxnSpPr>
        <p:spPr>
          <a:xfrm flipH="1">
            <a:off x="6116395" y="4308733"/>
            <a:ext cx="2512450" cy="1459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Групувати 52"/>
          <p:cNvGrpSpPr/>
          <p:nvPr/>
        </p:nvGrpSpPr>
        <p:grpSpPr>
          <a:xfrm>
            <a:off x="6389919" y="5774679"/>
            <a:ext cx="540914" cy="360000"/>
            <a:chOff x="10812886" y="5747823"/>
            <a:chExt cx="540914" cy="360000"/>
          </a:xfrm>
        </p:grpSpPr>
        <p:cxnSp>
          <p:nvCxnSpPr>
            <p:cNvPr id="54" name="Пряма сполучна лінія 53"/>
            <p:cNvCxnSpPr/>
            <p:nvPr/>
          </p:nvCxnSpPr>
          <p:spPr>
            <a:xfrm>
              <a:off x="10812886" y="5747823"/>
              <a:ext cx="540914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 сполучна лінія 54"/>
            <p:cNvCxnSpPr/>
            <p:nvPr/>
          </p:nvCxnSpPr>
          <p:spPr>
            <a:xfrm flipV="1">
              <a:off x="10812886" y="5747823"/>
              <a:ext cx="540914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776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uk-UA" dirty="0" smtClean="0"/>
              <a:t>Створення списку довільного розміру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6986793" y="1144243"/>
            <a:ext cx="451941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List = readList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uk-UA" sz="2200" dirty="0"/>
          </a:p>
        </p:txBody>
      </p:sp>
      <p:sp>
        <p:nvSpPr>
          <p:cNvPr id="7" name="Прямокутник 6"/>
          <p:cNvSpPr/>
          <p:nvPr/>
        </p:nvSpPr>
        <p:spPr>
          <a:xfrm>
            <a:off x="6570365" y="4142327"/>
            <a:ext cx="540914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2</a:t>
            </a:r>
            <a:r>
              <a:rPr lang="en-US" sz="2200" dirty="0" smtClean="0">
                <a:solidFill>
                  <a:schemeClr val="tx1"/>
                </a:solidFill>
              </a:rPr>
              <a:t>0</a:t>
            </a:r>
            <a:endParaRPr lang="uk-UA" sz="2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4988" y="4077901"/>
            <a:ext cx="231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uk-UA" sz="2400" dirty="0"/>
          </a:p>
        </p:txBody>
      </p:sp>
      <p:grpSp>
        <p:nvGrpSpPr>
          <p:cNvPr id="11" name="Групувати 10"/>
          <p:cNvGrpSpPr/>
          <p:nvPr/>
        </p:nvGrpSpPr>
        <p:grpSpPr>
          <a:xfrm>
            <a:off x="5845938" y="5768276"/>
            <a:ext cx="1081828" cy="360000"/>
            <a:chOff x="3410755" y="5563744"/>
            <a:chExt cx="1081828" cy="360000"/>
          </a:xfrm>
        </p:grpSpPr>
        <p:sp>
          <p:nvSpPr>
            <p:cNvPr id="9" name="Прямокутник 8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1"/>
                  </a:solidFill>
                </a:rPr>
                <a:t>10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Прямокутник 9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2" name="Групувати 11"/>
          <p:cNvGrpSpPr/>
          <p:nvPr/>
        </p:nvGrpSpPr>
        <p:grpSpPr>
          <a:xfrm>
            <a:off x="7316277" y="5747823"/>
            <a:ext cx="1081828" cy="360000"/>
            <a:chOff x="3410755" y="5563744"/>
            <a:chExt cx="1081828" cy="36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Прямокутник 12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Прямокутник 13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16" name="Пряма зі стрілкою 15"/>
          <p:cNvCxnSpPr>
            <a:endCxn id="13" idx="1"/>
          </p:cNvCxnSpPr>
          <p:nvPr/>
        </p:nvCxnSpPr>
        <p:spPr>
          <a:xfrm>
            <a:off x="6657309" y="5927823"/>
            <a:ext cx="65896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 зі стрілкою 31"/>
          <p:cNvCxnSpPr/>
          <p:nvPr/>
        </p:nvCxnSpPr>
        <p:spPr>
          <a:xfrm flipH="1">
            <a:off x="6103517" y="4308733"/>
            <a:ext cx="1628874" cy="1439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кутник 39"/>
          <p:cNvSpPr/>
          <p:nvPr/>
        </p:nvSpPr>
        <p:spPr>
          <a:xfrm>
            <a:off x="252223" y="1146962"/>
            <a:ext cx="453871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readList()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cin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x;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= L;</a:t>
            </a: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(cin &gt;&gt; x)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p-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&gt;link = </a:t>
            </a: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p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p-&gt;link;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L;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/>
          </a:p>
        </p:txBody>
      </p:sp>
      <p:sp>
        <p:nvSpPr>
          <p:cNvPr id="6" name="Прямокутник 5"/>
          <p:cNvSpPr/>
          <p:nvPr/>
        </p:nvSpPr>
        <p:spPr>
          <a:xfrm>
            <a:off x="5574401" y="3151313"/>
            <a:ext cx="3543842" cy="15583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 сполучна лінія 22"/>
          <p:cNvCxnSpPr>
            <a:stCxn id="6" idx="1"/>
            <a:endCxn id="6" idx="3"/>
          </p:cNvCxnSpPr>
          <p:nvPr/>
        </p:nvCxnSpPr>
        <p:spPr>
          <a:xfrm>
            <a:off x="5574401" y="3930485"/>
            <a:ext cx="354384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Групувати 32"/>
          <p:cNvGrpSpPr/>
          <p:nvPr/>
        </p:nvGrpSpPr>
        <p:grpSpPr>
          <a:xfrm>
            <a:off x="7204358" y="4077902"/>
            <a:ext cx="798490" cy="461665"/>
            <a:chOff x="5588363" y="4735895"/>
            <a:chExt cx="798490" cy="461665"/>
          </a:xfrm>
        </p:grpSpPr>
        <p:sp>
          <p:nvSpPr>
            <p:cNvPr id="35" name="Прямокутник 34"/>
            <p:cNvSpPr/>
            <p:nvPr/>
          </p:nvSpPr>
          <p:spPr>
            <a:xfrm>
              <a:off x="5845939" y="4786728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88363" y="4735895"/>
              <a:ext cx="231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</a:t>
              </a:r>
              <a:endParaRPr lang="uk-UA" sz="2400" dirty="0"/>
            </a:p>
          </p:txBody>
        </p:sp>
      </p:grpSp>
      <p:grpSp>
        <p:nvGrpSpPr>
          <p:cNvPr id="41" name="Групувати 40"/>
          <p:cNvGrpSpPr/>
          <p:nvPr/>
        </p:nvGrpSpPr>
        <p:grpSpPr>
          <a:xfrm>
            <a:off x="8102964" y="4077902"/>
            <a:ext cx="798490" cy="461665"/>
            <a:chOff x="5588363" y="4735895"/>
            <a:chExt cx="798490" cy="461665"/>
          </a:xfrm>
        </p:grpSpPr>
        <p:sp>
          <p:nvSpPr>
            <p:cNvPr id="42" name="Прямокутник 41"/>
            <p:cNvSpPr/>
            <p:nvPr/>
          </p:nvSpPr>
          <p:spPr>
            <a:xfrm>
              <a:off x="5845939" y="4786728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88363" y="4735895"/>
              <a:ext cx="231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</a:t>
              </a:r>
              <a:endParaRPr lang="uk-UA" sz="24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9118242" y="3151313"/>
            <a:ext cx="75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</a:t>
            </a:r>
            <a:endParaRPr lang="uk-UA" sz="2200" dirty="0"/>
          </a:p>
        </p:txBody>
      </p:sp>
      <p:sp>
        <p:nvSpPr>
          <p:cNvPr id="44" name="TextBox 43"/>
          <p:cNvSpPr txBox="1"/>
          <p:nvPr/>
        </p:nvSpPr>
        <p:spPr>
          <a:xfrm>
            <a:off x="9118242" y="3928681"/>
            <a:ext cx="10867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readList</a:t>
            </a:r>
            <a:endParaRPr lang="uk-UA" sz="2200" dirty="0"/>
          </a:p>
        </p:txBody>
      </p:sp>
      <p:grpSp>
        <p:nvGrpSpPr>
          <p:cNvPr id="45" name="Групувати 44"/>
          <p:cNvGrpSpPr/>
          <p:nvPr/>
        </p:nvGrpSpPr>
        <p:grpSpPr>
          <a:xfrm>
            <a:off x="5523432" y="3321402"/>
            <a:ext cx="1120999" cy="461665"/>
            <a:chOff x="5200927" y="4735895"/>
            <a:chExt cx="1120999" cy="461665"/>
          </a:xfrm>
        </p:grpSpPr>
        <p:sp>
          <p:nvSpPr>
            <p:cNvPr id="46" name="Прямокутник 45"/>
            <p:cNvSpPr/>
            <p:nvPr/>
          </p:nvSpPr>
          <p:spPr>
            <a:xfrm>
              <a:off x="5781012" y="4786727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00927" y="4735895"/>
              <a:ext cx="61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List</a:t>
              </a:r>
              <a:endParaRPr lang="uk-UA" sz="24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550928" y="273075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49" name="Прямокутник 48"/>
          <p:cNvSpPr/>
          <p:nvPr/>
        </p:nvSpPr>
        <p:spPr>
          <a:xfrm>
            <a:off x="5574401" y="5028278"/>
            <a:ext cx="6055222" cy="1436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4842085" y="5014301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838200" y="5679583"/>
            <a:ext cx="2733441" cy="4616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10 20 </a:t>
            </a:r>
            <a:r>
              <a:rPr lang="en-US" sz="2400" dirty="0" smtClean="0">
                <a:latin typeface="Consolas" panose="020B0609020204030204" pitchFamily="49" charset="0"/>
              </a:rPr>
              <a:t>30 40 end</a:t>
            </a:r>
            <a:endParaRPr lang="uk-UA" sz="2400" dirty="0">
              <a:latin typeface="Consolas" panose="020B0609020204030204" pitchFamily="49" charset="0"/>
            </a:endParaRPr>
          </a:p>
        </p:txBody>
      </p:sp>
      <p:cxnSp>
        <p:nvCxnSpPr>
          <p:cNvPr id="52" name="Пряма зі стрілкою 51"/>
          <p:cNvCxnSpPr/>
          <p:nvPr/>
        </p:nvCxnSpPr>
        <p:spPr>
          <a:xfrm flipH="1">
            <a:off x="6116395" y="4308733"/>
            <a:ext cx="2512450" cy="1459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Групувати 52"/>
          <p:cNvGrpSpPr/>
          <p:nvPr/>
        </p:nvGrpSpPr>
        <p:grpSpPr>
          <a:xfrm>
            <a:off x="7858111" y="5761800"/>
            <a:ext cx="540914" cy="360000"/>
            <a:chOff x="10812886" y="5747823"/>
            <a:chExt cx="540914" cy="360000"/>
          </a:xfrm>
        </p:grpSpPr>
        <p:cxnSp>
          <p:nvCxnSpPr>
            <p:cNvPr id="54" name="Пряма сполучна лінія 53"/>
            <p:cNvCxnSpPr/>
            <p:nvPr/>
          </p:nvCxnSpPr>
          <p:spPr>
            <a:xfrm>
              <a:off x="10812886" y="5747823"/>
              <a:ext cx="540914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 сполучна лінія 54"/>
            <p:cNvCxnSpPr/>
            <p:nvPr/>
          </p:nvCxnSpPr>
          <p:spPr>
            <a:xfrm flipV="1">
              <a:off x="10812886" y="5747823"/>
              <a:ext cx="540914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919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uk-UA" dirty="0" smtClean="0"/>
              <a:t>Створення списку довільного розміру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6986793" y="1144243"/>
            <a:ext cx="451941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List = readList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uk-UA" sz="2200" dirty="0"/>
          </a:p>
        </p:txBody>
      </p:sp>
      <p:sp>
        <p:nvSpPr>
          <p:cNvPr id="7" name="Прямокутник 6"/>
          <p:cNvSpPr/>
          <p:nvPr/>
        </p:nvSpPr>
        <p:spPr>
          <a:xfrm>
            <a:off x="6570365" y="4142327"/>
            <a:ext cx="540914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10</a:t>
            </a:r>
            <a:endParaRPr lang="uk-UA" sz="2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4988" y="4077901"/>
            <a:ext cx="231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uk-UA" sz="2400" dirty="0"/>
          </a:p>
        </p:txBody>
      </p:sp>
      <p:grpSp>
        <p:nvGrpSpPr>
          <p:cNvPr id="11" name="Групувати 10"/>
          <p:cNvGrpSpPr/>
          <p:nvPr/>
        </p:nvGrpSpPr>
        <p:grpSpPr>
          <a:xfrm>
            <a:off x="5845938" y="5768276"/>
            <a:ext cx="1081828" cy="360000"/>
            <a:chOff x="3410755" y="5563744"/>
            <a:chExt cx="1081828" cy="360000"/>
          </a:xfrm>
        </p:grpSpPr>
        <p:sp>
          <p:nvSpPr>
            <p:cNvPr id="9" name="Прямокутник 8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1"/>
                  </a:solidFill>
                </a:rPr>
                <a:t>10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Прямокутник 9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2" name="Групувати 11"/>
          <p:cNvGrpSpPr/>
          <p:nvPr/>
        </p:nvGrpSpPr>
        <p:grpSpPr>
          <a:xfrm>
            <a:off x="7316277" y="5747823"/>
            <a:ext cx="1081828" cy="360000"/>
            <a:chOff x="3410755" y="5563744"/>
            <a:chExt cx="1081828" cy="360000"/>
          </a:xfrm>
        </p:grpSpPr>
        <p:sp>
          <p:nvSpPr>
            <p:cNvPr id="13" name="Прямокутник 12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Прямокутник 13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16" name="Пряма зі стрілкою 15"/>
          <p:cNvCxnSpPr>
            <a:endCxn id="13" idx="1"/>
          </p:cNvCxnSpPr>
          <p:nvPr/>
        </p:nvCxnSpPr>
        <p:spPr>
          <a:xfrm>
            <a:off x="6657309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 зі стрілкою 31"/>
          <p:cNvCxnSpPr/>
          <p:nvPr/>
        </p:nvCxnSpPr>
        <p:spPr>
          <a:xfrm flipH="1">
            <a:off x="6103517" y="4308733"/>
            <a:ext cx="1628874" cy="1439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кутник 39"/>
          <p:cNvSpPr/>
          <p:nvPr/>
        </p:nvSpPr>
        <p:spPr>
          <a:xfrm>
            <a:off x="252223" y="1146962"/>
            <a:ext cx="453871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readList()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cin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x;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= L;</a:t>
            </a: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(cin &gt;&gt; x)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p-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&gt;link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p-&gt;link;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L;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/>
          </a:p>
        </p:txBody>
      </p:sp>
      <p:sp>
        <p:nvSpPr>
          <p:cNvPr id="6" name="Прямокутник 5"/>
          <p:cNvSpPr/>
          <p:nvPr/>
        </p:nvSpPr>
        <p:spPr>
          <a:xfrm>
            <a:off x="5574401" y="3151313"/>
            <a:ext cx="3543842" cy="15583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 сполучна лінія 22"/>
          <p:cNvCxnSpPr>
            <a:stCxn id="6" idx="1"/>
            <a:endCxn id="6" idx="3"/>
          </p:cNvCxnSpPr>
          <p:nvPr/>
        </p:nvCxnSpPr>
        <p:spPr>
          <a:xfrm>
            <a:off x="5574401" y="3930485"/>
            <a:ext cx="354384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Групувати 32"/>
          <p:cNvGrpSpPr/>
          <p:nvPr/>
        </p:nvGrpSpPr>
        <p:grpSpPr>
          <a:xfrm>
            <a:off x="7204358" y="4077902"/>
            <a:ext cx="798490" cy="461665"/>
            <a:chOff x="5588363" y="4735895"/>
            <a:chExt cx="798490" cy="461665"/>
          </a:xfrm>
        </p:grpSpPr>
        <p:sp>
          <p:nvSpPr>
            <p:cNvPr id="35" name="Прямокутник 34"/>
            <p:cNvSpPr/>
            <p:nvPr/>
          </p:nvSpPr>
          <p:spPr>
            <a:xfrm>
              <a:off x="5845939" y="4786728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88363" y="4735895"/>
              <a:ext cx="231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</a:t>
              </a:r>
              <a:endParaRPr lang="uk-UA" sz="2400" dirty="0"/>
            </a:p>
          </p:txBody>
        </p:sp>
      </p:grpSp>
      <p:grpSp>
        <p:nvGrpSpPr>
          <p:cNvPr id="41" name="Групувати 40"/>
          <p:cNvGrpSpPr/>
          <p:nvPr/>
        </p:nvGrpSpPr>
        <p:grpSpPr>
          <a:xfrm>
            <a:off x="8102964" y="4077902"/>
            <a:ext cx="798490" cy="461665"/>
            <a:chOff x="5588363" y="4735895"/>
            <a:chExt cx="798490" cy="461665"/>
          </a:xfrm>
        </p:grpSpPr>
        <p:sp>
          <p:nvSpPr>
            <p:cNvPr id="42" name="Прямокутник 41"/>
            <p:cNvSpPr/>
            <p:nvPr/>
          </p:nvSpPr>
          <p:spPr>
            <a:xfrm>
              <a:off x="5845939" y="4786728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88363" y="4735895"/>
              <a:ext cx="231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p</a:t>
              </a:r>
              <a:endParaRPr lang="uk-UA" sz="24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9118242" y="3151313"/>
            <a:ext cx="75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</a:t>
            </a:r>
            <a:endParaRPr lang="uk-UA" sz="2200" dirty="0"/>
          </a:p>
        </p:txBody>
      </p:sp>
      <p:sp>
        <p:nvSpPr>
          <p:cNvPr id="44" name="TextBox 43"/>
          <p:cNvSpPr txBox="1"/>
          <p:nvPr/>
        </p:nvSpPr>
        <p:spPr>
          <a:xfrm>
            <a:off x="9118242" y="3928681"/>
            <a:ext cx="10867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readList</a:t>
            </a:r>
            <a:endParaRPr lang="uk-UA" sz="2200" dirty="0"/>
          </a:p>
        </p:txBody>
      </p:sp>
      <p:grpSp>
        <p:nvGrpSpPr>
          <p:cNvPr id="45" name="Групувати 44"/>
          <p:cNvGrpSpPr/>
          <p:nvPr/>
        </p:nvGrpSpPr>
        <p:grpSpPr>
          <a:xfrm>
            <a:off x="5523432" y="3321402"/>
            <a:ext cx="1120999" cy="461665"/>
            <a:chOff x="5200927" y="4735895"/>
            <a:chExt cx="1120999" cy="461665"/>
          </a:xfrm>
        </p:grpSpPr>
        <p:sp>
          <p:nvSpPr>
            <p:cNvPr id="46" name="Прямокутник 45"/>
            <p:cNvSpPr/>
            <p:nvPr/>
          </p:nvSpPr>
          <p:spPr>
            <a:xfrm>
              <a:off x="5781012" y="4786727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00927" y="4735895"/>
              <a:ext cx="61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List</a:t>
              </a:r>
              <a:endParaRPr lang="uk-UA" sz="24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550928" y="273075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49" name="Прямокутник 48"/>
          <p:cNvSpPr/>
          <p:nvPr/>
        </p:nvSpPr>
        <p:spPr>
          <a:xfrm>
            <a:off x="5574401" y="5028278"/>
            <a:ext cx="6055222" cy="1436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4842085" y="5014301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838200" y="5679583"/>
            <a:ext cx="2733441" cy="4616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10 20 </a:t>
            </a:r>
            <a:r>
              <a:rPr lang="en-US" sz="2400" dirty="0" smtClean="0">
                <a:latin typeface="Consolas" panose="020B0609020204030204" pitchFamily="49" charset="0"/>
              </a:rPr>
              <a:t>30 40 end</a:t>
            </a:r>
            <a:endParaRPr lang="uk-UA" sz="2400" dirty="0">
              <a:latin typeface="Consolas" panose="020B0609020204030204" pitchFamily="49" charset="0"/>
            </a:endParaRPr>
          </a:p>
        </p:txBody>
      </p:sp>
      <p:cxnSp>
        <p:nvCxnSpPr>
          <p:cNvPr id="4" name="Пряма зі стрілкою 3"/>
          <p:cNvCxnSpPr>
            <a:endCxn id="13" idx="0"/>
          </p:cNvCxnSpPr>
          <p:nvPr/>
        </p:nvCxnSpPr>
        <p:spPr>
          <a:xfrm flipH="1">
            <a:off x="7586734" y="4308733"/>
            <a:ext cx="1054990" cy="14390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Групувати 52"/>
          <p:cNvGrpSpPr/>
          <p:nvPr/>
        </p:nvGrpSpPr>
        <p:grpSpPr>
          <a:xfrm>
            <a:off x="7857190" y="5746509"/>
            <a:ext cx="540914" cy="360000"/>
            <a:chOff x="10812886" y="5747823"/>
            <a:chExt cx="540914" cy="360000"/>
          </a:xfrm>
        </p:grpSpPr>
        <p:cxnSp>
          <p:nvCxnSpPr>
            <p:cNvPr id="54" name="Пряма сполучна лінія 53"/>
            <p:cNvCxnSpPr/>
            <p:nvPr/>
          </p:nvCxnSpPr>
          <p:spPr>
            <a:xfrm>
              <a:off x="10812886" y="5747823"/>
              <a:ext cx="540914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 сполучна лінія 54"/>
            <p:cNvCxnSpPr/>
            <p:nvPr/>
          </p:nvCxnSpPr>
          <p:spPr>
            <a:xfrm flipV="1">
              <a:off x="10812886" y="5747823"/>
              <a:ext cx="540914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34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uk-UA" dirty="0" smtClean="0"/>
              <a:t>Створення списку довільного розміру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6986793" y="1144243"/>
            <a:ext cx="451941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List = readList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uk-UA" sz="2200" dirty="0"/>
          </a:p>
        </p:txBody>
      </p:sp>
      <p:sp>
        <p:nvSpPr>
          <p:cNvPr id="7" name="Прямокутник 6"/>
          <p:cNvSpPr/>
          <p:nvPr/>
        </p:nvSpPr>
        <p:spPr>
          <a:xfrm>
            <a:off x="6570365" y="4142327"/>
            <a:ext cx="540914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00B050"/>
                </a:solidFill>
              </a:rPr>
              <a:t>3</a:t>
            </a:r>
            <a:r>
              <a:rPr lang="en-US" sz="2200" b="1" dirty="0" smtClean="0">
                <a:solidFill>
                  <a:srgbClr val="00B050"/>
                </a:solidFill>
              </a:rPr>
              <a:t>0</a:t>
            </a:r>
            <a:endParaRPr lang="uk-UA" sz="22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4988" y="4077901"/>
            <a:ext cx="231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x</a:t>
            </a:r>
            <a:endParaRPr lang="uk-UA" sz="2400" b="1" dirty="0">
              <a:solidFill>
                <a:srgbClr val="00B050"/>
              </a:solidFill>
            </a:endParaRPr>
          </a:p>
        </p:txBody>
      </p:sp>
      <p:grpSp>
        <p:nvGrpSpPr>
          <p:cNvPr id="11" name="Групувати 10"/>
          <p:cNvGrpSpPr/>
          <p:nvPr/>
        </p:nvGrpSpPr>
        <p:grpSpPr>
          <a:xfrm>
            <a:off x="5845938" y="5768276"/>
            <a:ext cx="1081828" cy="360000"/>
            <a:chOff x="3410755" y="5563744"/>
            <a:chExt cx="1081828" cy="360000"/>
          </a:xfrm>
        </p:grpSpPr>
        <p:sp>
          <p:nvSpPr>
            <p:cNvPr id="9" name="Прямокутник 8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1"/>
                  </a:solidFill>
                </a:rPr>
                <a:t>10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Прямокутник 9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2" name="Групувати 11"/>
          <p:cNvGrpSpPr/>
          <p:nvPr/>
        </p:nvGrpSpPr>
        <p:grpSpPr>
          <a:xfrm>
            <a:off x="7316277" y="5747823"/>
            <a:ext cx="1081828" cy="360000"/>
            <a:chOff x="3410755" y="5563744"/>
            <a:chExt cx="1081828" cy="360000"/>
          </a:xfrm>
        </p:grpSpPr>
        <p:sp>
          <p:nvSpPr>
            <p:cNvPr id="13" name="Прямокутник 12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Прямокутник 13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16" name="Пряма зі стрілкою 15"/>
          <p:cNvCxnSpPr>
            <a:endCxn id="13" idx="1"/>
          </p:cNvCxnSpPr>
          <p:nvPr/>
        </p:nvCxnSpPr>
        <p:spPr>
          <a:xfrm>
            <a:off x="6657309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 зі стрілкою 31"/>
          <p:cNvCxnSpPr/>
          <p:nvPr/>
        </p:nvCxnSpPr>
        <p:spPr>
          <a:xfrm flipH="1">
            <a:off x="6103517" y="4308733"/>
            <a:ext cx="1628874" cy="1439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кутник 39"/>
          <p:cNvSpPr/>
          <p:nvPr/>
        </p:nvSpPr>
        <p:spPr>
          <a:xfrm>
            <a:off x="252223" y="1146962"/>
            <a:ext cx="453871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readList()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cin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x;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= L;</a:t>
            </a: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 &gt;&gt; 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p-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&gt;link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p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p-&gt;link;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L;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/>
          </a:p>
        </p:txBody>
      </p:sp>
      <p:sp>
        <p:nvSpPr>
          <p:cNvPr id="6" name="Прямокутник 5"/>
          <p:cNvSpPr/>
          <p:nvPr/>
        </p:nvSpPr>
        <p:spPr>
          <a:xfrm>
            <a:off x="5574401" y="3151313"/>
            <a:ext cx="3543842" cy="15583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 сполучна лінія 22"/>
          <p:cNvCxnSpPr>
            <a:stCxn id="6" idx="1"/>
            <a:endCxn id="6" idx="3"/>
          </p:cNvCxnSpPr>
          <p:nvPr/>
        </p:nvCxnSpPr>
        <p:spPr>
          <a:xfrm>
            <a:off x="5574401" y="3930485"/>
            <a:ext cx="354384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Групувати 32"/>
          <p:cNvGrpSpPr/>
          <p:nvPr/>
        </p:nvGrpSpPr>
        <p:grpSpPr>
          <a:xfrm>
            <a:off x="7204358" y="4077902"/>
            <a:ext cx="798490" cy="461665"/>
            <a:chOff x="5588363" y="4735895"/>
            <a:chExt cx="798490" cy="461665"/>
          </a:xfrm>
        </p:grpSpPr>
        <p:sp>
          <p:nvSpPr>
            <p:cNvPr id="35" name="Прямокутник 34"/>
            <p:cNvSpPr/>
            <p:nvPr/>
          </p:nvSpPr>
          <p:spPr>
            <a:xfrm>
              <a:off x="5845939" y="4786728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88363" y="4735895"/>
              <a:ext cx="231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</a:t>
              </a:r>
              <a:endParaRPr lang="uk-UA" sz="2400" dirty="0"/>
            </a:p>
          </p:txBody>
        </p:sp>
      </p:grpSp>
      <p:grpSp>
        <p:nvGrpSpPr>
          <p:cNvPr id="41" name="Групувати 40"/>
          <p:cNvGrpSpPr/>
          <p:nvPr/>
        </p:nvGrpSpPr>
        <p:grpSpPr>
          <a:xfrm>
            <a:off x="8102964" y="4077902"/>
            <a:ext cx="798490" cy="461665"/>
            <a:chOff x="5588363" y="4735895"/>
            <a:chExt cx="798490" cy="461665"/>
          </a:xfrm>
        </p:grpSpPr>
        <p:sp>
          <p:nvSpPr>
            <p:cNvPr id="42" name="Прямокутник 41"/>
            <p:cNvSpPr/>
            <p:nvPr/>
          </p:nvSpPr>
          <p:spPr>
            <a:xfrm>
              <a:off x="5845939" y="4786728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88363" y="4735895"/>
              <a:ext cx="231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</a:t>
              </a:r>
              <a:endParaRPr lang="uk-UA" sz="24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9118242" y="3151313"/>
            <a:ext cx="75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</a:t>
            </a:r>
            <a:endParaRPr lang="uk-UA" sz="2200" dirty="0"/>
          </a:p>
        </p:txBody>
      </p:sp>
      <p:sp>
        <p:nvSpPr>
          <p:cNvPr id="44" name="TextBox 43"/>
          <p:cNvSpPr txBox="1"/>
          <p:nvPr/>
        </p:nvSpPr>
        <p:spPr>
          <a:xfrm>
            <a:off x="9118242" y="3928681"/>
            <a:ext cx="10867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readList</a:t>
            </a:r>
            <a:endParaRPr lang="uk-UA" sz="2200" dirty="0"/>
          </a:p>
        </p:txBody>
      </p:sp>
      <p:grpSp>
        <p:nvGrpSpPr>
          <p:cNvPr id="45" name="Групувати 44"/>
          <p:cNvGrpSpPr/>
          <p:nvPr/>
        </p:nvGrpSpPr>
        <p:grpSpPr>
          <a:xfrm>
            <a:off x="5523432" y="3321402"/>
            <a:ext cx="1120999" cy="461665"/>
            <a:chOff x="5200927" y="4735895"/>
            <a:chExt cx="1120999" cy="461665"/>
          </a:xfrm>
        </p:grpSpPr>
        <p:sp>
          <p:nvSpPr>
            <p:cNvPr id="46" name="Прямокутник 45"/>
            <p:cNvSpPr/>
            <p:nvPr/>
          </p:nvSpPr>
          <p:spPr>
            <a:xfrm>
              <a:off x="5781012" y="4786727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00927" y="4735895"/>
              <a:ext cx="61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List</a:t>
              </a:r>
              <a:endParaRPr lang="uk-UA" sz="24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550928" y="273075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49" name="Прямокутник 48"/>
          <p:cNvSpPr/>
          <p:nvPr/>
        </p:nvSpPr>
        <p:spPr>
          <a:xfrm>
            <a:off x="5574401" y="5028278"/>
            <a:ext cx="6055222" cy="1436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4842085" y="5014301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838200" y="5679583"/>
            <a:ext cx="2733441" cy="4616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10 20 </a:t>
            </a:r>
            <a:r>
              <a:rPr lang="en-US" sz="2400" b="1" dirty="0" smtClean="0">
                <a:latin typeface="Consolas" panose="020B0609020204030204" pitchFamily="49" charset="0"/>
              </a:rPr>
              <a:t>30</a:t>
            </a:r>
            <a:r>
              <a:rPr lang="en-US" sz="2400" dirty="0" smtClean="0">
                <a:latin typeface="Consolas" panose="020B0609020204030204" pitchFamily="49" charset="0"/>
              </a:rPr>
              <a:t> 40 end</a:t>
            </a:r>
            <a:endParaRPr lang="uk-UA" sz="2400" dirty="0">
              <a:latin typeface="Consolas" panose="020B0609020204030204" pitchFamily="49" charset="0"/>
            </a:endParaRPr>
          </a:p>
        </p:txBody>
      </p:sp>
      <p:cxnSp>
        <p:nvCxnSpPr>
          <p:cNvPr id="52" name="Пряма зі стрілкою 51"/>
          <p:cNvCxnSpPr/>
          <p:nvPr/>
        </p:nvCxnSpPr>
        <p:spPr>
          <a:xfrm flipH="1">
            <a:off x="7586734" y="4308733"/>
            <a:ext cx="1054990" cy="1439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Групувати 52"/>
          <p:cNvGrpSpPr/>
          <p:nvPr/>
        </p:nvGrpSpPr>
        <p:grpSpPr>
          <a:xfrm>
            <a:off x="7857190" y="5746509"/>
            <a:ext cx="540914" cy="360000"/>
            <a:chOff x="10812886" y="5747823"/>
            <a:chExt cx="540914" cy="360000"/>
          </a:xfrm>
        </p:grpSpPr>
        <p:cxnSp>
          <p:nvCxnSpPr>
            <p:cNvPr id="54" name="Пряма сполучна лінія 53"/>
            <p:cNvCxnSpPr/>
            <p:nvPr/>
          </p:nvCxnSpPr>
          <p:spPr>
            <a:xfrm>
              <a:off x="10812886" y="5747823"/>
              <a:ext cx="540914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 сполучна лінія 54"/>
            <p:cNvCxnSpPr/>
            <p:nvPr/>
          </p:nvCxnSpPr>
          <p:spPr>
            <a:xfrm flipV="1">
              <a:off x="10812886" y="5747823"/>
              <a:ext cx="540914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184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uk-UA" dirty="0" smtClean="0"/>
              <a:t>Створення списку довільного розміру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6986793" y="1144243"/>
            <a:ext cx="451941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List = readList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uk-UA" sz="2200" dirty="0"/>
          </a:p>
        </p:txBody>
      </p:sp>
      <p:sp>
        <p:nvSpPr>
          <p:cNvPr id="7" name="Прямокутник 6"/>
          <p:cNvSpPr/>
          <p:nvPr/>
        </p:nvSpPr>
        <p:spPr>
          <a:xfrm>
            <a:off x="6570365" y="4142327"/>
            <a:ext cx="540914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3</a:t>
            </a:r>
            <a:r>
              <a:rPr lang="en-US" sz="2200" dirty="0" smtClean="0">
                <a:solidFill>
                  <a:schemeClr val="tx1"/>
                </a:solidFill>
              </a:rPr>
              <a:t>0</a:t>
            </a:r>
            <a:endParaRPr lang="uk-UA" sz="2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4988" y="4077901"/>
            <a:ext cx="231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uk-UA" sz="2400" dirty="0"/>
          </a:p>
        </p:txBody>
      </p:sp>
      <p:grpSp>
        <p:nvGrpSpPr>
          <p:cNvPr id="11" name="Групувати 10"/>
          <p:cNvGrpSpPr/>
          <p:nvPr/>
        </p:nvGrpSpPr>
        <p:grpSpPr>
          <a:xfrm>
            <a:off x="5845938" y="5768276"/>
            <a:ext cx="1081828" cy="360000"/>
            <a:chOff x="3410755" y="5563744"/>
            <a:chExt cx="1081828" cy="360000"/>
          </a:xfrm>
        </p:grpSpPr>
        <p:sp>
          <p:nvSpPr>
            <p:cNvPr id="9" name="Прямокутник 8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1"/>
                  </a:solidFill>
                </a:rPr>
                <a:t>10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Прямокутник 9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2" name="Групувати 11"/>
          <p:cNvGrpSpPr/>
          <p:nvPr/>
        </p:nvGrpSpPr>
        <p:grpSpPr>
          <a:xfrm>
            <a:off x="7316277" y="5747823"/>
            <a:ext cx="1081828" cy="360000"/>
            <a:chOff x="3410755" y="5563744"/>
            <a:chExt cx="1081828" cy="360000"/>
          </a:xfrm>
        </p:grpSpPr>
        <p:sp>
          <p:nvSpPr>
            <p:cNvPr id="13" name="Прямокутник 12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Прямокутник 13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16" name="Пряма зі стрілкою 15"/>
          <p:cNvCxnSpPr>
            <a:endCxn id="13" idx="1"/>
          </p:cNvCxnSpPr>
          <p:nvPr/>
        </p:nvCxnSpPr>
        <p:spPr>
          <a:xfrm>
            <a:off x="6657309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Групувати 16"/>
          <p:cNvGrpSpPr/>
          <p:nvPr/>
        </p:nvGrpSpPr>
        <p:grpSpPr>
          <a:xfrm>
            <a:off x="8786616" y="5747823"/>
            <a:ext cx="1081828" cy="360000"/>
            <a:chOff x="3410755" y="5563744"/>
            <a:chExt cx="1081828" cy="36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Прямокутник 17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Прямокутник 18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24" name="Пряма зі стрілкою 23"/>
          <p:cNvCxnSpPr>
            <a:endCxn id="18" idx="1"/>
          </p:cNvCxnSpPr>
          <p:nvPr/>
        </p:nvCxnSpPr>
        <p:spPr>
          <a:xfrm>
            <a:off x="8127648" y="5927823"/>
            <a:ext cx="65896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 зі стрілкою 31"/>
          <p:cNvCxnSpPr/>
          <p:nvPr/>
        </p:nvCxnSpPr>
        <p:spPr>
          <a:xfrm flipH="1">
            <a:off x="6103517" y="4308733"/>
            <a:ext cx="1628874" cy="1439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кутник 39"/>
          <p:cNvSpPr/>
          <p:nvPr/>
        </p:nvSpPr>
        <p:spPr>
          <a:xfrm>
            <a:off x="252223" y="1146962"/>
            <a:ext cx="453871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readList()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cin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x;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= L;</a:t>
            </a: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(cin &gt;&gt; x)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p-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&gt;link = </a:t>
            </a: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p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p-&gt;link;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L;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/>
          </a:p>
        </p:txBody>
      </p:sp>
      <p:sp>
        <p:nvSpPr>
          <p:cNvPr id="6" name="Прямокутник 5"/>
          <p:cNvSpPr/>
          <p:nvPr/>
        </p:nvSpPr>
        <p:spPr>
          <a:xfrm>
            <a:off x="5574401" y="3151313"/>
            <a:ext cx="3543842" cy="15583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 сполучна лінія 22"/>
          <p:cNvCxnSpPr>
            <a:stCxn id="6" idx="1"/>
            <a:endCxn id="6" idx="3"/>
          </p:cNvCxnSpPr>
          <p:nvPr/>
        </p:nvCxnSpPr>
        <p:spPr>
          <a:xfrm>
            <a:off x="5574401" y="3930485"/>
            <a:ext cx="354384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Групувати 32"/>
          <p:cNvGrpSpPr/>
          <p:nvPr/>
        </p:nvGrpSpPr>
        <p:grpSpPr>
          <a:xfrm>
            <a:off x="7204358" y="4077902"/>
            <a:ext cx="798490" cy="461665"/>
            <a:chOff x="5588363" y="4735895"/>
            <a:chExt cx="798490" cy="461665"/>
          </a:xfrm>
        </p:grpSpPr>
        <p:sp>
          <p:nvSpPr>
            <p:cNvPr id="35" name="Прямокутник 34"/>
            <p:cNvSpPr/>
            <p:nvPr/>
          </p:nvSpPr>
          <p:spPr>
            <a:xfrm>
              <a:off x="5845939" y="4786728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88363" y="4735895"/>
              <a:ext cx="231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</a:t>
              </a:r>
              <a:endParaRPr lang="uk-UA" sz="2400" dirty="0"/>
            </a:p>
          </p:txBody>
        </p:sp>
      </p:grpSp>
      <p:grpSp>
        <p:nvGrpSpPr>
          <p:cNvPr id="41" name="Групувати 40"/>
          <p:cNvGrpSpPr/>
          <p:nvPr/>
        </p:nvGrpSpPr>
        <p:grpSpPr>
          <a:xfrm>
            <a:off x="8102964" y="4077902"/>
            <a:ext cx="798490" cy="461665"/>
            <a:chOff x="5588363" y="4735895"/>
            <a:chExt cx="798490" cy="461665"/>
          </a:xfrm>
        </p:grpSpPr>
        <p:sp>
          <p:nvSpPr>
            <p:cNvPr id="42" name="Прямокутник 41"/>
            <p:cNvSpPr/>
            <p:nvPr/>
          </p:nvSpPr>
          <p:spPr>
            <a:xfrm>
              <a:off x="5845939" y="4786728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88363" y="4735895"/>
              <a:ext cx="231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</a:t>
              </a:r>
              <a:endParaRPr lang="uk-UA" sz="24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9118242" y="3151313"/>
            <a:ext cx="75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</a:t>
            </a:r>
            <a:endParaRPr lang="uk-UA" sz="2200" dirty="0"/>
          </a:p>
        </p:txBody>
      </p:sp>
      <p:sp>
        <p:nvSpPr>
          <p:cNvPr id="44" name="TextBox 43"/>
          <p:cNvSpPr txBox="1"/>
          <p:nvPr/>
        </p:nvSpPr>
        <p:spPr>
          <a:xfrm>
            <a:off x="9118242" y="3928681"/>
            <a:ext cx="10867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readList</a:t>
            </a:r>
            <a:endParaRPr lang="uk-UA" sz="2200" dirty="0"/>
          </a:p>
        </p:txBody>
      </p:sp>
      <p:grpSp>
        <p:nvGrpSpPr>
          <p:cNvPr id="45" name="Групувати 44"/>
          <p:cNvGrpSpPr/>
          <p:nvPr/>
        </p:nvGrpSpPr>
        <p:grpSpPr>
          <a:xfrm>
            <a:off x="5523432" y="3321402"/>
            <a:ext cx="1120999" cy="461665"/>
            <a:chOff x="5200927" y="4735895"/>
            <a:chExt cx="1120999" cy="461665"/>
          </a:xfrm>
        </p:grpSpPr>
        <p:sp>
          <p:nvSpPr>
            <p:cNvPr id="46" name="Прямокутник 45"/>
            <p:cNvSpPr/>
            <p:nvPr/>
          </p:nvSpPr>
          <p:spPr>
            <a:xfrm>
              <a:off x="5781012" y="4786727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00927" y="4735895"/>
              <a:ext cx="61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List</a:t>
              </a:r>
              <a:endParaRPr lang="uk-UA" sz="24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550928" y="273075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49" name="Прямокутник 48"/>
          <p:cNvSpPr/>
          <p:nvPr/>
        </p:nvSpPr>
        <p:spPr>
          <a:xfrm>
            <a:off x="5574401" y="5028278"/>
            <a:ext cx="6055222" cy="1436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4842085" y="5014301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838200" y="5679583"/>
            <a:ext cx="2733441" cy="4616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10 20 30 </a:t>
            </a:r>
            <a:r>
              <a:rPr lang="en-US" sz="2400" dirty="0" smtClean="0">
                <a:latin typeface="Consolas" panose="020B0609020204030204" pitchFamily="49" charset="0"/>
              </a:rPr>
              <a:t>40 end</a:t>
            </a:r>
            <a:endParaRPr lang="uk-UA" sz="2400" dirty="0">
              <a:latin typeface="Consolas" panose="020B0609020204030204" pitchFamily="49" charset="0"/>
            </a:endParaRPr>
          </a:p>
        </p:txBody>
      </p:sp>
      <p:cxnSp>
        <p:nvCxnSpPr>
          <p:cNvPr id="52" name="Пряма зі стрілкою 51"/>
          <p:cNvCxnSpPr/>
          <p:nvPr/>
        </p:nvCxnSpPr>
        <p:spPr>
          <a:xfrm flipH="1">
            <a:off x="7586734" y="4308733"/>
            <a:ext cx="1054990" cy="1439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Групувати 52"/>
          <p:cNvGrpSpPr/>
          <p:nvPr/>
        </p:nvGrpSpPr>
        <p:grpSpPr>
          <a:xfrm>
            <a:off x="9325381" y="5746509"/>
            <a:ext cx="540914" cy="360000"/>
            <a:chOff x="10812886" y="5747823"/>
            <a:chExt cx="540914" cy="360000"/>
          </a:xfrm>
        </p:grpSpPr>
        <p:cxnSp>
          <p:nvCxnSpPr>
            <p:cNvPr id="54" name="Пряма сполучна лінія 53"/>
            <p:cNvCxnSpPr/>
            <p:nvPr/>
          </p:nvCxnSpPr>
          <p:spPr>
            <a:xfrm>
              <a:off x="10812886" y="5747823"/>
              <a:ext cx="540914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 сполучна лінія 54"/>
            <p:cNvCxnSpPr/>
            <p:nvPr/>
          </p:nvCxnSpPr>
          <p:spPr>
            <a:xfrm flipV="1">
              <a:off x="10812886" y="5747823"/>
              <a:ext cx="540914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031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uk-UA" dirty="0" smtClean="0"/>
              <a:t>Створення списку довільного розміру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6986793" y="1144243"/>
            <a:ext cx="451941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List = readList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uk-UA" sz="2200" dirty="0"/>
          </a:p>
        </p:txBody>
      </p:sp>
      <p:sp>
        <p:nvSpPr>
          <p:cNvPr id="7" name="Прямокутник 6"/>
          <p:cNvSpPr/>
          <p:nvPr/>
        </p:nvSpPr>
        <p:spPr>
          <a:xfrm>
            <a:off x="6570365" y="4142327"/>
            <a:ext cx="540914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3</a:t>
            </a:r>
            <a:r>
              <a:rPr lang="en-US" sz="2200" dirty="0" smtClean="0">
                <a:solidFill>
                  <a:schemeClr val="tx1"/>
                </a:solidFill>
              </a:rPr>
              <a:t>0</a:t>
            </a:r>
            <a:endParaRPr lang="uk-UA" sz="2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4988" y="4077901"/>
            <a:ext cx="231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uk-UA" sz="2400" dirty="0"/>
          </a:p>
        </p:txBody>
      </p:sp>
      <p:grpSp>
        <p:nvGrpSpPr>
          <p:cNvPr id="11" name="Групувати 10"/>
          <p:cNvGrpSpPr/>
          <p:nvPr/>
        </p:nvGrpSpPr>
        <p:grpSpPr>
          <a:xfrm>
            <a:off x="5845938" y="5768276"/>
            <a:ext cx="1081828" cy="360000"/>
            <a:chOff x="3410755" y="5563744"/>
            <a:chExt cx="1081828" cy="360000"/>
          </a:xfrm>
        </p:grpSpPr>
        <p:sp>
          <p:nvSpPr>
            <p:cNvPr id="9" name="Прямокутник 8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1"/>
                  </a:solidFill>
                </a:rPr>
                <a:t>10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Прямокутник 9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2" name="Групувати 11"/>
          <p:cNvGrpSpPr/>
          <p:nvPr/>
        </p:nvGrpSpPr>
        <p:grpSpPr>
          <a:xfrm>
            <a:off x="7316277" y="5747823"/>
            <a:ext cx="1081828" cy="360000"/>
            <a:chOff x="3410755" y="5563744"/>
            <a:chExt cx="1081828" cy="360000"/>
          </a:xfrm>
        </p:grpSpPr>
        <p:sp>
          <p:nvSpPr>
            <p:cNvPr id="13" name="Прямокутник 12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Прямокутник 13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16" name="Пряма зі стрілкою 15"/>
          <p:cNvCxnSpPr>
            <a:endCxn id="13" idx="1"/>
          </p:cNvCxnSpPr>
          <p:nvPr/>
        </p:nvCxnSpPr>
        <p:spPr>
          <a:xfrm>
            <a:off x="6657309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Групувати 16"/>
          <p:cNvGrpSpPr/>
          <p:nvPr/>
        </p:nvGrpSpPr>
        <p:grpSpPr>
          <a:xfrm>
            <a:off x="8786616" y="5747823"/>
            <a:ext cx="1081828" cy="360000"/>
            <a:chOff x="3410755" y="5563744"/>
            <a:chExt cx="1081828" cy="360000"/>
          </a:xfrm>
        </p:grpSpPr>
        <p:sp>
          <p:nvSpPr>
            <p:cNvPr id="18" name="Прямокутник 17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Прямокутник 18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24" name="Пряма зі стрілкою 23"/>
          <p:cNvCxnSpPr>
            <a:endCxn id="18" idx="1"/>
          </p:cNvCxnSpPr>
          <p:nvPr/>
        </p:nvCxnSpPr>
        <p:spPr>
          <a:xfrm>
            <a:off x="8127648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 зі стрілкою 31"/>
          <p:cNvCxnSpPr/>
          <p:nvPr/>
        </p:nvCxnSpPr>
        <p:spPr>
          <a:xfrm flipH="1">
            <a:off x="6103517" y="4308733"/>
            <a:ext cx="1628874" cy="1439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кутник 39"/>
          <p:cNvSpPr/>
          <p:nvPr/>
        </p:nvSpPr>
        <p:spPr>
          <a:xfrm>
            <a:off x="252223" y="1146962"/>
            <a:ext cx="453871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readList()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cin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x;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= L;</a:t>
            </a: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(cin &gt;&gt; x)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p-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&gt;link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p-&gt;link;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L;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/>
          </a:p>
        </p:txBody>
      </p:sp>
      <p:sp>
        <p:nvSpPr>
          <p:cNvPr id="6" name="Прямокутник 5"/>
          <p:cNvSpPr/>
          <p:nvPr/>
        </p:nvSpPr>
        <p:spPr>
          <a:xfrm>
            <a:off x="5574401" y="3151313"/>
            <a:ext cx="3543842" cy="15583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 сполучна лінія 22"/>
          <p:cNvCxnSpPr>
            <a:stCxn id="6" idx="1"/>
            <a:endCxn id="6" idx="3"/>
          </p:cNvCxnSpPr>
          <p:nvPr/>
        </p:nvCxnSpPr>
        <p:spPr>
          <a:xfrm>
            <a:off x="5574401" y="3930485"/>
            <a:ext cx="354384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Групувати 32"/>
          <p:cNvGrpSpPr/>
          <p:nvPr/>
        </p:nvGrpSpPr>
        <p:grpSpPr>
          <a:xfrm>
            <a:off x="7204358" y="4077902"/>
            <a:ext cx="798490" cy="461665"/>
            <a:chOff x="5588363" y="4735895"/>
            <a:chExt cx="798490" cy="461665"/>
          </a:xfrm>
        </p:grpSpPr>
        <p:sp>
          <p:nvSpPr>
            <p:cNvPr id="35" name="Прямокутник 34"/>
            <p:cNvSpPr/>
            <p:nvPr/>
          </p:nvSpPr>
          <p:spPr>
            <a:xfrm>
              <a:off x="5845939" y="4786728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88363" y="4735895"/>
              <a:ext cx="231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</a:t>
              </a:r>
              <a:endParaRPr lang="uk-UA" sz="2400" dirty="0"/>
            </a:p>
          </p:txBody>
        </p:sp>
      </p:grpSp>
      <p:grpSp>
        <p:nvGrpSpPr>
          <p:cNvPr id="41" name="Групувати 40"/>
          <p:cNvGrpSpPr/>
          <p:nvPr/>
        </p:nvGrpSpPr>
        <p:grpSpPr>
          <a:xfrm>
            <a:off x="8102964" y="4077902"/>
            <a:ext cx="798490" cy="461665"/>
            <a:chOff x="5588363" y="4735895"/>
            <a:chExt cx="798490" cy="461665"/>
          </a:xfrm>
        </p:grpSpPr>
        <p:sp>
          <p:nvSpPr>
            <p:cNvPr id="42" name="Прямокутник 41"/>
            <p:cNvSpPr/>
            <p:nvPr/>
          </p:nvSpPr>
          <p:spPr>
            <a:xfrm>
              <a:off x="5845939" y="4786728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88363" y="4735895"/>
              <a:ext cx="231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</a:t>
              </a:r>
              <a:endParaRPr lang="uk-UA" sz="24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9118242" y="3151313"/>
            <a:ext cx="75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</a:t>
            </a:r>
            <a:endParaRPr lang="uk-UA" sz="2200" dirty="0"/>
          </a:p>
        </p:txBody>
      </p:sp>
      <p:sp>
        <p:nvSpPr>
          <p:cNvPr id="44" name="TextBox 43"/>
          <p:cNvSpPr txBox="1"/>
          <p:nvPr/>
        </p:nvSpPr>
        <p:spPr>
          <a:xfrm>
            <a:off x="9118242" y="3928681"/>
            <a:ext cx="10867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readList</a:t>
            </a:r>
            <a:endParaRPr lang="uk-UA" sz="2200" dirty="0"/>
          </a:p>
        </p:txBody>
      </p:sp>
      <p:grpSp>
        <p:nvGrpSpPr>
          <p:cNvPr id="45" name="Групувати 44"/>
          <p:cNvGrpSpPr/>
          <p:nvPr/>
        </p:nvGrpSpPr>
        <p:grpSpPr>
          <a:xfrm>
            <a:off x="5523432" y="3321402"/>
            <a:ext cx="1120999" cy="461665"/>
            <a:chOff x="5200927" y="4735895"/>
            <a:chExt cx="1120999" cy="461665"/>
          </a:xfrm>
        </p:grpSpPr>
        <p:sp>
          <p:nvSpPr>
            <p:cNvPr id="46" name="Прямокутник 45"/>
            <p:cNvSpPr/>
            <p:nvPr/>
          </p:nvSpPr>
          <p:spPr>
            <a:xfrm>
              <a:off x="5781012" y="4786727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00927" y="4735895"/>
              <a:ext cx="61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List</a:t>
              </a:r>
              <a:endParaRPr lang="uk-UA" sz="24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550928" y="273075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49" name="Прямокутник 48"/>
          <p:cNvSpPr/>
          <p:nvPr/>
        </p:nvSpPr>
        <p:spPr>
          <a:xfrm>
            <a:off x="5574401" y="5028278"/>
            <a:ext cx="6055222" cy="1436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4842085" y="5014301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838200" y="5679583"/>
            <a:ext cx="2733441" cy="4616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10 20 30 </a:t>
            </a:r>
            <a:r>
              <a:rPr lang="en-US" sz="2400" dirty="0" smtClean="0">
                <a:latin typeface="Consolas" panose="020B0609020204030204" pitchFamily="49" charset="0"/>
              </a:rPr>
              <a:t>40 end</a:t>
            </a:r>
            <a:endParaRPr lang="uk-UA" sz="2400" dirty="0">
              <a:latin typeface="Consolas" panose="020B0609020204030204" pitchFamily="49" charset="0"/>
            </a:endParaRPr>
          </a:p>
        </p:txBody>
      </p:sp>
      <p:cxnSp>
        <p:nvCxnSpPr>
          <p:cNvPr id="4" name="Пряма зі стрілкою 3"/>
          <p:cNvCxnSpPr>
            <a:endCxn id="18" idx="0"/>
          </p:cNvCxnSpPr>
          <p:nvPr/>
        </p:nvCxnSpPr>
        <p:spPr>
          <a:xfrm>
            <a:off x="8615966" y="4308733"/>
            <a:ext cx="441107" cy="14390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Групувати 51"/>
          <p:cNvGrpSpPr/>
          <p:nvPr/>
        </p:nvGrpSpPr>
        <p:grpSpPr>
          <a:xfrm>
            <a:off x="9325381" y="5746509"/>
            <a:ext cx="540914" cy="360000"/>
            <a:chOff x="10812886" y="5747823"/>
            <a:chExt cx="540914" cy="360000"/>
          </a:xfrm>
        </p:grpSpPr>
        <p:cxnSp>
          <p:nvCxnSpPr>
            <p:cNvPr id="53" name="Пряма сполучна лінія 52"/>
            <p:cNvCxnSpPr/>
            <p:nvPr/>
          </p:nvCxnSpPr>
          <p:spPr>
            <a:xfrm>
              <a:off x="10812886" y="5747823"/>
              <a:ext cx="540914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 сполучна лінія 53"/>
            <p:cNvCxnSpPr/>
            <p:nvPr/>
          </p:nvCxnSpPr>
          <p:spPr>
            <a:xfrm flipV="1">
              <a:off x="10812886" y="5747823"/>
              <a:ext cx="540914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89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uk-UA" dirty="0" smtClean="0"/>
              <a:t>Створення списку довільного розміру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6986793" y="1144243"/>
            <a:ext cx="451941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List = readList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uk-UA" sz="2200" dirty="0"/>
          </a:p>
        </p:txBody>
      </p:sp>
      <p:sp>
        <p:nvSpPr>
          <p:cNvPr id="7" name="Прямокутник 6"/>
          <p:cNvSpPr/>
          <p:nvPr/>
        </p:nvSpPr>
        <p:spPr>
          <a:xfrm>
            <a:off x="6570365" y="4142327"/>
            <a:ext cx="540914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00B050"/>
                </a:solidFill>
              </a:rPr>
              <a:t>4</a:t>
            </a:r>
            <a:r>
              <a:rPr lang="en-US" sz="2200" b="1" dirty="0" smtClean="0">
                <a:solidFill>
                  <a:srgbClr val="00B050"/>
                </a:solidFill>
              </a:rPr>
              <a:t>0</a:t>
            </a:r>
            <a:endParaRPr lang="uk-UA" sz="22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4988" y="4077901"/>
            <a:ext cx="231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x</a:t>
            </a:r>
            <a:endParaRPr lang="uk-UA" sz="2400" b="1" dirty="0">
              <a:solidFill>
                <a:srgbClr val="00B050"/>
              </a:solidFill>
            </a:endParaRPr>
          </a:p>
        </p:txBody>
      </p:sp>
      <p:grpSp>
        <p:nvGrpSpPr>
          <p:cNvPr id="11" name="Групувати 10"/>
          <p:cNvGrpSpPr/>
          <p:nvPr/>
        </p:nvGrpSpPr>
        <p:grpSpPr>
          <a:xfrm>
            <a:off x="5845938" y="5768276"/>
            <a:ext cx="1081828" cy="360000"/>
            <a:chOff x="3410755" y="5563744"/>
            <a:chExt cx="1081828" cy="360000"/>
          </a:xfrm>
        </p:grpSpPr>
        <p:sp>
          <p:nvSpPr>
            <p:cNvPr id="9" name="Прямокутник 8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1"/>
                  </a:solidFill>
                </a:rPr>
                <a:t>10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Прямокутник 9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2" name="Групувати 11"/>
          <p:cNvGrpSpPr/>
          <p:nvPr/>
        </p:nvGrpSpPr>
        <p:grpSpPr>
          <a:xfrm>
            <a:off x="7316277" y="5747823"/>
            <a:ext cx="1081828" cy="360000"/>
            <a:chOff x="3410755" y="5563744"/>
            <a:chExt cx="1081828" cy="360000"/>
          </a:xfrm>
        </p:grpSpPr>
        <p:sp>
          <p:nvSpPr>
            <p:cNvPr id="13" name="Прямокутник 12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Прямокутник 13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16" name="Пряма зі стрілкою 15"/>
          <p:cNvCxnSpPr>
            <a:endCxn id="13" idx="1"/>
          </p:cNvCxnSpPr>
          <p:nvPr/>
        </p:nvCxnSpPr>
        <p:spPr>
          <a:xfrm>
            <a:off x="6657309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Групувати 16"/>
          <p:cNvGrpSpPr/>
          <p:nvPr/>
        </p:nvGrpSpPr>
        <p:grpSpPr>
          <a:xfrm>
            <a:off x="8786616" y="5747823"/>
            <a:ext cx="1081828" cy="360000"/>
            <a:chOff x="3410755" y="5563744"/>
            <a:chExt cx="1081828" cy="360000"/>
          </a:xfrm>
        </p:grpSpPr>
        <p:sp>
          <p:nvSpPr>
            <p:cNvPr id="18" name="Прямокутник 17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Прямокутник 18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24" name="Пряма зі стрілкою 23"/>
          <p:cNvCxnSpPr>
            <a:endCxn id="18" idx="1"/>
          </p:cNvCxnSpPr>
          <p:nvPr/>
        </p:nvCxnSpPr>
        <p:spPr>
          <a:xfrm>
            <a:off x="8127648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 зі стрілкою 31"/>
          <p:cNvCxnSpPr/>
          <p:nvPr/>
        </p:nvCxnSpPr>
        <p:spPr>
          <a:xfrm flipH="1">
            <a:off x="6103517" y="4308733"/>
            <a:ext cx="1628874" cy="1439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кутник 39"/>
          <p:cNvSpPr/>
          <p:nvPr/>
        </p:nvSpPr>
        <p:spPr>
          <a:xfrm>
            <a:off x="252223" y="1146962"/>
            <a:ext cx="453871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readList()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cin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x;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= L;</a:t>
            </a: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 &gt;&gt; 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p-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&gt;link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p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p-&gt;link;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L;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/>
          </a:p>
        </p:txBody>
      </p:sp>
      <p:sp>
        <p:nvSpPr>
          <p:cNvPr id="6" name="Прямокутник 5"/>
          <p:cNvSpPr/>
          <p:nvPr/>
        </p:nvSpPr>
        <p:spPr>
          <a:xfrm>
            <a:off x="5574401" y="3151313"/>
            <a:ext cx="3543842" cy="15583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 сполучна лінія 22"/>
          <p:cNvCxnSpPr>
            <a:stCxn id="6" idx="1"/>
            <a:endCxn id="6" idx="3"/>
          </p:cNvCxnSpPr>
          <p:nvPr/>
        </p:nvCxnSpPr>
        <p:spPr>
          <a:xfrm>
            <a:off x="5574401" y="3930485"/>
            <a:ext cx="354384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Групувати 32"/>
          <p:cNvGrpSpPr/>
          <p:nvPr/>
        </p:nvGrpSpPr>
        <p:grpSpPr>
          <a:xfrm>
            <a:off x="7204358" y="4077902"/>
            <a:ext cx="798490" cy="461665"/>
            <a:chOff x="5588363" y="4735895"/>
            <a:chExt cx="798490" cy="461665"/>
          </a:xfrm>
        </p:grpSpPr>
        <p:sp>
          <p:nvSpPr>
            <p:cNvPr id="35" name="Прямокутник 34"/>
            <p:cNvSpPr/>
            <p:nvPr/>
          </p:nvSpPr>
          <p:spPr>
            <a:xfrm>
              <a:off x="5845939" y="4786728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88363" y="4735895"/>
              <a:ext cx="231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</a:t>
              </a:r>
              <a:endParaRPr lang="uk-UA" sz="2400" dirty="0"/>
            </a:p>
          </p:txBody>
        </p:sp>
      </p:grpSp>
      <p:grpSp>
        <p:nvGrpSpPr>
          <p:cNvPr id="41" name="Групувати 40"/>
          <p:cNvGrpSpPr/>
          <p:nvPr/>
        </p:nvGrpSpPr>
        <p:grpSpPr>
          <a:xfrm>
            <a:off x="8102964" y="4077902"/>
            <a:ext cx="798490" cy="461665"/>
            <a:chOff x="5588363" y="4735895"/>
            <a:chExt cx="798490" cy="461665"/>
          </a:xfrm>
        </p:grpSpPr>
        <p:sp>
          <p:nvSpPr>
            <p:cNvPr id="42" name="Прямокутник 41"/>
            <p:cNvSpPr/>
            <p:nvPr/>
          </p:nvSpPr>
          <p:spPr>
            <a:xfrm>
              <a:off x="5845939" y="4786728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88363" y="4735895"/>
              <a:ext cx="231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</a:t>
              </a:r>
              <a:endParaRPr lang="uk-UA" sz="24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9118242" y="3151313"/>
            <a:ext cx="75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</a:t>
            </a:r>
            <a:endParaRPr lang="uk-UA" sz="2200" dirty="0"/>
          </a:p>
        </p:txBody>
      </p:sp>
      <p:sp>
        <p:nvSpPr>
          <p:cNvPr id="44" name="TextBox 43"/>
          <p:cNvSpPr txBox="1"/>
          <p:nvPr/>
        </p:nvSpPr>
        <p:spPr>
          <a:xfrm>
            <a:off x="9118242" y="3928681"/>
            <a:ext cx="10867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readList</a:t>
            </a:r>
            <a:endParaRPr lang="uk-UA" sz="2200" dirty="0"/>
          </a:p>
        </p:txBody>
      </p:sp>
      <p:grpSp>
        <p:nvGrpSpPr>
          <p:cNvPr id="45" name="Групувати 44"/>
          <p:cNvGrpSpPr/>
          <p:nvPr/>
        </p:nvGrpSpPr>
        <p:grpSpPr>
          <a:xfrm>
            <a:off x="5523432" y="3321402"/>
            <a:ext cx="1120999" cy="461665"/>
            <a:chOff x="5200927" y="4735895"/>
            <a:chExt cx="1120999" cy="461665"/>
          </a:xfrm>
        </p:grpSpPr>
        <p:sp>
          <p:nvSpPr>
            <p:cNvPr id="46" name="Прямокутник 45"/>
            <p:cNvSpPr/>
            <p:nvPr/>
          </p:nvSpPr>
          <p:spPr>
            <a:xfrm>
              <a:off x="5781012" y="4786727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00927" y="4735895"/>
              <a:ext cx="61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List</a:t>
              </a:r>
              <a:endParaRPr lang="uk-UA" sz="24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550928" y="273075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49" name="Прямокутник 48"/>
          <p:cNvSpPr/>
          <p:nvPr/>
        </p:nvSpPr>
        <p:spPr>
          <a:xfrm>
            <a:off x="5574401" y="5028278"/>
            <a:ext cx="6055222" cy="1436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4842085" y="5014301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838200" y="5679583"/>
            <a:ext cx="2733441" cy="4616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10 20 30 </a:t>
            </a:r>
            <a:r>
              <a:rPr lang="en-US" sz="2400" b="1" dirty="0" smtClean="0">
                <a:latin typeface="Consolas" panose="020B0609020204030204" pitchFamily="49" charset="0"/>
              </a:rPr>
              <a:t>40</a:t>
            </a:r>
            <a:r>
              <a:rPr lang="en-US" sz="2400" dirty="0" smtClean="0">
                <a:latin typeface="Consolas" panose="020B0609020204030204" pitchFamily="49" charset="0"/>
              </a:rPr>
              <a:t> end</a:t>
            </a:r>
            <a:endParaRPr lang="uk-UA" sz="2400" dirty="0">
              <a:latin typeface="Consolas" panose="020B0609020204030204" pitchFamily="49" charset="0"/>
            </a:endParaRPr>
          </a:p>
        </p:txBody>
      </p:sp>
      <p:cxnSp>
        <p:nvCxnSpPr>
          <p:cNvPr id="52" name="Пряма зі стрілкою 51"/>
          <p:cNvCxnSpPr/>
          <p:nvPr/>
        </p:nvCxnSpPr>
        <p:spPr>
          <a:xfrm>
            <a:off x="8615966" y="4308733"/>
            <a:ext cx="441107" cy="1439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Групувати 52"/>
          <p:cNvGrpSpPr/>
          <p:nvPr/>
        </p:nvGrpSpPr>
        <p:grpSpPr>
          <a:xfrm>
            <a:off x="9325381" y="5746509"/>
            <a:ext cx="540914" cy="360000"/>
            <a:chOff x="10812886" y="5747823"/>
            <a:chExt cx="540914" cy="360000"/>
          </a:xfrm>
        </p:grpSpPr>
        <p:cxnSp>
          <p:nvCxnSpPr>
            <p:cNvPr id="54" name="Пряма сполучна лінія 53"/>
            <p:cNvCxnSpPr/>
            <p:nvPr/>
          </p:nvCxnSpPr>
          <p:spPr>
            <a:xfrm>
              <a:off x="10812886" y="5747823"/>
              <a:ext cx="540914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 сполучна лінія 54"/>
            <p:cNvCxnSpPr/>
            <p:nvPr/>
          </p:nvCxnSpPr>
          <p:spPr>
            <a:xfrm flipV="1">
              <a:off x="10812886" y="5747823"/>
              <a:ext cx="540914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555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uk-UA" dirty="0" smtClean="0"/>
              <a:t>Створення списку довільного розміру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6986793" y="1144243"/>
            <a:ext cx="451941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List = readList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uk-UA" sz="2200" dirty="0"/>
          </a:p>
        </p:txBody>
      </p:sp>
      <p:sp>
        <p:nvSpPr>
          <p:cNvPr id="7" name="Прямокутник 6"/>
          <p:cNvSpPr/>
          <p:nvPr/>
        </p:nvSpPr>
        <p:spPr>
          <a:xfrm>
            <a:off x="6570365" y="4142327"/>
            <a:ext cx="540914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4</a:t>
            </a:r>
            <a:r>
              <a:rPr lang="en-US" sz="2200" dirty="0" smtClean="0">
                <a:solidFill>
                  <a:schemeClr val="tx1"/>
                </a:solidFill>
              </a:rPr>
              <a:t>0</a:t>
            </a:r>
            <a:endParaRPr lang="uk-UA" sz="2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4988" y="4077901"/>
            <a:ext cx="231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uk-UA" sz="2400" dirty="0"/>
          </a:p>
        </p:txBody>
      </p:sp>
      <p:grpSp>
        <p:nvGrpSpPr>
          <p:cNvPr id="11" name="Групувати 10"/>
          <p:cNvGrpSpPr/>
          <p:nvPr/>
        </p:nvGrpSpPr>
        <p:grpSpPr>
          <a:xfrm>
            <a:off x="5845938" y="5768276"/>
            <a:ext cx="1081828" cy="360000"/>
            <a:chOff x="3410755" y="5563744"/>
            <a:chExt cx="1081828" cy="360000"/>
          </a:xfrm>
        </p:grpSpPr>
        <p:sp>
          <p:nvSpPr>
            <p:cNvPr id="9" name="Прямокутник 8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1"/>
                  </a:solidFill>
                </a:rPr>
                <a:t>10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Прямокутник 9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2" name="Групувати 11"/>
          <p:cNvGrpSpPr/>
          <p:nvPr/>
        </p:nvGrpSpPr>
        <p:grpSpPr>
          <a:xfrm>
            <a:off x="7316277" y="5747823"/>
            <a:ext cx="1081828" cy="360000"/>
            <a:chOff x="3410755" y="5563744"/>
            <a:chExt cx="1081828" cy="360000"/>
          </a:xfrm>
        </p:grpSpPr>
        <p:sp>
          <p:nvSpPr>
            <p:cNvPr id="13" name="Прямокутник 12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Прямокутник 13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16" name="Пряма зі стрілкою 15"/>
          <p:cNvCxnSpPr>
            <a:endCxn id="13" idx="1"/>
          </p:cNvCxnSpPr>
          <p:nvPr/>
        </p:nvCxnSpPr>
        <p:spPr>
          <a:xfrm>
            <a:off x="6657309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Групувати 16"/>
          <p:cNvGrpSpPr/>
          <p:nvPr/>
        </p:nvGrpSpPr>
        <p:grpSpPr>
          <a:xfrm>
            <a:off x="8786616" y="5747823"/>
            <a:ext cx="1081828" cy="360000"/>
            <a:chOff x="3410755" y="5563744"/>
            <a:chExt cx="1081828" cy="360000"/>
          </a:xfrm>
        </p:grpSpPr>
        <p:sp>
          <p:nvSpPr>
            <p:cNvPr id="18" name="Прямокутник 17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Прямокутник 18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20" name="Групувати 19"/>
          <p:cNvGrpSpPr/>
          <p:nvPr/>
        </p:nvGrpSpPr>
        <p:grpSpPr>
          <a:xfrm>
            <a:off x="10271972" y="5747823"/>
            <a:ext cx="1081828" cy="360000"/>
            <a:chOff x="3410755" y="5563744"/>
            <a:chExt cx="1081828" cy="36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Прямокутник 20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Прямокутник 21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24" name="Пряма зі стрілкою 23"/>
          <p:cNvCxnSpPr>
            <a:endCxn id="18" idx="1"/>
          </p:cNvCxnSpPr>
          <p:nvPr/>
        </p:nvCxnSpPr>
        <p:spPr>
          <a:xfrm>
            <a:off x="8127648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 зі стрілкою 27"/>
          <p:cNvCxnSpPr>
            <a:endCxn id="21" idx="1"/>
          </p:cNvCxnSpPr>
          <p:nvPr/>
        </p:nvCxnSpPr>
        <p:spPr>
          <a:xfrm>
            <a:off x="9597987" y="5927823"/>
            <a:ext cx="67398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 зі стрілкою 31"/>
          <p:cNvCxnSpPr/>
          <p:nvPr/>
        </p:nvCxnSpPr>
        <p:spPr>
          <a:xfrm flipH="1">
            <a:off x="6103517" y="4308733"/>
            <a:ext cx="1628874" cy="1439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 сполучна лінія 33"/>
          <p:cNvCxnSpPr/>
          <p:nvPr/>
        </p:nvCxnSpPr>
        <p:spPr>
          <a:xfrm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 сполучна лінія 35"/>
          <p:cNvCxnSpPr/>
          <p:nvPr/>
        </p:nvCxnSpPr>
        <p:spPr>
          <a:xfrm flipV="1"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кутник 39"/>
          <p:cNvSpPr/>
          <p:nvPr/>
        </p:nvSpPr>
        <p:spPr>
          <a:xfrm>
            <a:off x="252223" y="1146962"/>
            <a:ext cx="453871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readList()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cin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x;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= L;</a:t>
            </a: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(cin &gt;&gt; x)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p-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&gt;link = </a:t>
            </a: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p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p-&gt;link;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L;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/>
          </a:p>
        </p:txBody>
      </p:sp>
      <p:sp>
        <p:nvSpPr>
          <p:cNvPr id="6" name="Прямокутник 5"/>
          <p:cNvSpPr/>
          <p:nvPr/>
        </p:nvSpPr>
        <p:spPr>
          <a:xfrm>
            <a:off x="5574401" y="3151313"/>
            <a:ext cx="3543842" cy="15583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 сполучна лінія 22"/>
          <p:cNvCxnSpPr>
            <a:stCxn id="6" idx="1"/>
            <a:endCxn id="6" idx="3"/>
          </p:cNvCxnSpPr>
          <p:nvPr/>
        </p:nvCxnSpPr>
        <p:spPr>
          <a:xfrm>
            <a:off x="5574401" y="3930485"/>
            <a:ext cx="354384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Групувати 32"/>
          <p:cNvGrpSpPr/>
          <p:nvPr/>
        </p:nvGrpSpPr>
        <p:grpSpPr>
          <a:xfrm>
            <a:off x="7204358" y="4077902"/>
            <a:ext cx="798490" cy="461665"/>
            <a:chOff x="5588363" y="4735895"/>
            <a:chExt cx="798490" cy="461665"/>
          </a:xfrm>
        </p:grpSpPr>
        <p:sp>
          <p:nvSpPr>
            <p:cNvPr id="35" name="Прямокутник 34"/>
            <p:cNvSpPr/>
            <p:nvPr/>
          </p:nvSpPr>
          <p:spPr>
            <a:xfrm>
              <a:off x="5845939" y="4786728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88363" y="4735895"/>
              <a:ext cx="231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</a:t>
              </a:r>
              <a:endParaRPr lang="uk-UA" sz="2400" dirty="0"/>
            </a:p>
          </p:txBody>
        </p:sp>
      </p:grpSp>
      <p:grpSp>
        <p:nvGrpSpPr>
          <p:cNvPr id="41" name="Групувати 40"/>
          <p:cNvGrpSpPr/>
          <p:nvPr/>
        </p:nvGrpSpPr>
        <p:grpSpPr>
          <a:xfrm>
            <a:off x="8102964" y="4077902"/>
            <a:ext cx="798490" cy="461665"/>
            <a:chOff x="5588363" y="4735895"/>
            <a:chExt cx="798490" cy="461665"/>
          </a:xfrm>
        </p:grpSpPr>
        <p:sp>
          <p:nvSpPr>
            <p:cNvPr id="42" name="Прямокутник 41"/>
            <p:cNvSpPr/>
            <p:nvPr/>
          </p:nvSpPr>
          <p:spPr>
            <a:xfrm>
              <a:off x="5845939" y="4786728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88363" y="4735895"/>
              <a:ext cx="231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</a:t>
              </a:r>
              <a:endParaRPr lang="uk-UA" sz="24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9118242" y="3151313"/>
            <a:ext cx="75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</a:t>
            </a:r>
            <a:endParaRPr lang="uk-UA" sz="2200" dirty="0"/>
          </a:p>
        </p:txBody>
      </p:sp>
      <p:sp>
        <p:nvSpPr>
          <p:cNvPr id="44" name="TextBox 43"/>
          <p:cNvSpPr txBox="1"/>
          <p:nvPr/>
        </p:nvSpPr>
        <p:spPr>
          <a:xfrm>
            <a:off x="9118242" y="3928681"/>
            <a:ext cx="10867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readList</a:t>
            </a:r>
            <a:endParaRPr lang="uk-UA" sz="2200" dirty="0"/>
          </a:p>
        </p:txBody>
      </p:sp>
      <p:grpSp>
        <p:nvGrpSpPr>
          <p:cNvPr id="45" name="Групувати 44"/>
          <p:cNvGrpSpPr/>
          <p:nvPr/>
        </p:nvGrpSpPr>
        <p:grpSpPr>
          <a:xfrm>
            <a:off x="5523432" y="3321402"/>
            <a:ext cx="1120999" cy="461665"/>
            <a:chOff x="5200927" y="4735895"/>
            <a:chExt cx="1120999" cy="461665"/>
          </a:xfrm>
        </p:grpSpPr>
        <p:sp>
          <p:nvSpPr>
            <p:cNvPr id="46" name="Прямокутник 45"/>
            <p:cNvSpPr/>
            <p:nvPr/>
          </p:nvSpPr>
          <p:spPr>
            <a:xfrm>
              <a:off x="5781012" y="4786727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00927" y="4735895"/>
              <a:ext cx="61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List</a:t>
              </a:r>
              <a:endParaRPr lang="uk-UA" sz="24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550928" y="273075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49" name="Прямокутник 48"/>
          <p:cNvSpPr/>
          <p:nvPr/>
        </p:nvSpPr>
        <p:spPr>
          <a:xfrm>
            <a:off x="5574401" y="5028278"/>
            <a:ext cx="6055222" cy="1436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4842085" y="5014301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838200" y="5679583"/>
            <a:ext cx="2733441" cy="4616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10 20 30 40 </a:t>
            </a:r>
            <a:r>
              <a:rPr lang="en-US" sz="2400" dirty="0" smtClean="0">
                <a:latin typeface="Consolas" panose="020B0609020204030204" pitchFamily="49" charset="0"/>
              </a:rPr>
              <a:t>end</a:t>
            </a:r>
            <a:endParaRPr lang="uk-UA" sz="2400" dirty="0">
              <a:latin typeface="Consolas" panose="020B0609020204030204" pitchFamily="49" charset="0"/>
            </a:endParaRPr>
          </a:p>
        </p:txBody>
      </p:sp>
      <p:cxnSp>
        <p:nvCxnSpPr>
          <p:cNvPr id="52" name="Пряма зі стрілкою 51"/>
          <p:cNvCxnSpPr/>
          <p:nvPr/>
        </p:nvCxnSpPr>
        <p:spPr>
          <a:xfrm>
            <a:off x="8615966" y="4308733"/>
            <a:ext cx="441107" cy="1439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42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uk-UA" dirty="0" smtClean="0"/>
              <a:t>Створення списку довільного розміру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6986793" y="1144243"/>
            <a:ext cx="451941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List = readList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uk-UA" sz="2200" dirty="0"/>
          </a:p>
        </p:txBody>
      </p:sp>
      <p:sp>
        <p:nvSpPr>
          <p:cNvPr id="7" name="Прямокутник 6"/>
          <p:cNvSpPr/>
          <p:nvPr/>
        </p:nvSpPr>
        <p:spPr>
          <a:xfrm>
            <a:off x="6570365" y="4142327"/>
            <a:ext cx="540914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10</a:t>
            </a:r>
            <a:endParaRPr lang="uk-UA" sz="2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4988" y="4077901"/>
            <a:ext cx="231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uk-UA" sz="2400" dirty="0"/>
          </a:p>
        </p:txBody>
      </p:sp>
      <p:grpSp>
        <p:nvGrpSpPr>
          <p:cNvPr id="11" name="Групувати 10"/>
          <p:cNvGrpSpPr/>
          <p:nvPr/>
        </p:nvGrpSpPr>
        <p:grpSpPr>
          <a:xfrm>
            <a:off x="5845938" y="5768276"/>
            <a:ext cx="1081828" cy="360000"/>
            <a:chOff x="3410755" y="5563744"/>
            <a:chExt cx="1081828" cy="360000"/>
          </a:xfrm>
        </p:grpSpPr>
        <p:sp>
          <p:nvSpPr>
            <p:cNvPr id="9" name="Прямокутник 8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1"/>
                  </a:solidFill>
                </a:rPr>
                <a:t>10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Прямокутник 9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2" name="Групувати 11"/>
          <p:cNvGrpSpPr/>
          <p:nvPr/>
        </p:nvGrpSpPr>
        <p:grpSpPr>
          <a:xfrm>
            <a:off x="7316277" y="5747823"/>
            <a:ext cx="1081828" cy="360000"/>
            <a:chOff x="3410755" y="5563744"/>
            <a:chExt cx="1081828" cy="360000"/>
          </a:xfrm>
        </p:grpSpPr>
        <p:sp>
          <p:nvSpPr>
            <p:cNvPr id="13" name="Прямокутник 12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Прямокутник 13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16" name="Пряма зі стрілкою 15"/>
          <p:cNvCxnSpPr>
            <a:endCxn id="13" idx="1"/>
          </p:cNvCxnSpPr>
          <p:nvPr/>
        </p:nvCxnSpPr>
        <p:spPr>
          <a:xfrm>
            <a:off x="6657309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Групувати 16"/>
          <p:cNvGrpSpPr/>
          <p:nvPr/>
        </p:nvGrpSpPr>
        <p:grpSpPr>
          <a:xfrm>
            <a:off x="8786616" y="5747823"/>
            <a:ext cx="1081828" cy="360000"/>
            <a:chOff x="3410755" y="5563744"/>
            <a:chExt cx="1081828" cy="360000"/>
          </a:xfrm>
        </p:grpSpPr>
        <p:sp>
          <p:nvSpPr>
            <p:cNvPr id="18" name="Прямокутник 17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Прямокутник 18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20" name="Групувати 19"/>
          <p:cNvGrpSpPr/>
          <p:nvPr/>
        </p:nvGrpSpPr>
        <p:grpSpPr>
          <a:xfrm>
            <a:off x="10271972" y="5747823"/>
            <a:ext cx="1081828" cy="360000"/>
            <a:chOff x="3410755" y="5563744"/>
            <a:chExt cx="1081828" cy="360000"/>
          </a:xfrm>
        </p:grpSpPr>
        <p:sp>
          <p:nvSpPr>
            <p:cNvPr id="21" name="Прямокутник 20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Прямокутник 21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24" name="Пряма зі стрілкою 23"/>
          <p:cNvCxnSpPr>
            <a:endCxn id="18" idx="1"/>
          </p:cNvCxnSpPr>
          <p:nvPr/>
        </p:nvCxnSpPr>
        <p:spPr>
          <a:xfrm>
            <a:off x="8127648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 зі стрілкою 27"/>
          <p:cNvCxnSpPr>
            <a:endCxn id="21" idx="1"/>
          </p:cNvCxnSpPr>
          <p:nvPr/>
        </p:nvCxnSpPr>
        <p:spPr>
          <a:xfrm>
            <a:off x="9597987" y="5927823"/>
            <a:ext cx="673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 зі стрілкою 31"/>
          <p:cNvCxnSpPr/>
          <p:nvPr/>
        </p:nvCxnSpPr>
        <p:spPr>
          <a:xfrm flipH="1">
            <a:off x="6103517" y="4308733"/>
            <a:ext cx="1628874" cy="1439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 сполучна лінія 33"/>
          <p:cNvCxnSpPr/>
          <p:nvPr/>
        </p:nvCxnSpPr>
        <p:spPr>
          <a:xfrm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 сполучна лінія 35"/>
          <p:cNvCxnSpPr/>
          <p:nvPr/>
        </p:nvCxnSpPr>
        <p:spPr>
          <a:xfrm flipV="1"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кутник 39"/>
          <p:cNvSpPr/>
          <p:nvPr/>
        </p:nvSpPr>
        <p:spPr>
          <a:xfrm>
            <a:off x="252223" y="1146962"/>
            <a:ext cx="453871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readList()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cin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x;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= L;</a:t>
            </a: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(cin &gt;&gt; x)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p-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&gt;link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p-&gt;link;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L;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/>
          </a:p>
        </p:txBody>
      </p:sp>
      <p:sp>
        <p:nvSpPr>
          <p:cNvPr id="6" name="Прямокутник 5"/>
          <p:cNvSpPr/>
          <p:nvPr/>
        </p:nvSpPr>
        <p:spPr>
          <a:xfrm>
            <a:off x="5574401" y="3151313"/>
            <a:ext cx="3543842" cy="15583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 сполучна лінія 22"/>
          <p:cNvCxnSpPr>
            <a:stCxn id="6" idx="1"/>
            <a:endCxn id="6" idx="3"/>
          </p:cNvCxnSpPr>
          <p:nvPr/>
        </p:nvCxnSpPr>
        <p:spPr>
          <a:xfrm>
            <a:off x="5574401" y="3930485"/>
            <a:ext cx="354384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Групувати 32"/>
          <p:cNvGrpSpPr/>
          <p:nvPr/>
        </p:nvGrpSpPr>
        <p:grpSpPr>
          <a:xfrm>
            <a:off x="7204358" y="4077902"/>
            <a:ext cx="798490" cy="461665"/>
            <a:chOff x="5588363" y="4735895"/>
            <a:chExt cx="798490" cy="461665"/>
          </a:xfrm>
        </p:grpSpPr>
        <p:sp>
          <p:nvSpPr>
            <p:cNvPr id="35" name="Прямокутник 34"/>
            <p:cNvSpPr/>
            <p:nvPr/>
          </p:nvSpPr>
          <p:spPr>
            <a:xfrm>
              <a:off x="5845939" y="4786728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88363" y="4735895"/>
              <a:ext cx="231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</a:t>
              </a:r>
              <a:endParaRPr lang="uk-UA" sz="2400" dirty="0"/>
            </a:p>
          </p:txBody>
        </p:sp>
      </p:grpSp>
      <p:grpSp>
        <p:nvGrpSpPr>
          <p:cNvPr id="41" name="Групувати 40"/>
          <p:cNvGrpSpPr/>
          <p:nvPr/>
        </p:nvGrpSpPr>
        <p:grpSpPr>
          <a:xfrm>
            <a:off x="8102964" y="4077902"/>
            <a:ext cx="798490" cy="461665"/>
            <a:chOff x="5588363" y="4735895"/>
            <a:chExt cx="798490" cy="461665"/>
          </a:xfrm>
        </p:grpSpPr>
        <p:sp>
          <p:nvSpPr>
            <p:cNvPr id="42" name="Прямокутник 41"/>
            <p:cNvSpPr/>
            <p:nvPr/>
          </p:nvSpPr>
          <p:spPr>
            <a:xfrm>
              <a:off x="5845939" y="4786728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88363" y="4735895"/>
              <a:ext cx="231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p</a:t>
              </a:r>
              <a:endParaRPr lang="uk-UA" sz="24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9118242" y="3151313"/>
            <a:ext cx="75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</a:t>
            </a:r>
            <a:endParaRPr lang="uk-UA" sz="2200" dirty="0"/>
          </a:p>
        </p:txBody>
      </p:sp>
      <p:sp>
        <p:nvSpPr>
          <p:cNvPr id="44" name="TextBox 43"/>
          <p:cNvSpPr txBox="1"/>
          <p:nvPr/>
        </p:nvSpPr>
        <p:spPr>
          <a:xfrm>
            <a:off x="9118242" y="3928681"/>
            <a:ext cx="10867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readList</a:t>
            </a:r>
            <a:endParaRPr lang="uk-UA" sz="2200" dirty="0"/>
          </a:p>
        </p:txBody>
      </p:sp>
      <p:grpSp>
        <p:nvGrpSpPr>
          <p:cNvPr id="45" name="Групувати 44"/>
          <p:cNvGrpSpPr/>
          <p:nvPr/>
        </p:nvGrpSpPr>
        <p:grpSpPr>
          <a:xfrm>
            <a:off x="5523432" y="3321402"/>
            <a:ext cx="1120999" cy="461665"/>
            <a:chOff x="5200927" y="4735895"/>
            <a:chExt cx="1120999" cy="461665"/>
          </a:xfrm>
        </p:grpSpPr>
        <p:sp>
          <p:nvSpPr>
            <p:cNvPr id="46" name="Прямокутник 45"/>
            <p:cNvSpPr/>
            <p:nvPr/>
          </p:nvSpPr>
          <p:spPr>
            <a:xfrm>
              <a:off x="5781012" y="4786727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00927" y="4735895"/>
              <a:ext cx="61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List</a:t>
              </a:r>
              <a:endParaRPr lang="uk-UA" sz="24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550928" y="273075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49" name="Прямокутник 48"/>
          <p:cNvSpPr/>
          <p:nvPr/>
        </p:nvSpPr>
        <p:spPr>
          <a:xfrm>
            <a:off x="5574401" y="5028278"/>
            <a:ext cx="6055222" cy="1436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4842085" y="5014301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838200" y="5679583"/>
            <a:ext cx="2733441" cy="4616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10 20 30 40 </a:t>
            </a:r>
            <a:r>
              <a:rPr lang="en-US" sz="2400" dirty="0" smtClean="0">
                <a:latin typeface="Consolas" panose="020B0609020204030204" pitchFamily="49" charset="0"/>
              </a:rPr>
              <a:t>end</a:t>
            </a:r>
            <a:endParaRPr lang="uk-UA" sz="2400" dirty="0">
              <a:latin typeface="Consolas" panose="020B0609020204030204" pitchFamily="49" charset="0"/>
            </a:endParaRPr>
          </a:p>
        </p:txBody>
      </p:sp>
      <p:cxnSp>
        <p:nvCxnSpPr>
          <p:cNvPr id="4" name="Пряма зі стрілкою 3"/>
          <p:cNvCxnSpPr>
            <a:endCxn id="21" idx="0"/>
          </p:cNvCxnSpPr>
          <p:nvPr/>
        </p:nvCxnSpPr>
        <p:spPr>
          <a:xfrm>
            <a:off x="8628845" y="4308733"/>
            <a:ext cx="1913584" cy="14390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89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Побудова короткого списку</a:t>
            </a:r>
            <a:endParaRPr lang="uk-UA" dirty="0"/>
          </a:p>
        </p:txBody>
      </p:sp>
      <p:grpSp>
        <p:nvGrpSpPr>
          <p:cNvPr id="4" name="Групувати 3"/>
          <p:cNvGrpSpPr/>
          <p:nvPr/>
        </p:nvGrpSpPr>
        <p:grpSpPr>
          <a:xfrm>
            <a:off x="871199" y="1841124"/>
            <a:ext cx="1184214" cy="1014437"/>
            <a:chOff x="871199" y="1841124"/>
            <a:chExt cx="1184214" cy="1014437"/>
          </a:xfrm>
        </p:grpSpPr>
        <p:sp>
          <p:nvSpPr>
            <p:cNvPr id="5" name="Прямокутник 4"/>
            <p:cNvSpPr/>
            <p:nvPr/>
          </p:nvSpPr>
          <p:spPr>
            <a:xfrm>
              <a:off x="975413" y="2279561"/>
              <a:ext cx="1080000" cy="57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71199" y="1841124"/>
              <a:ext cx="506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</a:t>
              </a:r>
              <a:endParaRPr lang="uk-UA" sz="2400" dirty="0"/>
            </a:p>
          </p:txBody>
        </p:sp>
      </p:grpSp>
      <p:sp>
        <p:nvSpPr>
          <p:cNvPr id="6" name="Прямокутник 5"/>
          <p:cNvSpPr/>
          <p:nvPr/>
        </p:nvSpPr>
        <p:spPr>
          <a:xfrm>
            <a:off x="4591638" y="3540342"/>
            <a:ext cx="6130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endParaRPr lang="nl-NL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Прямокутник 6"/>
          <p:cNvSpPr/>
          <p:nvPr/>
        </p:nvSpPr>
        <p:spPr>
          <a:xfrm>
            <a:off x="975413" y="3540342"/>
            <a:ext cx="35962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value;</a:t>
            </a:r>
          </a:p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link;</a:t>
            </a:r>
          </a:p>
          <a:p>
            <a:r>
              <a:rPr lang="uk-U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69619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uk-UA" dirty="0" smtClean="0"/>
              <a:t>Створення списку довільного розміру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6986793" y="1144243"/>
            <a:ext cx="451941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List = readList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uk-UA" sz="2200" dirty="0"/>
          </a:p>
        </p:txBody>
      </p:sp>
      <p:sp>
        <p:nvSpPr>
          <p:cNvPr id="7" name="Прямокутник 6"/>
          <p:cNvSpPr/>
          <p:nvPr/>
        </p:nvSpPr>
        <p:spPr>
          <a:xfrm>
            <a:off x="6570365" y="4142327"/>
            <a:ext cx="540914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0B050"/>
                </a:solidFill>
              </a:rPr>
              <a:t>**</a:t>
            </a:r>
            <a:endParaRPr lang="uk-UA" sz="22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4988" y="4077901"/>
            <a:ext cx="231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x</a:t>
            </a:r>
            <a:endParaRPr lang="uk-UA" sz="2400" b="1" dirty="0">
              <a:solidFill>
                <a:srgbClr val="00B050"/>
              </a:solidFill>
            </a:endParaRPr>
          </a:p>
        </p:txBody>
      </p:sp>
      <p:grpSp>
        <p:nvGrpSpPr>
          <p:cNvPr id="11" name="Групувати 10"/>
          <p:cNvGrpSpPr/>
          <p:nvPr/>
        </p:nvGrpSpPr>
        <p:grpSpPr>
          <a:xfrm>
            <a:off x="5845938" y="5768276"/>
            <a:ext cx="1081828" cy="360000"/>
            <a:chOff x="3410755" y="5563744"/>
            <a:chExt cx="1081828" cy="360000"/>
          </a:xfrm>
        </p:grpSpPr>
        <p:sp>
          <p:nvSpPr>
            <p:cNvPr id="9" name="Прямокутник 8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1"/>
                  </a:solidFill>
                </a:rPr>
                <a:t>10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Прямокутник 9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2" name="Групувати 11"/>
          <p:cNvGrpSpPr/>
          <p:nvPr/>
        </p:nvGrpSpPr>
        <p:grpSpPr>
          <a:xfrm>
            <a:off x="7316277" y="5747823"/>
            <a:ext cx="1081828" cy="360000"/>
            <a:chOff x="3410755" y="5563744"/>
            <a:chExt cx="1081828" cy="360000"/>
          </a:xfrm>
        </p:grpSpPr>
        <p:sp>
          <p:nvSpPr>
            <p:cNvPr id="13" name="Прямокутник 12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Прямокутник 13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16" name="Пряма зі стрілкою 15"/>
          <p:cNvCxnSpPr>
            <a:endCxn id="13" idx="1"/>
          </p:cNvCxnSpPr>
          <p:nvPr/>
        </p:nvCxnSpPr>
        <p:spPr>
          <a:xfrm>
            <a:off x="6657309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Групувати 16"/>
          <p:cNvGrpSpPr/>
          <p:nvPr/>
        </p:nvGrpSpPr>
        <p:grpSpPr>
          <a:xfrm>
            <a:off x="8786616" y="5747823"/>
            <a:ext cx="1081828" cy="360000"/>
            <a:chOff x="3410755" y="5563744"/>
            <a:chExt cx="1081828" cy="360000"/>
          </a:xfrm>
        </p:grpSpPr>
        <p:sp>
          <p:nvSpPr>
            <p:cNvPr id="18" name="Прямокутник 17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Прямокутник 18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20" name="Групувати 19"/>
          <p:cNvGrpSpPr/>
          <p:nvPr/>
        </p:nvGrpSpPr>
        <p:grpSpPr>
          <a:xfrm>
            <a:off x="10271972" y="5747823"/>
            <a:ext cx="1081828" cy="360000"/>
            <a:chOff x="3410755" y="5563744"/>
            <a:chExt cx="1081828" cy="360000"/>
          </a:xfrm>
        </p:grpSpPr>
        <p:sp>
          <p:nvSpPr>
            <p:cNvPr id="21" name="Прямокутник 20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Прямокутник 21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24" name="Пряма зі стрілкою 23"/>
          <p:cNvCxnSpPr>
            <a:endCxn id="18" idx="1"/>
          </p:cNvCxnSpPr>
          <p:nvPr/>
        </p:nvCxnSpPr>
        <p:spPr>
          <a:xfrm>
            <a:off x="8127648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 зі стрілкою 27"/>
          <p:cNvCxnSpPr>
            <a:endCxn id="21" idx="1"/>
          </p:cNvCxnSpPr>
          <p:nvPr/>
        </p:nvCxnSpPr>
        <p:spPr>
          <a:xfrm>
            <a:off x="9597987" y="5927823"/>
            <a:ext cx="673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 зі стрілкою 31"/>
          <p:cNvCxnSpPr/>
          <p:nvPr/>
        </p:nvCxnSpPr>
        <p:spPr>
          <a:xfrm flipH="1">
            <a:off x="6103517" y="4308733"/>
            <a:ext cx="1628874" cy="1439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 сполучна лінія 33"/>
          <p:cNvCxnSpPr/>
          <p:nvPr/>
        </p:nvCxnSpPr>
        <p:spPr>
          <a:xfrm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 сполучна лінія 35"/>
          <p:cNvCxnSpPr/>
          <p:nvPr/>
        </p:nvCxnSpPr>
        <p:spPr>
          <a:xfrm flipV="1"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кутник 39"/>
          <p:cNvSpPr/>
          <p:nvPr/>
        </p:nvSpPr>
        <p:spPr>
          <a:xfrm>
            <a:off x="252223" y="1146962"/>
            <a:ext cx="453871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readList()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cin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x;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= L;</a:t>
            </a: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 &gt;&gt; 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p-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&gt;link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p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p-&gt;link;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L;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/>
          </a:p>
        </p:txBody>
      </p:sp>
      <p:sp>
        <p:nvSpPr>
          <p:cNvPr id="6" name="Прямокутник 5"/>
          <p:cNvSpPr/>
          <p:nvPr/>
        </p:nvSpPr>
        <p:spPr>
          <a:xfrm>
            <a:off x="5574401" y="3151313"/>
            <a:ext cx="3543842" cy="15583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 сполучна лінія 22"/>
          <p:cNvCxnSpPr>
            <a:stCxn id="6" idx="1"/>
            <a:endCxn id="6" idx="3"/>
          </p:cNvCxnSpPr>
          <p:nvPr/>
        </p:nvCxnSpPr>
        <p:spPr>
          <a:xfrm>
            <a:off x="5574401" y="3930485"/>
            <a:ext cx="354384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Групувати 32"/>
          <p:cNvGrpSpPr/>
          <p:nvPr/>
        </p:nvGrpSpPr>
        <p:grpSpPr>
          <a:xfrm>
            <a:off x="7204358" y="4077902"/>
            <a:ext cx="798490" cy="461665"/>
            <a:chOff x="5588363" y="4735895"/>
            <a:chExt cx="798490" cy="461665"/>
          </a:xfrm>
        </p:grpSpPr>
        <p:sp>
          <p:nvSpPr>
            <p:cNvPr id="35" name="Прямокутник 34"/>
            <p:cNvSpPr/>
            <p:nvPr/>
          </p:nvSpPr>
          <p:spPr>
            <a:xfrm>
              <a:off x="5845939" y="4786728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88363" y="4735895"/>
              <a:ext cx="231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</a:t>
              </a:r>
              <a:endParaRPr lang="uk-UA" sz="2400" dirty="0"/>
            </a:p>
          </p:txBody>
        </p:sp>
      </p:grpSp>
      <p:grpSp>
        <p:nvGrpSpPr>
          <p:cNvPr id="41" name="Групувати 40"/>
          <p:cNvGrpSpPr/>
          <p:nvPr/>
        </p:nvGrpSpPr>
        <p:grpSpPr>
          <a:xfrm>
            <a:off x="8102964" y="4077902"/>
            <a:ext cx="798490" cy="461665"/>
            <a:chOff x="5588363" y="4735895"/>
            <a:chExt cx="798490" cy="461665"/>
          </a:xfrm>
        </p:grpSpPr>
        <p:sp>
          <p:nvSpPr>
            <p:cNvPr id="42" name="Прямокутник 41"/>
            <p:cNvSpPr/>
            <p:nvPr/>
          </p:nvSpPr>
          <p:spPr>
            <a:xfrm>
              <a:off x="5845939" y="4786728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88363" y="4735895"/>
              <a:ext cx="231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</a:t>
              </a:r>
              <a:endParaRPr lang="uk-UA" sz="24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9118242" y="3151313"/>
            <a:ext cx="75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</a:t>
            </a:r>
            <a:endParaRPr lang="uk-UA" sz="2200" dirty="0"/>
          </a:p>
        </p:txBody>
      </p:sp>
      <p:sp>
        <p:nvSpPr>
          <p:cNvPr id="44" name="TextBox 43"/>
          <p:cNvSpPr txBox="1"/>
          <p:nvPr/>
        </p:nvSpPr>
        <p:spPr>
          <a:xfrm>
            <a:off x="9118242" y="3928681"/>
            <a:ext cx="10867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readList</a:t>
            </a:r>
            <a:endParaRPr lang="uk-UA" sz="2200" dirty="0"/>
          </a:p>
        </p:txBody>
      </p:sp>
      <p:grpSp>
        <p:nvGrpSpPr>
          <p:cNvPr id="45" name="Групувати 44"/>
          <p:cNvGrpSpPr/>
          <p:nvPr/>
        </p:nvGrpSpPr>
        <p:grpSpPr>
          <a:xfrm>
            <a:off x="5523432" y="3321402"/>
            <a:ext cx="1120999" cy="461665"/>
            <a:chOff x="5200927" y="4735895"/>
            <a:chExt cx="1120999" cy="461665"/>
          </a:xfrm>
        </p:grpSpPr>
        <p:sp>
          <p:nvSpPr>
            <p:cNvPr id="46" name="Прямокутник 45"/>
            <p:cNvSpPr/>
            <p:nvPr/>
          </p:nvSpPr>
          <p:spPr>
            <a:xfrm>
              <a:off x="5781012" y="4786727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00927" y="4735895"/>
              <a:ext cx="61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List</a:t>
              </a:r>
              <a:endParaRPr lang="uk-UA" sz="24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550928" y="273075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49" name="Прямокутник 48"/>
          <p:cNvSpPr/>
          <p:nvPr/>
        </p:nvSpPr>
        <p:spPr>
          <a:xfrm>
            <a:off x="5574401" y="5028278"/>
            <a:ext cx="6055222" cy="1436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4842085" y="5014301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838200" y="5679583"/>
            <a:ext cx="2733441" cy="4616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10 20 30 40 </a:t>
            </a:r>
            <a:r>
              <a:rPr lang="en-US" sz="2400" b="1" dirty="0" smtClean="0">
                <a:latin typeface="Consolas" panose="020B0609020204030204" pitchFamily="49" charset="0"/>
              </a:rPr>
              <a:t>end</a:t>
            </a:r>
            <a:endParaRPr lang="uk-UA" sz="2400" b="1" dirty="0">
              <a:latin typeface="Consolas" panose="020B0609020204030204" pitchFamily="49" charset="0"/>
            </a:endParaRPr>
          </a:p>
        </p:txBody>
      </p:sp>
      <p:cxnSp>
        <p:nvCxnSpPr>
          <p:cNvPr id="52" name="Пряма зі стрілкою 51"/>
          <p:cNvCxnSpPr/>
          <p:nvPr/>
        </p:nvCxnSpPr>
        <p:spPr>
          <a:xfrm>
            <a:off x="8628845" y="4308733"/>
            <a:ext cx="1913584" cy="1439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34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uk-UA" dirty="0" smtClean="0"/>
              <a:t>Створення списку довільного розміру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6986793" y="1144243"/>
            <a:ext cx="451941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readList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uk-UA" sz="2200" dirty="0"/>
          </a:p>
        </p:txBody>
      </p:sp>
      <p:sp>
        <p:nvSpPr>
          <p:cNvPr id="7" name="Прямокутник 6"/>
          <p:cNvSpPr/>
          <p:nvPr/>
        </p:nvSpPr>
        <p:spPr>
          <a:xfrm>
            <a:off x="6570365" y="4142327"/>
            <a:ext cx="540914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**</a:t>
            </a:r>
            <a:endParaRPr lang="uk-UA" sz="2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4988" y="4077901"/>
            <a:ext cx="231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uk-UA" sz="2400" dirty="0"/>
          </a:p>
        </p:txBody>
      </p:sp>
      <p:grpSp>
        <p:nvGrpSpPr>
          <p:cNvPr id="11" name="Групувати 10"/>
          <p:cNvGrpSpPr/>
          <p:nvPr/>
        </p:nvGrpSpPr>
        <p:grpSpPr>
          <a:xfrm>
            <a:off x="5845938" y="5768276"/>
            <a:ext cx="1081828" cy="360000"/>
            <a:chOff x="3410755" y="5563744"/>
            <a:chExt cx="1081828" cy="360000"/>
          </a:xfrm>
        </p:grpSpPr>
        <p:sp>
          <p:nvSpPr>
            <p:cNvPr id="9" name="Прямокутник 8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1"/>
                  </a:solidFill>
                </a:rPr>
                <a:t>10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Прямокутник 9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2" name="Групувати 11"/>
          <p:cNvGrpSpPr/>
          <p:nvPr/>
        </p:nvGrpSpPr>
        <p:grpSpPr>
          <a:xfrm>
            <a:off x="7316277" y="5747823"/>
            <a:ext cx="1081828" cy="360000"/>
            <a:chOff x="3410755" y="5563744"/>
            <a:chExt cx="1081828" cy="360000"/>
          </a:xfrm>
        </p:grpSpPr>
        <p:sp>
          <p:nvSpPr>
            <p:cNvPr id="13" name="Прямокутник 12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Прямокутник 13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16" name="Пряма зі стрілкою 15"/>
          <p:cNvCxnSpPr>
            <a:endCxn id="13" idx="1"/>
          </p:cNvCxnSpPr>
          <p:nvPr/>
        </p:nvCxnSpPr>
        <p:spPr>
          <a:xfrm>
            <a:off x="6657309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Групувати 16"/>
          <p:cNvGrpSpPr/>
          <p:nvPr/>
        </p:nvGrpSpPr>
        <p:grpSpPr>
          <a:xfrm>
            <a:off x="8786616" y="5747823"/>
            <a:ext cx="1081828" cy="360000"/>
            <a:chOff x="3410755" y="5563744"/>
            <a:chExt cx="1081828" cy="360000"/>
          </a:xfrm>
        </p:grpSpPr>
        <p:sp>
          <p:nvSpPr>
            <p:cNvPr id="18" name="Прямокутник 17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Прямокутник 18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20" name="Групувати 19"/>
          <p:cNvGrpSpPr/>
          <p:nvPr/>
        </p:nvGrpSpPr>
        <p:grpSpPr>
          <a:xfrm>
            <a:off x="10271972" y="5747823"/>
            <a:ext cx="1081828" cy="360000"/>
            <a:chOff x="3410755" y="5563744"/>
            <a:chExt cx="1081828" cy="360000"/>
          </a:xfrm>
        </p:grpSpPr>
        <p:sp>
          <p:nvSpPr>
            <p:cNvPr id="21" name="Прямокутник 20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Прямокутник 21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24" name="Пряма зі стрілкою 23"/>
          <p:cNvCxnSpPr>
            <a:endCxn id="18" idx="1"/>
          </p:cNvCxnSpPr>
          <p:nvPr/>
        </p:nvCxnSpPr>
        <p:spPr>
          <a:xfrm>
            <a:off x="8127648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 зі стрілкою 27"/>
          <p:cNvCxnSpPr>
            <a:endCxn id="21" idx="1"/>
          </p:cNvCxnSpPr>
          <p:nvPr/>
        </p:nvCxnSpPr>
        <p:spPr>
          <a:xfrm>
            <a:off x="9597987" y="5927823"/>
            <a:ext cx="673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 зі стрілкою 31"/>
          <p:cNvCxnSpPr/>
          <p:nvPr/>
        </p:nvCxnSpPr>
        <p:spPr>
          <a:xfrm flipH="1">
            <a:off x="6103517" y="4308733"/>
            <a:ext cx="1628874" cy="1439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 сполучна лінія 33"/>
          <p:cNvCxnSpPr/>
          <p:nvPr/>
        </p:nvCxnSpPr>
        <p:spPr>
          <a:xfrm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 сполучна лінія 35"/>
          <p:cNvCxnSpPr/>
          <p:nvPr/>
        </p:nvCxnSpPr>
        <p:spPr>
          <a:xfrm flipV="1"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кутник 39"/>
          <p:cNvSpPr/>
          <p:nvPr/>
        </p:nvSpPr>
        <p:spPr>
          <a:xfrm>
            <a:off x="252223" y="1146962"/>
            <a:ext cx="453871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readList()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cin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x;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= L;</a:t>
            </a: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(cin &gt;&gt; x)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p-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&gt;link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p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p-&gt;link;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L;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/>
          </a:p>
        </p:txBody>
      </p:sp>
      <p:sp>
        <p:nvSpPr>
          <p:cNvPr id="6" name="Прямокутник 5"/>
          <p:cNvSpPr/>
          <p:nvPr/>
        </p:nvSpPr>
        <p:spPr>
          <a:xfrm>
            <a:off x="5574401" y="3151313"/>
            <a:ext cx="3543842" cy="15583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 сполучна лінія 22"/>
          <p:cNvCxnSpPr>
            <a:stCxn id="6" idx="1"/>
            <a:endCxn id="6" idx="3"/>
          </p:cNvCxnSpPr>
          <p:nvPr/>
        </p:nvCxnSpPr>
        <p:spPr>
          <a:xfrm>
            <a:off x="5574401" y="3930485"/>
            <a:ext cx="354384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Групувати 32"/>
          <p:cNvGrpSpPr/>
          <p:nvPr/>
        </p:nvGrpSpPr>
        <p:grpSpPr>
          <a:xfrm>
            <a:off x="7204358" y="4077902"/>
            <a:ext cx="798490" cy="461665"/>
            <a:chOff x="5588363" y="4735895"/>
            <a:chExt cx="798490" cy="461665"/>
          </a:xfrm>
        </p:grpSpPr>
        <p:sp>
          <p:nvSpPr>
            <p:cNvPr id="35" name="Прямокутник 34"/>
            <p:cNvSpPr/>
            <p:nvPr/>
          </p:nvSpPr>
          <p:spPr>
            <a:xfrm>
              <a:off x="5845939" y="4786728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88363" y="4735895"/>
              <a:ext cx="231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</a:t>
              </a:r>
              <a:endParaRPr lang="uk-UA" sz="2400" dirty="0"/>
            </a:p>
          </p:txBody>
        </p:sp>
      </p:grpSp>
      <p:grpSp>
        <p:nvGrpSpPr>
          <p:cNvPr id="41" name="Групувати 40"/>
          <p:cNvGrpSpPr/>
          <p:nvPr/>
        </p:nvGrpSpPr>
        <p:grpSpPr>
          <a:xfrm>
            <a:off x="8102964" y="4077902"/>
            <a:ext cx="798490" cy="461665"/>
            <a:chOff x="5588363" y="4735895"/>
            <a:chExt cx="798490" cy="461665"/>
          </a:xfrm>
        </p:grpSpPr>
        <p:sp>
          <p:nvSpPr>
            <p:cNvPr id="42" name="Прямокутник 41"/>
            <p:cNvSpPr/>
            <p:nvPr/>
          </p:nvSpPr>
          <p:spPr>
            <a:xfrm>
              <a:off x="5845939" y="4786728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88363" y="4735895"/>
              <a:ext cx="231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</a:t>
              </a:r>
              <a:endParaRPr lang="uk-UA" sz="24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9118242" y="3151313"/>
            <a:ext cx="75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</a:t>
            </a:r>
            <a:endParaRPr lang="uk-UA" sz="2200" dirty="0"/>
          </a:p>
        </p:txBody>
      </p:sp>
      <p:sp>
        <p:nvSpPr>
          <p:cNvPr id="44" name="TextBox 43"/>
          <p:cNvSpPr txBox="1"/>
          <p:nvPr/>
        </p:nvSpPr>
        <p:spPr>
          <a:xfrm>
            <a:off x="9118242" y="3928681"/>
            <a:ext cx="10867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readList</a:t>
            </a:r>
            <a:endParaRPr lang="uk-UA" sz="2200" dirty="0"/>
          </a:p>
        </p:txBody>
      </p:sp>
      <p:grpSp>
        <p:nvGrpSpPr>
          <p:cNvPr id="45" name="Групувати 44"/>
          <p:cNvGrpSpPr/>
          <p:nvPr/>
        </p:nvGrpSpPr>
        <p:grpSpPr>
          <a:xfrm>
            <a:off x="5523432" y="3321402"/>
            <a:ext cx="1120999" cy="461665"/>
            <a:chOff x="5200927" y="4735895"/>
            <a:chExt cx="1120999" cy="461665"/>
          </a:xfrm>
        </p:grpSpPr>
        <p:sp>
          <p:nvSpPr>
            <p:cNvPr id="46" name="Прямокутник 45"/>
            <p:cNvSpPr/>
            <p:nvPr/>
          </p:nvSpPr>
          <p:spPr>
            <a:xfrm>
              <a:off x="5781012" y="4786727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00927" y="4735895"/>
              <a:ext cx="61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List</a:t>
              </a:r>
              <a:endParaRPr lang="uk-UA" sz="24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550928" y="273075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49" name="Прямокутник 48"/>
          <p:cNvSpPr/>
          <p:nvPr/>
        </p:nvSpPr>
        <p:spPr>
          <a:xfrm>
            <a:off x="5574401" y="5028278"/>
            <a:ext cx="6055222" cy="1436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4842085" y="5014301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838200" y="5679583"/>
            <a:ext cx="2733441" cy="4616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10 20 30 40 </a:t>
            </a:r>
            <a:r>
              <a:rPr lang="en-US" sz="2400" dirty="0" smtClean="0">
                <a:latin typeface="Consolas" panose="020B0609020204030204" pitchFamily="49" charset="0"/>
              </a:rPr>
              <a:t>end</a:t>
            </a:r>
            <a:endParaRPr lang="uk-UA" sz="2400" dirty="0">
              <a:latin typeface="Consolas" panose="020B0609020204030204" pitchFamily="49" charset="0"/>
            </a:endParaRPr>
          </a:p>
        </p:txBody>
      </p:sp>
      <p:cxnSp>
        <p:nvCxnSpPr>
          <p:cNvPr id="52" name="Пряма зі стрілкою 51"/>
          <p:cNvCxnSpPr/>
          <p:nvPr/>
        </p:nvCxnSpPr>
        <p:spPr>
          <a:xfrm>
            <a:off x="8628845" y="4308733"/>
            <a:ext cx="1913584" cy="1439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 зі стрілкою 3"/>
          <p:cNvCxnSpPr>
            <a:endCxn id="9" idx="0"/>
          </p:cNvCxnSpPr>
          <p:nvPr/>
        </p:nvCxnSpPr>
        <p:spPr>
          <a:xfrm flipH="1">
            <a:off x="6116395" y="3582200"/>
            <a:ext cx="257579" cy="21860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91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uk-UA" dirty="0" smtClean="0"/>
              <a:t>Створення списку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6986793" y="1144243"/>
            <a:ext cx="451941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List = readList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b="1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// continue</a:t>
            </a:r>
            <a:endParaRPr lang="uk-UA" sz="2200" b="1" dirty="0">
              <a:solidFill>
                <a:srgbClr val="00B050"/>
              </a:solidFill>
            </a:endParaRPr>
          </a:p>
        </p:txBody>
      </p:sp>
      <p:grpSp>
        <p:nvGrpSpPr>
          <p:cNvPr id="11" name="Групувати 10"/>
          <p:cNvGrpSpPr/>
          <p:nvPr/>
        </p:nvGrpSpPr>
        <p:grpSpPr>
          <a:xfrm>
            <a:off x="5845938" y="5768276"/>
            <a:ext cx="1081828" cy="360000"/>
            <a:chOff x="3410755" y="5563744"/>
            <a:chExt cx="1081828" cy="360000"/>
          </a:xfrm>
        </p:grpSpPr>
        <p:sp>
          <p:nvSpPr>
            <p:cNvPr id="9" name="Прямокутник 8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1"/>
                  </a:solidFill>
                </a:rPr>
                <a:t>10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Прямокутник 9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2" name="Групувати 11"/>
          <p:cNvGrpSpPr/>
          <p:nvPr/>
        </p:nvGrpSpPr>
        <p:grpSpPr>
          <a:xfrm>
            <a:off x="7316277" y="5747823"/>
            <a:ext cx="1081828" cy="360000"/>
            <a:chOff x="3410755" y="5563744"/>
            <a:chExt cx="1081828" cy="360000"/>
          </a:xfrm>
        </p:grpSpPr>
        <p:sp>
          <p:nvSpPr>
            <p:cNvPr id="13" name="Прямокутник 12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Прямокутник 13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16" name="Пряма зі стрілкою 15"/>
          <p:cNvCxnSpPr>
            <a:endCxn id="13" idx="1"/>
          </p:cNvCxnSpPr>
          <p:nvPr/>
        </p:nvCxnSpPr>
        <p:spPr>
          <a:xfrm>
            <a:off x="6657309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Групувати 16"/>
          <p:cNvGrpSpPr/>
          <p:nvPr/>
        </p:nvGrpSpPr>
        <p:grpSpPr>
          <a:xfrm>
            <a:off x="8786616" y="5747823"/>
            <a:ext cx="1081828" cy="360000"/>
            <a:chOff x="3410755" y="5563744"/>
            <a:chExt cx="1081828" cy="360000"/>
          </a:xfrm>
        </p:grpSpPr>
        <p:sp>
          <p:nvSpPr>
            <p:cNvPr id="18" name="Прямокутник 17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Прямокутник 18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20" name="Групувати 19"/>
          <p:cNvGrpSpPr/>
          <p:nvPr/>
        </p:nvGrpSpPr>
        <p:grpSpPr>
          <a:xfrm>
            <a:off x="10271972" y="5747823"/>
            <a:ext cx="1081828" cy="360000"/>
            <a:chOff x="3410755" y="5563744"/>
            <a:chExt cx="1081828" cy="360000"/>
          </a:xfrm>
        </p:grpSpPr>
        <p:sp>
          <p:nvSpPr>
            <p:cNvPr id="21" name="Прямокутник 20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Прямокутник 21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24" name="Пряма зі стрілкою 23"/>
          <p:cNvCxnSpPr>
            <a:endCxn id="18" idx="1"/>
          </p:cNvCxnSpPr>
          <p:nvPr/>
        </p:nvCxnSpPr>
        <p:spPr>
          <a:xfrm>
            <a:off x="8127648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 зі стрілкою 27"/>
          <p:cNvCxnSpPr>
            <a:endCxn id="21" idx="1"/>
          </p:cNvCxnSpPr>
          <p:nvPr/>
        </p:nvCxnSpPr>
        <p:spPr>
          <a:xfrm>
            <a:off x="9597987" y="5927823"/>
            <a:ext cx="673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 сполучна лінія 33"/>
          <p:cNvCxnSpPr/>
          <p:nvPr/>
        </p:nvCxnSpPr>
        <p:spPr>
          <a:xfrm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 сполучна лінія 35"/>
          <p:cNvCxnSpPr/>
          <p:nvPr/>
        </p:nvCxnSpPr>
        <p:spPr>
          <a:xfrm flipV="1"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кутник 39"/>
          <p:cNvSpPr/>
          <p:nvPr/>
        </p:nvSpPr>
        <p:spPr>
          <a:xfrm>
            <a:off x="252223" y="1146962"/>
            <a:ext cx="453871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readList()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cin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x;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= L;</a:t>
            </a: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(cin &gt;&gt; x)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p-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&gt;link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p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p-&gt;link;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L;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/>
          </a:p>
        </p:txBody>
      </p:sp>
      <p:sp>
        <p:nvSpPr>
          <p:cNvPr id="6" name="Прямокутник 5"/>
          <p:cNvSpPr/>
          <p:nvPr/>
        </p:nvSpPr>
        <p:spPr>
          <a:xfrm>
            <a:off x="5574401" y="3151313"/>
            <a:ext cx="3543842" cy="15583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 сполучна лінія 22"/>
          <p:cNvCxnSpPr>
            <a:stCxn id="6" idx="1"/>
            <a:endCxn id="6" idx="3"/>
          </p:cNvCxnSpPr>
          <p:nvPr/>
        </p:nvCxnSpPr>
        <p:spPr>
          <a:xfrm>
            <a:off x="5574401" y="3930485"/>
            <a:ext cx="354384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18242" y="3151313"/>
            <a:ext cx="75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</a:t>
            </a:r>
            <a:endParaRPr lang="uk-UA" sz="2200" dirty="0"/>
          </a:p>
        </p:txBody>
      </p:sp>
      <p:grpSp>
        <p:nvGrpSpPr>
          <p:cNvPr id="45" name="Групувати 44"/>
          <p:cNvGrpSpPr/>
          <p:nvPr/>
        </p:nvGrpSpPr>
        <p:grpSpPr>
          <a:xfrm>
            <a:off x="5523432" y="3321402"/>
            <a:ext cx="1120999" cy="461665"/>
            <a:chOff x="5200927" y="4735895"/>
            <a:chExt cx="1120999" cy="461665"/>
          </a:xfrm>
        </p:grpSpPr>
        <p:sp>
          <p:nvSpPr>
            <p:cNvPr id="46" name="Прямокутник 45"/>
            <p:cNvSpPr/>
            <p:nvPr/>
          </p:nvSpPr>
          <p:spPr>
            <a:xfrm>
              <a:off x="5781012" y="4786727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00927" y="4735895"/>
              <a:ext cx="61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List</a:t>
              </a:r>
              <a:endParaRPr lang="uk-UA" sz="24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550928" y="273075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49" name="Прямокутник 48"/>
          <p:cNvSpPr/>
          <p:nvPr/>
        </p:nvSpPr>
        <p:spPr>
          <a:xfrm>
            <a:off x="5574401" y="5028278"/>
            <a:ext cx="6055222" cy="1436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4842085" y="5014301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838200" y="5679583"/>
            <a:ext cx="2733441" cy="4616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10 20 30 40 </a:t>
            </a:r>
            <a:r>
              <a:rPr lang="en-US" sz="2400" dirty="0" smtClean="0">
                <a:latin typeface="Consolas" panose="020B0609020204030204" pitchFamily="49" charset="0"/>
              </a:rPr>
              <a:t>end</a:t>
            </a:r>
            <a:endParaRPr lang="uk-UA" sz="2400" dirty="0">
              <a:latin typeface="Consolas" panose="020B0609020204030204" pitchFamily="49" charset="0"/>
            </a:endParaRPr>
          </a:p>
        </p:txBody>
      </p:sp>
      <p:cxnSp>
        <p:nvCxnSpPr>
          <p:cNvPr id="52" name="Пряма зі стрілкою 51"/>
          <p:cNvCxnSpPr/>
          <p:nvPr/>
        </p:nvCxnSpPr>
        <p:spPr>
          <a:xfrm flipH="1">
            <a:off x="6116395" y="3582200"/>
            <a:ext cx="257579" cy="2186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77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uk-UA" dirty="0" smtClean="0"/>
              <a:t>Створення списку завершено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6986793" y="1144243"/>
            <a:ext cx="451941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List = readList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... // continue</a:t>
            </a:r>
            <a:endParaRPr lang="uk-UA" sz="2200" dirty="0"/>
          </a:p>
        </p:txBody>
      </p:sp>
      <p:grpSp>
        <p:nvGrpSpPr>
          <p:cNvPr id="11" name="Групувати 10"/>
          <p:cNvGrpSpPr/>
          <p:nvPr/>
        </p:nvGrpSpPr>
        <p:grpSpPr>
          <a:xfrm>
            <a:off x="5845938" y="5768276"/>
            <a:ext cx="1081828" cy="360000"/>
            <a:chOff x="3410755" y="5563744"/>
            <a:chExt cx="1081828" cy="360000"/>
          </a:xfrm>
        </p:grpSpPr>
        <p:sp>
          <p:nvSpPr>
            <p:cNvPr id="9" name="Прямокутник 8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1"/>
                  </a:solidFill>
                </a:rPr>
                <a:t>10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Прямокутник 9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2" name="Групувати 11"/>
          <p:cNvGrpSpPr/>
          <p:nvPr/>
        </p:nvGrpSpPr>
        <p:grpSpPr>
          <a:xfrm>
            <a:off x="7316277" y="5747823"/>
            <a:ext cx="1081828" cy="360000"/>
            <a:chOff x="3410755" y="5563744"/>
            <a:chExt cx="1081828" cy="360000"/>
          </a:xfrm>
        </p:grpSpPr>
        <p:sp>
          <p:nvSpPr>
            <p:cNvPr id="13" name="Прямокутник 12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Прямокутник 13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16" name="Пряма зі стрілкою 15"/>
          <p:cNvCxnSpPr>
            <a:endCxn id="13" idx="1"/>
          </p:cNvCxnSpPr>
          <p:nvPr/>
        </p:nvCxnSpPr>
        <p:spPr>
          <a:xfrm>
            <a:off x="6657309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Групувати 16"/>
          <p:cNvGrpSpPr/>
          <p:nvPr/>
        </p:nvGrpSpPr>
        <p:grpSpPr>
          <a:xfrm>
            <a:off x="8786616" y="5747823"/>
            <a:ext cx="1081828" cy="360000"/>
            <a:chOff x="3410755" y="5563744"/>
            <a:chExt cx="1081828" cy="360000"/>
          </a:xfrm>
        </p:grpSpPr>
        <p:sp>
          <p:nvSpPr>
            <p:cNvPr id="18" name="Прямокутник 17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Прямокутник 18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20" name="Групувати 19"/>
          <p:cNvGrpSpPr/>
          <p:nvPr/>
        </p:nvGrpSpPr>
        <p:grpSpPr>
          <a:xfrm>
            <a:off x="10271972" y="5747823"/>
            <a:ext cx="1081828" cy="360000"/>
            <a:chOff x="3410755" y="5563744"/>
            <a:chExt cx="1081828" cy="360000"/>
          </a:xfrm>
        </p:grpSpPr>
        <p:sp>
          <p:nvSpPr>
            <p:cNvPr id="21" name="Прямокутник 20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Прямокутник 21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24" name="Пряма зі стрілкою 23"/>
          <p:cNvCxnSpPr>
            <a:endCxn id="18" idx="1"/>
          </p:cNvCxnSpPr>
          <p:nvPr/>
        </p:nvCxnSpPr>
        <p:spPr>
          <a:xfrm>
            <a:off x="8127648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 зі стрілкою 27"/>
          <p:cNvCxnSpPr>
            <a:endCxn id="21" idx="1"/>
          </p:cNvCxnSpPr>
          <p:nvPr/>
        </p:nvCxnSpPr>
        <p:spPr>
          <a:xfrm>
            <a:off x="9597987" y="5927823"/>
            <a:ext cx="673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 сполучна лінія 33"/>
          <p:cNvCxnSpPr/>
          <p:nvPr/>
        </p:nvCxnSpPr>
        <p:spPr>
          <a:xfrm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 сполучна лінія 35"/>
          <p:cNvCxnSpPr/>
          <p:nvPr/>
        </p:nvCxnSpPr>
        <p:spPr>
          <a:xfrm flipV="1"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кутник 39"/>
          <p:cNvSpPr/>
          <p:nvPr/>
        </p:nvSpPr>
        <p:spPr>
          <a:xfrm>
            <a:off x="252223" y="1146962"/>
            <a:ext cx="453871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readList()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cin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x;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= L;</a:t>
            </a: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(cin &gt;&gt; x)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p-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&gt;link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p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p-&gt;link;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L;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/>
          </a:p>
        </p:txBody>
      </p:sp>
      <p:sp>
        <p:nvSpPr>
          <p:cNvPr id="6" name="Прямокутник 5"/>
          <p:cNvSpPr/>
          <p:nvPr/>
        </p:nvSpPr>
        <p:spPr>
          <a:xfrm>
            <a:off x="5574401" y="3151313"/>
            <a:ext cx="3543842" cy="15583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 сполучна лінія 22"/>
          <p:cNvCxnSpPr>
            <a:stCxn id="6" idx="1"/>
            <a:endCxn id="6" idx="3"/>
          </p:cNvCxnSpPr>
          <p:nvPr/>
        </p:nvCxnSpPr>
        <p:spPr>
          <a:xfrm>
            <a:off x="5574401" y="3930485"/>
            <a:ext cx="354384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18242" y="3151313"/>
            <a:ext cx="75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</a:t>
            </a:r>
            <a:endParaRPr lang="uk-UA" sz="2200" dirty="0"/>
          </a:p>
        </p:txBody>
      </p:sp>
      <p:grpSp>
        <p:nvGrpSpPr>
          <p:cNvPr id="45" name="Групувати 44"/>
          <p:cNvGrpSpPr/>
          <p:nvPr/>
        </p:nvGrpSpPr>
        <p:grpSpPr>
          <a:xfrm>
            <a:off x="5523432" y="3321402"/>
            <a:ext cx="1120999" cy="461665"/>
            <a:chOff x="5200927" y="4735895"/>
            <a:chExt cx="1120999" cy="461665"/>
          </a:xfrm>
        </p:grpSpPr>
        <p:sp>
          <p:nvSpPr>
            <p:cNvPr id="46" name="Прямокутник 45"/>
            <p:cNvSpPr/>
            <p:nvPr/>
          </p:nvSpPr>
          <p:spPr>
            <a:xfrm>
              <a:off x="5781012" y="4786727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00927" y="4735895"/>
              <a:ext cx="61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List</a:t>
              </a:r>
              <a:endParaRPr lang="uk-UA" sz="24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550928" y="273075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49" name="Прямокутник 48"/>
          <p:cNvSpPr/>
          <p:nvPr/>
        </p:nvSpPr>
        <p:spPr>
          <a:xfrm>
            <a:off x="5574401" y="5028278"/>
            <a:ext cx="6055222" cy="1436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4842085" y="5014301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838200" y="5679583"/>
            <a:ext cx="2733441" cy="4616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10 20 30 40 end</a:t>
            </a:r>
            <a:endParaRPr lang="uk-UA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2" name="Пряма зі стрілкою 51"/>
          <p:cNvCxnSpPr/>
          <p:nvPr/>
        </p:nvCxnSpPr>
        <p:spPr>
          <a:xfrm flipH="1">
            <a:off x="6116395" y="3582200"/>
            <a:ext cx="257579" cy="2186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39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uk-UA" dirty="0" smtClean="0"/>
              <a:t>Друк списку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6986793" y="1144243"/>
            <a:ext cx="45194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List =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uk-UA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(List);</a:t>
            </a:r>
          </a:p>
          <a:p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uk-UA" sz="2200" dirty="0"/>
          </a:p>
        </p:txBody>
      </p:sp>
      <p:grpSp>
        <p:nvGrpSpPr>
          <p:cNvPr id="11" name="Групувати 10"/>
          <p:cNvGrpSpPr/>
          <p:nvPr/>
        </p:nvGrpSpPr>
        <p:grpSpPr>
          <a:xfrm>
            <a:off x="5845938" y="5768276"/>
            <a:ext cx="1081828" cy="360000"/>
            <a:chOff x="3410755" y="5563744"/>
            <a:chExt cx="1081828" cy="360000"/>
          </a:xfrm>
        </p:grpSpPr>
        <p:sp>
          <p:nvSpPr>
            <p:cNvPr id="9" name="Прямокутник 8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1"/>
                  </a:solidFill>
                </a:rPr>
                <a:t>10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Прямокутник 9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2" name="Групувати 11"/>
          <p:cNvGrpSpPr/>
          <p:nvPr/>
        </p:nvGrpSpPr>
        <p:grpSpPr>
          <a:xfrm>
            <a:off x="7316277" y="5747823"/>
            <a:ext cx="1081828" cy="360000"/>
            <a:chOff x="3410755" y="5563744"/>
            <a:chExt cx="1081828" cy="360000"/>
          </a:xfrm>
        </p:grpSpPr>
        <p:sp>
          <p:nvSpPr>
            <p:cNvPr id="13" name="Прямокутник 12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Прямокутник 13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16" name="Пряма зі стрілкою 15"/>
          <p:cNvCxnSpPr>
            <a:endCxn id="13" idx="1"/>
          </p:cNvCxnSpPr>
          <p:nvPr/>
        </p:nvCxnSpPr>
        <p:spPr>
          <a:xfrm>
            <a:off x="6657309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Групувати 16"/>
          <p:cNvGrpSpPr/>
          <p:nvPr/>
        </p:nvGrpSpPr>
        <p:grpSpPr>
          <a:xfrm>
            <a:off x="8786616" y="5747823"/>
            <a:ext cx="1081828" cy="360000"/>
            <a:chOff x="3410755" y="5563744"/>
            <a:chExt cx="1081828" cy="360000"/>
          </a:xfrm>
        </p:grpSpPr>
        <p:sp>
          <p:nvSpPr>
            <p:cNvPr id="18" name="Прямокутник 17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Прямокутник 18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20" name="Групувати 19"/>
          <p:cNvGrpSpPr/>
          <p:nvPr/>
        </p:nvGrpSpPr>
        <p:grpSpPr>
          <a:xfrm>
            <a:off x="10271972" y="5747823"/>
            <a:ext cx="1081828" cy="360000"/>
            <a:chOff x="3410755" y="5563744"/>
            <a:chExt cx="1081828" cy="360000"/>
          </a:xfrm>
        </p:grpSpPr>
        <p:sp>
          <p:nvSpPr>
            <p:cNvPr id="21" name="Прямокутник 20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Прямокутник 21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24" name="Пряма зі стрілкою 23"/>
          <p:cNvCxnSpPr>
            <a:endCxn id="18" idx="1"/>
          </p:cNvCxnSpPr>
          <p:nvPr/>
        </p:nvCxnSpPr>
        <p:spPr>
          <a:xfrm>
            <a:off x="8127648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 зі стрілкою 27"/>
          <p:cNvCxnSpPr>
            <a:endCxn id="21" idx="1"/>
          </p:cNvCxnSpPr>
          <p:nvPr/>
        </p:nvCxnSpPr>
        <p:spPr>
          <a:xfrm>
            <a:off x="9597987" y="5927823"/>
            <a:ext cx="673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 сполучна лінія 33"/>
          <p:cNvCxnSpPr/>
          <p:nvPr/>
        </p:nvCxnSpPr>
        <p:spPr>
          <a:xfrm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 сполучна лінія 35"/>
          <p:cNvCxnSpPr/>
          <p:nvPr/>
        </p:nvCxnSpPr>
        <p:spPr>
          <a:xfrm flipV="1"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кутник 5"/>
          <p:cNvSpPr/>
          <p:nvPr/>
        </p:nvSpPr>
        <p:spPr>
          <a:xfrm>
            <a:off x="5574401" y="3151313"/>
            <a:ext cx="3543842" cy="15583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 сполучна лінія 22"/>
          <p:cNvCxnSpPr>
            <a:stCxn id="6" idx="1"/>
            <a:endCxn id="6" idx="3"/>
          </p:cNvCxnSpPr>
          <p:nvPr/>
        </p:nvCxnSpPr>
        <p:spPr>
          <a:xfrm>
            <a:off x="5574401" y="3930485"/>
            <a:ext cx="354384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18242" y="3151313"/>
            <a:ext cx="75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</a:t>
            </a:r>
            <a:endParaRPr lang="uk-UA" sz="2200" dirty="0"/>
          </a:p>
        </p:txBody>
      </p:sp>
      <p:grpSp>
        <p:nvGrpSpPr>
          <p:cNvPr id="45" name="Групувати 44"/>
          <p:cNvGrpSpPr/>
          <p:nvPr/>
        </p:nvGrpSpPr>
        <p:grpSpPr>
          <a:xfrm>
            <a:off x="5523432" y="3321402"/>
            <a:ext cx="1120999" cy="461665"/>
            <a:chOff x="5200927" y="4735895"/>
            <a:chExt cx="1120999" cy="461665"/>
          </a:xfrm>
        </p:grpSpPr>
        <p:sp>
          <p:nvSpPr>
            <p:cNvPr id="46" name="Прямокутник 45"/>
            <p:cNvSpPr/>
            <p:nvPr/>
          </p:nvSpPr>
          <p:spPr>
            <a:xfrm>
              <a:off x="5781012" y="4786727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00927" y="4735895"/>
              <a:ext cx="61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List</a:t>
              </a:r>
              <a:endParaRPr lang="uk-UA" sz="24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550928" y="273075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49" name="Прямокутник 48"/>
          <p:cNvSpPr/>
          <p:nvPr/>
        </p:nvSpPr>
        <p:spPr>
          <a:xfrm>
            <a:off x="5574401" y="5028278"/>
            <a:ext cx="6055222" cy="1436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4842085" y="5014301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cxnSp>
        <p:nvCxnSpPr>
          <p:cNvPr id="52" name="Пряма зі стрілкою 51"/>
          <p:cNvCxnSpPr/>
          <p:nvPr/>
        </p:nvCxnSpPr>
        <p:spPr>
          <a:xfrm flipH="1">
            <a:off x="6116395" y="3582200"/>
            <a:ext cx="257579" cy="2186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кутник 2"/>
          <p:cNvSpPr/>
          <p:nvPr/>
        </p:nvSpPr>
        <p:spPr>
          <a:xfrm>
            <a:off x="371821" y="1333072"/>
            <a:ext cx="51387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uk-UA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'\t'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&gt;value;</a:t>
            </a:r>
          </a:p>
          <a:p>
            <a:r>
              <a:rPr lang="uk-UA" sz="2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-&gt;link;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38200" y="5679583"/>
            <a:ext cx="3583032" cy="4616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10   20   30   40 </a:t>
            </a:r>
            <a:endParaRPr lang="uk-UA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46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uk-UA" dirty="0" smtClean="0"/>
              <a:t>Друк списку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6986793" y="1144243"/>
            <a:ext cx="45194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List =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uk-UA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writeList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(List);</a:t>
            </a:r>
          </a:p>
          <a:p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uk-UA" sz="2200" dirty="0"/>
          </a:p>
        </p:txBody>
      </p:sp>
      <p:grpSp>
        <p:nvGrpSpPr>
          <p:cNvPr id="11" name="Групувати 10"/>
          <p:cNvGrpSpPr/>
          <p:nvPr/>
        </p:nvGrpSpPr>
        <p:grpSpPr>
          <a:xfrm>
            <a:off x="5845938" y="5768276"/>
            <a:ext cx="1081828" cy="360000"/>
            <a:chOff x="3410755" y="5563744"/>
            <a:chExt cx="1081828" cy="360000"/>
          </a:xfrm>
        </p:grpSpPr>
        <p:sp>
          <p:nvSpPr>
            <p:cNvPr id="9" name="Прямокутник 8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1"/>
                  </a:solidFill>
                </a:rPr>
                <a:t>10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Прямокутник 9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2" name="Групувати 11"/>
          <p:cNvGrpSpPr/>
          <p:nvPr/>
        </p:nvGrpSpPr>
        <p:grpSpPr>
          <a:xfrm>
            <a:off x="7316277" y="5747823"/>
            <a:ext cx="1081828" cy="360000"/>
            <a:chOff x="3410755" y="5563744"/>
            <a:chExt cx="1081828" cy="360000"/>
          </a:xfrm>
        </p:grpSpPr>
        <p:sp>
          <p:nvSpPr>
            <p:cNvPr id="13" name="Прямокутник 12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Прямокутник 13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16" name="Пряма зі стрілкою 15"/>
          <p:cNvCxnSpPr>
            <a:endCxn id="13" idx="1"/>
          </p:cNvCxnSpPr>
          <p:nvPr/>
        </p:nvCxnSpPr>
        <p:spPr>
          <a:xfrm>
            <a:off x="6657309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Групувати 16"/>
          <p:cNvGrpSpPr/>
          <p:nvPr/>
        </p:nvGrpSpPr>
        <p:grpSpPr>
          <a:xfrm>
            <a:off x="8786616" y="5747823"/>
            <a:ext cx="1081828" cy="360000"/>
            <a:chOff x="3410755" y="5563744"/>
            <a:chExt cx="1081828" cy="360000"/>
          </a:xfrm>
        </p:grpSpPr>
        <p:sp>
          <p:nvSpPr>
            <p:cNvPr id="18" name="Прямокутник 17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Прямокутник 18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20" name="Групувати 19"/>
          <p:cNvGrpSpPr/>
          <p:nvPr/>
        </p:nvGrpSpPr>
        <p:grpSpPr>
          <a:xfrm>
            <a:off x="10271972" y="5747823"/>
            <a:ext cx="1081828" cy="360000"/>
            <a:chOff x="3410755" y="5563744"/>
            <a:chExt cx="1081828" cy="360000"/>
          </a:xfrm>
        </p:grpSpPr>
        <p:sp>
          <p:nvSpPr>
            <p:cNvPr id="21" name="Прямокутник 20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Прямокутник 21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24" name="Пряма зі стрілкою 23"/>
          <p:cNvCxnSpPr>
            <a:endCxn id="18" idx="1"/>
          </p:cNvCxnSpPr>
          <p:nvPr/>
        </p:nvCxnSpPr>
        <p:spPr>
          <a:xfrm>
            <a:off x="8127648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 зі стрілкою 27"/>
          <p:cNvCxnSpPr>
            <a:endCxn id="21" idx="1"/>
          </p:cNvCxnSpPr>
          <p:nvPr/>
        </p:nvCxnSpPr>
        <p:spPr>
          <a:xfrm>
            <a:off x="9597987" y="5927823"/>
            <a:ext cx="673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 сполучна лінія 33"/>
          <p:cNvCxnSpPr/>
          <p:nvPr/>
        </p:nvCxnSpPr>
        <p:spPr>
          <a:xfrm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 сполучна лінія 35"/>
          <p:cNvCxnSpPr/>
          <p:nvPr/>
        </p:nvCxnSpPr>
        <p:spPr>
          <a:xfrm flipV="1"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кутник 5"/>
          <p:cNvSpPr/>
          <p:nvPr/>
        </p:nvSpPr>
        <p:spPr>
          <a:xfrm>
            <a:off x="5574401" y="3151313"/>
            <a:ext cx="3543842" cy="15583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 сполучна лінія 22"/>
          <p:cNvCxnSpPr>
            <a:stCxn id="6" idx="1"/>
            <a:endCxn id="6" idx="3"/>
          </p:cNvCxnSpPr>
          <p:nvPr/>
        </p:nvCxnSpPr>
        <p:spPr>
          <a:xfrm>
            <a:off x="5574401" y="3930485"/>
            <a:ext cx="354384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18242" y="3151313"/>
            <a:ext cx="75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</a:t>
            </a:r>
            <a:endParaRPr lang="uk-UA" sz="2200" dirty="0"/>
          </a:p>
        </p:txBody>
      </p:sp>
      <p:grpSp>
        <p:nvGrpSpPr>
          <p:cNvPr id="45" name="Групувати 44"/>
          <p:cNvGrpSpPr/>
          <p:nvPr/>
        </p:nvGrpSpPr>
        <p:grpSpPr>
          <a:xfrm>
            <a:off x="5523432" y="3321402"/>
            <a:ext cx="1120999" cy="461665"/>
            <a:chOff x="5200927" y="4735895"/>
            <a:chExt cx="1120999" cy="461665"/>
          </a:xfrm>
        </p:grpSpPr>
        <p:sp>
          <p:nvSpPr>
            <p:cNvPr id="46" name="Прямокутник 45"/>
            <p:cNvSpPr/>
            <p:nvPr/>
          </p:nvSpPr>
          <p:spPr>
            <a:xfrm>
              <a:off x="5781012" y="4786727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00927" y="4735895"/>
              <a:ext cx="61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List</a:t>
              </a:r>
              <a:endParaRPr lang="uk-UA" sz="24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550928" y="273075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49" name="Прямокутник 48"/>
          <p:cNvSpPr/>
          <p:nvPr/>
        </p:nvSpPr>
        <p:spPr>
          <a:xfrm>
            <a:off x="5574401" y="5028278"/>
            <a:ext cx="6055222" cy="1436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4842085" y="5014301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cxnSp>
        <p:nvCxnSpPr>
          <p:cNvPr id="52" name="Пряма зі стрілкою 51"/>
          <p:cNvCxnSpPr/>
          <p:nvPr/>
        </p:nvCxnSpPr>
        <p:spPr>
          <a:xfrm flipH="1">
            <a:off x="6116395" y="3582200"/>
            <a:ext cx="257579" cy="2186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кутник 2"/>
          <p:cNvSpPr/>
          <p:nvPr/>
        </p:nvSpPr>
        <p:spPr>
          <a:xfrm>
            <a:off x="371821" y="1333072"/>
            <a:ext cx="51387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uk-UA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'\t'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&gt;value;</a:t>
            </a:r>
          </a:p>
          <a:p>
            <a:r>
              <a:rPr lang="uk-UA" sz="2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-&gt;link;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5" name="Групувати 34"/>
          <p:cNvGrpSpPr/>
          <p:nvPr/>
        </p:nvGrpSpPr>
        <p:grpSpPr>
          <a:xfrm>
            <a:off x="6517787" y="4089238"/>
            <a:ext cx="798490" cy="461665"/>
            <a:chOff x="5588363" y="4735895"/>
            <a:chExt cx="798490" cy="461665"/>
          </a:xfrm>
        </p:grpSpPr>
        <p:sp>
          <p:nvSpPr>
            <p:cNvPr id="37" name="Прямокутник 36"/>
            <p:cNvSpPr/>
            <p:nvPr/>
          </p:nvSpPr>
          <p:spPr>
            <a:xfrm>
              <a:off x="5845939" y="4786728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88363" y="4735895"/>
              <a:ext cx="231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L</a:t>
              </a:r>
              <a:endParaRPr lang="uk-UA" sz="2400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7" name="Пряма зі стрілкою 6"/>
          <p:cNvCxnSpPr>
            <a:endCxn id="9" idx="0"/>
          </p:cNvCxnSpPr>
          <p:nvPr/>
        </p:nvCxnSpPr>
        <p:spPr>
          <a:xfrm flipH="1">
            <a:off x="6116395" y="4292754"/>
            <a:ext cx="943913" cy="147552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38200" y="5679583"/>
            <a:ext cx="3583032" cy="4616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10   20   30   40 </a:t>
            </a:r>
            <a:endParaRPr lang="uk-UA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118242" y="3928681"/>
            <a:ext cx="11659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writeList</a:t>
            </a:r>
            <a:endParaRPr lang="uk-UA" sz="2200" dirty="0"/>
          </a:p>
        </p:txBody>
      </p:sp>
    </p:spTree>
    <p:extLst>
      <p:ext uri="{BB962C8B-B14F-4D97-AF65-F5344CB8AC3E}">
        <p14:creationId xmlns:p14="http://schemas.microsoft.com/office/powerpoint/2010/main" val="15297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uk-UA" dirty="0" smtClean="0"/>
              <a:t>Друк списку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6986793" y="1144243"/>
            <a:ext cx="45194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List =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uk-UA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(List);</a:t>
            </a:r>
          </a:p>
          <a:p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uk-UA" sz="2200" dirty="0"/>
          </a:p>
        </p:txBody>
      </p:sp>
      <p:grpSp>
        <p:nvGrpSpPr>
          <p:cNvPr id="11" name="Групувати 10"/>
          <p:cNvGrpSpPr/>
          <p:nvPr/>
        </p:nvGrpSpPr>
        <p:grpSpPr>
          <a:xfrm>
            <a:off x="5845938" y="5768276"/>
            <a:ext cx="1081828" cy="360000"/>
            <a:chOff x="3410755" y="5563744"/>
            <a:chExt cx="1081828" cy="360000"/>
          </a:xfrm>
        </p:grpSpPr>
        <p:sp>
          <p:nvSpPr>
            <p:cNvPr id="9" name="Прямокутник 8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1"/>
                  </a:solidFill>
                </a:rPr>
                <a:t>10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Прямокутник 9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2" name="Групувати 11"/>
          <p:cNvGrpSpPr/>
          <p:nvPr/>
        </p:nvGrpSpPr>
        <p:grpSpPr>
          <a:xfrm>
            <a:off x="7316277" y="5747823"/>
            <a:ext cx="1081828" cy="360000"/>
            <a:chOff x="3410755" y="5563744"/>
            <a:chExt cx="1081828" cy="360000"/>
          </a:xfrm>
        </p:grpSpPr>
        <p:sp>
          <p:nvSpPr>
            <p:cNvPr id="13" name="Прямокутник 12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Прямокутник 13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16" name="Пряма зі стрілкою 15"/>
          <p:cNvCxnSpPr>
            <a:endCxn id="13" idx="1"/>
          </p:cNvCxnSpPr>
          <p:nvPr/>
        </p:nvCxnSpPr>
        <p:spPr>
          <a:xfrm>
            <a:off x="6657309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Групувати 16"/>
          <p:cNvGrpSpPr/>
          <p:nvPr/>
        </p:nvGrpSpPr>
        <p:grpSpPr>
          <a:xfrm>
            <a:off x="8786616" y="5747823"/>
            <a:ext cx="1081828" cy="360000"/>
            <a:chOff x="3410755" y="5563744"/>
            <a:chExt cx="1081828" cy="360000"/>
          </a:xfrm>
        </p:grpSpPr>
        <p:sp>
          <p:nvSpPr>
            <p:cNvPr id="18" name="Прямокутник 17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Прямокутник 18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20" name="Групувати 19"/>
          <p:cNvGrpSpPr/>
          <p:nvPr/>
        </p:nvGrpSpPr>
        <p:grpSpPr>
          <a:xfrm>
            <a:off x="10271972" y="5747823"/>
            <a:ext cx="1081828" cy="360000"/>
            <a:chOff x="3410755" y="5563744"/>
            <a:chExt cx="1081828" cy="360000"/>
          </a:xfrm>
        </p:grpSpPr>
        <p:sp>
          <p:nvSpPr>
            <p:cNvPr id="21" name="Прямокутник 20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Прямокутник 21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24" name="Пряма зі стрілкою 23"/>
          <p:cNvCxnSpPr>
            <a:endCxn id="18" idx="1"/>
          </p:cNvCxnSpPr>
          <p:nvPr/>
        </p:nvCxnSpPr>
        <p:spPr>
          <a:xfrm>
            <a:off x="8127648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 зі стрілкою 27"/>
          <p:cNvCxnSpPr>
            <a:endCxn id="21" idx="1"/>
          </p:cNvCxnSpPr>
          <p:nvPr/>
        </p:nvCxnSpPr>
        <p:spPr>
          <a:xfrm>
            <a:off x="9597987" y="5927823"/>
            <a:ext cx="673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 сполучна лінія 33"/>
          <p:cNvCxnSpPr/>
          <p:nvPr/>
        </p:nvCxnSpPr>
        <p:spPr>
          <a:xfrm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 сполучна лінія 35"/>
          <p:cNvCxnSpPr/>
          <p:nvPr/>
        </p:nvCxnSpPr>
        <p:spPr>
          <a:xfrm flipV="1"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кутник 5"/>
          <p:cNvSpPr/>
          <p:nvPr/>
        </p:nvSpPr>
        <p:spPr>
          <a:xfrm>
            <a:off x="5574401" y="3151313"/>
            <a:ext cx="3543842" cy="15583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 сполучна лінія 22"/>
          <p:cNvCxnSpPr>
            <a:stCxn id="6" idx="1"/>
            <a:endCxn id="6" idx="3"/>
          </p:cNvCxnSpPr>
          <p:nvPr/>
        </p:nvCxnSpPr>
        <p:spPr>
          <a:xfrm>
            <a:off x="5574401" y="3930485"/>
            <a:ext cx="354384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18242" y="3151313"/>
            <a:ext cx="75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</a:t>
            </a:r>
            <a:endParaRPr lang="uk-UA" sz="2200" dirty="0"/>
          </a:p>
        </p:txBody>
      </p:sp>
      <p:grpSp>
        <p:nvGrpSpPr>
          <p:cNvPr id="45" name="Групувати 44"/>
          <p:cNvGrpSpPr/>
          <p:nvPr/>
        </p:nvGrpSpPr>
        <p:grpSpPr>
          <a:xfrm>
            <a:off x="5523432" y="3321402"/>
            <a:ext cx="1120999" cy="461665"/>
            <a:chOff x="5200927" y="4735895"/>
            <a:chExt cx="1120999" cy="461665"/>
          </a:xfrm>
        </p:grpSpPr>
        <p:sp>
          <p:nvSpPr>
            <p:cNvPr id="46" name="Прямокутник 45"/>
            <p:cNvSpPr/>
            <p:nvPr/>
          </p:nvSpPr>
          <p:spPr>
            <a:xfrm>
              <a:off x="5781012" y="4786727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00927" y="4735895"/>
              <a:ext cx="61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List</a:t>
              </a:r>
              <a:endParaRPr lang="uk-UA" sz="24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550928" y="273075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49" name="Прямокутник 48"/>
          <p:cNvSpPr/>
          <p:nvPr/>
        </p:nvSpPr>
        <p:spPr>
          <a:xfrm>
            <a:off x="5574401" y="5028278"/>
            <a:ext cx="6055222" cy="1436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4842085" y="5014301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cxnSp>
        <p:nvCxnSpPr>
          <p:cNvPr id="52" name="Пряма зі стрілкою 51"/>
          <p:cNvCxnSpPr/>
          <p:nvPr/>
        </p:nvCxnSpPr>
        <p:spPr>
          <a:xfrm flipH="1">
            <a:off x="6116395" y="3582200"/>
            <a:ext cx="257579" cy="2186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кутник 2"/>
          <p:cNvSpPr/>
          <p:nvPr/>
        </p:nvSpPr>
        <p:spPr>
          <a:xfrm>
            <a:off x="371821" y="1333072"/>
            <a:ext cx="51387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uk-UA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2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'\t'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&gt;value;</a:t>
            </a:r>
          </a:p>
          <a:p>
            <a:r>
              <a:rPr lang="uk-UA" sz="2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-&gt;link;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7" name="Прямокутник 36"/>
          <p:cNvSpPr/>
          <p:nvPr/>
        </p:nvSpPr>
        <p:spPr>
          <a:xfrm>
            <a:off x="6775363" y="4140071"/>
            <a:ext cx="540914" cy="360000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TextBox 37"/>
          <p:cNvSpPr txBox="1"/>
          <p:nvPr/>
        </p:nvSpPr>
        <p:spPr>
          <a:xfrm>
            <a:off x="6517787" y="4089238"/>
            <a:ext cx="231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</a:t>
            </a:r>
            <a:endParaRPr lang="uk-UA" sz="2400" dirty="0"/>
          </a:p>
        </p:txBody>
      </p:sp>
      <p:cxnSp>
        <p:nvCxnSpPr>
          <p:cNvPr id="7" name="Пряма зі стрілкою 6"/>
          <p:cNvCxnSpPr>
            <a:endCxn id="9" idx="0"/>
          </p:cNvCxnSpPr>
          <p:nvPr/>
        </p:nvCxnSpPr>
        <p:spPr>
          <a:xfrm flipH="1">
            <a:off x="6116395" y="4292754"/>
            <a:ext cx="943913" cy="147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38200" y="5679583"/>
            <a:ext cx="3583032" cy="4616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10   20   30   40 </a:t>
            </a:r>
            <a:endParaRPr lang="uk-UA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118242" y="3928681"/>
            <a:ext cx="11659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writeList</a:t>
            </a:r>
            <a:endParaRPr lang="uk-UA" sz="2200" dirty="0"/>
          </a:p>
        </p:txBody>
      </p:sp>
    </p:spTree>
    <p:extLst>
      <p:ext uri="{BB962C8B-B14F-4D97-AF65-F5344CB8AC3E}">
        <p14:creationId xmlns:p14="http://schemas.microsoft.com/office/powerpoint/2010/main" val="415069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uk-UA" dirty="0" smtClean="0"/>
              <a:t>Друк списку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6986793" y="1144243"/>
            <a:ext cx="45194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List =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uk-UA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(List);</a:t>
            </a:r>
          </a:p>
          <a:p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uk-UA" sz="2200" dirty="0"/>
          </a:p>
        </p:txBody>
      </p:sp>
      <p:grpSp>
        <p:nvGrpSpPr>
          <p:cNvPr id="11" name="Групувати 10"/>
          <p:cNvGrpSpPr/>
          <p:nvPr/>
        </p:nvGrpSpPr>
        <p:grpSpPr>
          <a:xfrm>
            <a:off x="5845938" y="5768276"/>
            <a:ext cx="1081828" cy="360000"/>
            <a:chOff x="3410755" y="5563744"/>
            <a:chExt cx="1081828" cy="360000"/>
          </a:xfrm>
        </p:grpSpPr>
        <p:sp>
          <p:nvSpPr>
            <p:cNvPr id="9" name="Прямокутник 8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b="1" dirty="0" smtClean="0">
                  <a:solidFill>
                    <a:srgbClr val="00B050"/>
                  </a:solidFill>
                </a:rPr>
                <a:t>10</a:t>
              </a:r>
              <a:endParaRPr lang="uk-UA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10" name="Прямокутник 9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2" name="Групувати 11"/>
          <p:cNvGrpSpPr/>
          <p:nvPr/>
        </p:nvGrpSpPr>
        <p:grpSpPr>
          <a:xfrm>
            <a:off x="7316277" y="5747823"/>
            <a:ext cx="1081828" cy="360000"/>
            <a:chOff x="3410755" y="5563744"/>
            <a:chExt cx="1081828" cy="360000"/>
          </a:xfrm>
        </p:grpSpPr>
        <p:sp>
          <p:nvSpPr>
            <p:cNvPr id="13" name="Прямокутник 12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Прямокутник 13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16" name="Пряма зі стрілкою 15"/>
          <p:cNvCxnSpPr>
            <a:endCxn id="13" idx="1"/>
          </p:cNvCxnSpPr>
          <p:nvPr/>
        </p:nvCxnSpPr>
        <p:spPr>
          <a:xfrm>
            <a:off x="6657309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Групувати 16"/>
          <p:cNvGrpSpPr/>
          <p:nvPr/>
        </p:nvGrpSpPr>
        <p:grpSpPr>
          <a:xfrm>
            <a:off x="8786616" y="5747823"/>
            <a:ext cx="1081828" cy="360000"/>
            <a:chOff x="3410755" y="5563744"/>
            <a:chExt cx="1081828" cy="360000"/>
          </a:xfrm>
        </p:grpSpPr>
        <p:sp>
          <p:nvSpPr>
            <p:cNvPr id="18" name="Прямокутник 17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Прямокутник 18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20" name="Групувати 19"/>
          <p:cNvGrpSpPr/>
          <p:nvPr/>
        </p:nvGrpSpPr>
        <p:grpSpPr>
          <a:xfrm>
            <a:off x="10271972" y="5747823"/>
            <a:ext cx="1081828" cy="360000"/>
            <a:chOff x="3410755" y="5563744"/>
            <a:chExt cx="1081828" cy="360000"/>
          </a:xfrm>
        </p:grpSpPr>
        <p:sp>
          <p:nvSpPr>
            <p:cNvPr id="21" name="Прямокутник 20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Прямокутник 21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24" name="Пряма зі стрілкою 23"/>
          <p:cNvCxnSpPr>
            <a:endCxn id="18" idx="1"/>
          </p:cNvCxnSpPr>
          <p:nvPr/>
        </p:nvCxnSpPr>
        <p:spPr>
          <a:xfrm>
            <a:off x="8127648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 зі стрілкою 27"/>
          <p:cNvCxnSpPr>
            <a:endCxn id="21" idx="1"/>
          </p:cNvCxnSpPr>
          <p:nvPr/>
        </p:nvCxnSpPr>
        <p:spPr>
          <a:xfrm>
            <a:off x="9597987" y="5927823"/>
            <a:ext cx="673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 сполучна лінія 33"/>
          <p:cNvCxnSpPr/>
          <p:nvPr/>
        </p:nvCxnSpPr>
        <p:spPr>
          <a:xfrm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 сполучна лінія 35"/>
          <p:cNvCxnSpPr/>
          <p:nvPr/>
        </p:nvCxnSpPr>
        <p:spPr>
          <a:xfrm flipV="1"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кутник 5"/>
          <p:cNvSpPr/>
          <p:nvPr/>
        </p:nvSpPr>
        <p:spPr>
          <a:xfrm>
            <a:off x="5574401" y="3151313"/>
            <a:ext cx="3543842" cy="15583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 сполучна лінія 22"/>
          <p:cNvCxnSpPr>
            <a:stCxn id="6" idx="1"/>
            <a:endCxn id="6" idx="3"/>
          </p:cNvCxnSpPr>
          <p:nvPr/>
        </p:nvCxnSpPr>
        <p:spPr>
          <a:xfrm>
            <a:off x="5574401" y="3930485"/>
            <a:ext cx="354384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18242" y="3151313"/>
            <a:ext cx="75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</a:t>
            </a:r>
            <a:endParaRPr lang="uk-UA" sz="2200" dirty="0"/>
          </a:p>
        </p:txBody>
      </p:sp>
      <p:grpSp>
        <p:nvGrpSpPr>
          <p:cNvPr id="45" name="Групувати 44"/>
          <p:cNvGrpSpPr/>
          <p:nvPr/>
        </p:nvGrpSpPr>
        <p:grpSpPr>
          <a:xfrm>
            <a:off x="5523432" y="3321402"/>
            <a:ext cx="1120999" cy="461665"/>
            <a:chOff x="5200927" y="4735895"/>
            <a:chExt cx="1120999" cy="461665"/>
          </a:xfrm>
        </p:grpSpPr>
        <p:sp>
          <p:nvSpPr>
            <p:cNvPr id="46" name="Прямокутник 45"/>
            <p:cNvSpPr/>
            <p:nvPr/>
          </p:nvSpPr>
          <p:spPr>
            <a:xfrm>
              <a:off x="5781012" y="4786727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00927" y="4735895"/>
              <a:ext cx="61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List</a:t>
              </a:r>
              <a:endParaRPr lang="uk-UA" sz="24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550928" y="273075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49" name="Прямокутник 48"/>
          <p:cNvSpPr/>
          <p:nvPr/>
        </p:nvSpPr>
        <p:spPr>
          <a:xfrm>
            <a:off x="5574401" y="5028278"/>
            <a:ext cx="6055222" cy="1436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4842085" y="5014301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838200" y="5679583"/>
            <a:ext cx="3583032" cy="4616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  10_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20   30   40 </a:t>
            </a:r>
            <a:endParaRPr lang="uk-UA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2" name="Пряма зі стрілкою 51"/>
          <p:cNvCxnSpPr/>
          <p:nvPr/>
        </p:nvCxnSpPr>
        <p:spPr>
          <a:xfrm flipH="1">
            <a:off x="6116395" y="3582200"/>
            <a:ext cx="257579" cy="2186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кутник 2"/>
          <p:cNvSpPr/>
          <p:nvPr/>
        </p:nvSpPr>
        <p:spPr>
          <a:xfrm>
            <a:off x="371821" y="1333072"/>
            <a:ext cx="51387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uk-UA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'\t'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&gt;value;</a:t>
            </a:r>
          </a:p>
          <a:p>
            <a:r>
              <a:rPr lang="uk-UA" sz="2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-&gt;link;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7" name="Прямокутник 36"/>
          <p:cNvSpPr/>
          <p:nvPr/>
        </p:nvSpPr>
        <p:spPr>
          <a:xfrm>
            <a:off x="6775363" y="4140071"/>
            <a:ext cx="540914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TextBox 37"/>
          <p:cNvSpPr txBox="1"/>
          <p:nvPr/>
        </p:nvSpPr>
        <p:spPr>
          <a:xfrm>
            <a:off x="6517787" y="4089238"/>
            <a:ext cx="231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</a:t>
            </a:r>
            <a:endParaRPr lang="uk-UA" sz="2400" dirty="0"/>
          </a:p>
        </p:txBody>
      </p:sp>
      <p:cxnSp>
        <p:nvCxnSpPr>
          <p:cNvPr id="7" name="Пряма зі стрілкою 6"/>
          <p:cNvCxnSpPr>
            <a:endCxn id="9" idx="0"/>
          </p:cNvCxnSpPr>
          <p:nvPr/>
        </p:nvCxnSpPr>
        <p:spPr>
          <a:xfrm flipH="1">
            <a:off x="6116395" y="4292754"/>
            <a:ext cx="943913" cy="147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118242" y="3928681"/>
            <a:ext cx="11659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writeList</a:t>
            </a:r>
            <a:endParaRPr lang="uk-UA" sz="2200" dirty="0"/>
          </a:p>
        </p:txBody>
      </p:sp>
    </p:spTree>
    <p:extLst>
      <p:ext uri="{BB962C8B-B14F-4D97-AF65-F5344CB8AC3E}">
        <p14:creationId xmlns:p14="http://schemas.microsoft.com/office/powerpoint/2010/main" val="115691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uk-UA" dirty="0" smtClean="0"/>
              <a:t>Друк списку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6986793" y="1144243"/>
            <a:ext cx="45194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List =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uk-UA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(List);</a:t>
            </a:r>
          </a:p>
          <a:p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uk-UA" sz="2200" dirty="0"/>
          </a:p>
        </p:txBody>
      </p:sp>
      <p:grpSp>
        <p:nvGrpSpPr>
          <p:cNvPr id="11" name="Групувати 10"/>
          <p:cNvGrpSpPr/>
          <p:nvPr/>
        </p:nvGrpSpPr>
        <p:grpSpPr>
          <a:xfrm>
            <a:off x="5845938" y="5768276"/>
            <a:ext cx="1081828" cy="360000"/>
            <a:chOff x="3410755" y="5563744"/>
            <a:chExt cx="1081828" cy="360000"/>
          </a:xfrm>
        </p:grpSpPr>
        <p:sp>
          <p:nvSpPr>
            <p:cNvPr id="9" name="Прямокутник 8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1"/>
                  </a:solidFill>
                </a:rPr>
                <a:t>10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Прямокутник 9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2" name="Групувати 11"/>
          <p:cNvGrpSpPr/>
          <p:nvPr/>
        </p:nvGrpSpPr>
        <p:grpSpPr>
          <a:xfrm>
            <a:off x="7316277" y="5747823"/>
            <a:ext cx="1081828" cy="360000"/>
            <a:chOff x="3410755" y="5563744"/>
            <a:chExt cx="1081828" cy="360000"/>
          </a:xfrm>
        </p:grpSpPr>
        <p:sp>
          <p:nvSpPr>
            <p:cNvPr id="13" name="Прямокутник 12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Прямокутник 13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16" name="Пряма зі стрілкою 15"/>
          <p:cNvCxnSpPr>
            <a:endCxn id="13" idx="1"/>
          </p:cNvCxnSpPr>
          <p:nvPr/>
        </p:nvCxnSpPr>
        <p:spPr>
          <a:xfrm>
            <a:off x="6657309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Групувати 16"/>
          <p:cNvGrpSpPr/>
          <p:nvPr/>
        </p:nvGrpSpPr>
        <p:grpSpPr>
          <a:xfrm>
            <a:off x="8786616" y="5747823"/>
            <a:ext cx="1081828" cy="360000"/>
            <a:chOff x="3410755" y="5563744"/>
            <a:chExt cx="1081828" cy="360000"/>
          </a:xfrm>
        </p:grpSpPr>
        <p:sp>
          <p:nvSpPr>
            <p:cNvPr id="18" name="Прямокутник 17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Прямокутник 18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20" name="Групувати 19"/>
          <p:cNvGrpSpPr/>
          <p:nvPr/>
        </p:nvGrpSpPr>
        <p:grpSpPr>
          <a:xfrm>
            <a:off x="10271972" y="5747823"/>
            <a:ext cx="1081828" cy="360000"/>
            <a:chOff x="3410755" y="5563744"/>
            <a:chExt cx="1081828" cy="360000"/>
          </a:xfrm>
        </p:grpSpPr>
        <p:sp>
          <p:nvSpPr>
            <p:cNvPr id="21" name="Прямокутник 20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Прямокутник 21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24" name="Пряма зі стрілкою 23"/>
          <p:cNvCxnSpPr>
            <a:endCxn id="18" idx="1"/>
          </p:cNvCxnSpPr>
          <p:nvPr/>
        </p:nvCxnSpPr>
        <p:spPr>
          <a:xfrm>
            <a:off x="8127648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 зі стрілкою 27"/>
          <p:cNvCxnSpPr>
            <a:endCxn id="21" idx="1"/>
          </p:cNvCxnSpPr>
          <p:nvPr/>
        </p:nvCxnSpPr>
        <p:spPr>
          <a:xfrm>
            <a:off x="9597987" y="5927823"/>
            <a:ext cx="673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 сполучна лінія 33"/>
          <p:cNvCxnSpPr/>
          <p:nvPr/>
        </p:nvCxnSpPr>
        <p:spPr>
          <a:xfrm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 сполучна лінія 35"/>
          <p:cNvCxnSpPr/>
          <p:nvPr/>
        </p:nvCxnSpPr>
        <p:spPr>
          <a:xfrm flipV="1"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кутник 5"/>
          <p:cNvSpPr/>
          <p:nvPr/>
        </p:nvSpPr>
        <p:spPr>
          <a:xfrm>
            <a:off x="5574401" y="3151313"/>
            <a:ext cx="3543842" cy="15583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 сполучна лінія 22"/>
          <p:cNvCxnSpPr>
            <a:stCxn id="6" idx="1"/>
            <a:endCxn id="6" idx="3"/>
          </p:cNvCxnSpPr>
          <p:nvPr/>
        </p:nvCxnSpPr>
        <p:spPr>
          <a:xfrm>
            <a:off x="5574401" y="3930485"/>
            <a:ext cx="354384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18242" y="3151313"/>
            <a:ext cx="75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</a:t>
            </a:r>
            <a:endParaRPr lang="uk-UA" sz="2200" dirty="0"/>
          </a:p>
        </p:txBody>
      </p:sp>
      <p:grpSp>
        <p:nvGrpSpPr>
          <p:cNvPr id="45" name="Групувати 44"/>
          <p:cNvGrpSpPr/>
          <p:nvPr/>
        </p:nvGrpSpPr>
        <p:grpSpPr>
          <a:xfrm>
            <a:off x="5523432" y="3321402"/>
            <a:ext cx="1120999" cy="461665"/>
            <a:chOff x="5200927" y="4735895"/>
            <a:chExt cx="1120999" cy="461665"/>
          </a:xfrm>
        </p:grpSpPr>
        <p:sp>
          <p:nvSpPr>
            <p:cNvPr id="46" name="Прямокутник 45"/>
            <p:cNvSpPr/>
            <p:nvPr/>
          </p:nvSpPr>
          <p:spPr>
            <a:xfrm>
              <a:off x="5781012" y="4786727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00927" y="4735895"/>
              <a:ext cx="61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List</a:t>
              </a:r>
              <a:endParaRPr lang="uk-UA" sz="24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550928" y="273075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49" name="Прямокутник 48"/>
          <p:cNvSpPr/>
          <p:nvPr/>
        </p:nvSpPr>
        <p:spPr>
          <a:xfrm>
            <a:off x="5574401" y="5028278"/>
            <a:ext cx="6055222" cy="1436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4842085" y="5014301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838200" y="5679583"/>
            <a:ext cx="3583032" cy="4616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  10_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20   30   40 </a:t>
            </a:r>
            <a:endParaRPr lang="uk-UA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2" name="Пряма зі стрілкою 51"/>
          <p:cNvCxnSpPr/>
          <p:nvPr/>
        </p:nvCxnSpPr>
        <p:spPr>
          <a:xfrm flipH="1">
            <a:off x="6116395" y="3582200"/>
            <a:ext cx="257579" cy="2186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кутник 2"/>
          <p:cNvSpPr/>
          <p:nvPr/>
        </p:nvSpPr>
        <p:spPr>
          <a:xfrm>
            <a:off x="371821" y="1333072"/>
            <a:ext cx="51387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uk-UA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'\t'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&gt;value;</a:t>
            </a:r>
          </a:p>
          <a:p>
            <a:r>
              <a:rPr lang="uk-UA" sz="2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-&gt;link;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7" name="Прямокутник 36"/>
          <p:cNvSpPr/>
          <p:nvPr/>
        </p:nvSpPr>
        <p:spPr>
          <a:xfrm>
            <a:off x="6775363" y="4140071"/>
            <a:ext cx="540914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TextBox 37"/>
          <p:cNvSpPr txBox="1"/>
          <p:nvPr/>
        </p:nvSpPr>
        <p:spPr>
          <a:xfrm>
            <a:off x="6517787" y="4089238"/>
            <a:ext cx="231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L</a:t>
            </a:r>
            <a:endParaRPr lang="uk-UA" sz="2400" b="1" dirty="0">
              <a:solidFill>
                <a:srgbClr val="00B050"/>
              </a:solidFill>
            </a:endParaRPr>
          </a:p>
        </p:txBody>
      </p:sp>
      <p:cxnSp>
        <p:nvCxnSpPr>
          <p:cNvPr id="7" name="Пряма зі стрілкою 6"/>
          <p:cNvCxnSpPr>
            <a:endCxn id="9" idx="0"/>
          </p:cNvCxnSpPr>
          <p:nvPr/>
        </p:nvCxnSpPr>
        <p:spPr>
          <a:xfrm flipH="1">
            <a:off x="6116395" y="4292754"/>
            <a:ext cx="943913" cy="1475522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 зі стрілкою 7"/>
          <p:cNvCxnSpPr>
            <a:endCxn id="13" idx="0"/>
          </p:cNvCxnSpPr>
          <p:nvPr/>
        </p:nvCxnSpPr>
        <p:spPr>
          <a:xfrm>
            <a:off x="7060308" y="4292754"/>
            <a:ext cx="526426" cy="145506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118242" y="3928681"/>
            <a:ext cx="11659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writeList</a:t>
            </a:r>
            <a:endParaRPr lang="uk-UA" sz="2200" dirty="0"/>
          </a:p>
        </p:txBody>
      </p:sp>
    </p:spTree>
    <p:extLst>
      <p:ext uri="{BB962C8B-B14F-4D97-AF65-F5344CB8AC3E}">
        <p14:creationId xmlns:p14="http://schemas.microsoft.com/office/powerpoint/2010/main" val="151131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uk-UA" dirty="0" smtClean="0"/>
              <a:t>Друк списку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6986793" y="1144243"/>
            <a:ext cx="45194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List =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uk-UA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(List);</a:t>
            </a:r>
          </a:p>
          <a:p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uk-UA" sz="2200" dirty="0"/>
          </a:p>
        </p:txBody>
      </p:sp>
      <p:grpSp>
        <p:nvGrpSpPr>
          <p:cNvPr id="11" name="Групувати 10"/>
          <p:cNvGrpSpPr/>
          <p:nvPr/>
        </p:nvGrpSpPr>
        <p:grpSpPr>
          <a:xfrm>
            <a:off x="5845938" y="5768276"/>
            <a:ext cx="1081828" cy="360000"/>
            <a:chOff x="3410755" y="5563744"/>
            <a:chExt cx="1081828" cy="360000"/>
          </a:xfrm>
        </p:grpSpPr>
        <p:sp>
          <p:nvSpPr>
            <p:cNvPr id="9" name="Прямокутник 8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1"/>
                  </a:solidFill>
                </a:rPr>
                <a:t>10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Прямокутник 9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2" name="Групувати 11"/>
          <p:cNvGrpSpPr/>
          <p:nvPr/>
        </p:nvGrpSpPr>
        <p:grpSpPr>
          <a:xfrm>
            <a:off x="7316277" y="5747823"/>
            <a:ext cx="1081828" cy="360000"/>
            <a:chOff x="3410755" y="5563744"/>
            <a:chExt cx="1081828" cy="360000"/>
          </a:xfrm>
        </p:grpSpPr>
        <p:sp>
          <p:nvSpPr>
            <p:cNvPr id="13" name="Прямокутник 12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Прямокутник 13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16" name="Пряма зі стрілкою 15"/>
          <p:cNvCxnSpPr>
            <a:endCxn id="13" idx="1"/>
          </p:cNvCxnSpPr>
          <p:nvPr/>
        </p:nvCxnSpPr>
        <p:spPr>
          <a:xfrm>
            <a:off x="6657309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Групувати 16"/>
          <p:cNvGrpSpPr/>
          <p:nvPr/>
        </p:nvGrpSpPr>
        <p:grpSpPr>
          <a:xfrm>
            <a:off x="8786616" y="5747823"/>
            <a:ext cx="1081828" cy="360000"/>
            <a:chOff x="3410755" y="5563744"/>
            <a:chExt cx="1081828" cy="360000"/>
          </a:xfrm>
        </p:grpSpPr>
        <p:sp>
          <p:nvSpPr>
            <p:cNvPr id="18" name="Прямокутник 17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Прямокутник 18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20" name="Групувати 19"/>
          <p:cNvGrpSpPr/>
          <p:nvPr/>
        </p:nvGrpSpPr>
        <p:grpSpPr>
          <a:xfrm>
            <a:off x="10271972" y="5747823"/>
            <a:ext cx="1081828" cy="360000"/>
            <a:chOff x="3410755" y="5563744"/>
            <a:chExt cx="1081828" cy="360000"/>
          </a:xfrm>
        </p:grpSpPr>
        <p:sp>
          <p:nvSpPr>
            <p:cNvPr id="21" name="Прямокутник 20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Прямокутник 21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24" name="Пряма зі стрілкою 23"/>
          <p:cNvCxnSpPr>
            <a:endCxn id="18" idx="1"/>
          </p:cNvCxnSpPr>
          <p:nvPr/>
        </p:nvCxnSpPr>
        <p:spPr>
          <a:xfrm>
            <a:off x="8127648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 зі стрілкою 27"/>
          <p:cNvCxnSpPr>
            <a:endCxn id="21" idx="1"/>
          </p:cNvCxnSpPr>
          <p:nvPr/>
        </p:nvCxnSpPr>
        <p:spPr>
          <a:xfrm>
            <a:off x="9597987" y="5927823"/>
            <a:ext cx="673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 сполучна лінія 33"/>
          <p:cNvCxnSpPr/>
          <p:nvPr/>
        </p:nvCxnSpPr>
        <p:spPr>
          <a:xfrm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 сполучна лінія 35"/>
          <p:cNvCxnSpPr/>
          <p:nvPr/>
        </p:nvCxnSpPr>
        <p:spPr>
          <a:xfrm flipV="1"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кутник 5"/>
          <p:cNvSpPr/>
          <p:nvPr/>
        </p:nvSpPr>
        <p:spPr>
          <a:xfrm>
            <a:off x="5574401" y="3151313"/>
            <a:ext cx="3543842" cy="15583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 сполучна лінія 22"/>
          <p:cNvCxnSpPr>
            <a:stCxn id="6" idx="1"/>
            <a:endCxn id="6" idx="3"/>
          </p:cNvCxnSpPr>
          <p:nvPr/>
        </p:nvCxnSpPr>
        <p:spPr>
          <a:xfrm>
            <a:off x="5574401" y="3930485"/>
            <a:ext cx="354384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18242" y="3151313"/>
            <a:ext cx="75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</a:t>
            </a:r>
            <a:endParaRPr lang="uk-UA" sz="2200" dirty="0"/>
          </a:p>
        </p:txBody>
      </p:sp>
      <p:grpSp>
        <p:nvGrpSpPr>
          <p:cNvPr id="45" name="Групувати 44"/>
          <p:cNvGrpSpPr/>
          <p:nvPr/>
        </p:nvGrpSpPr>
        <p:grpSpPr>
          <a:xfrm>
            <a:off x="5523432" y="3321402"/>
            <a:ext cx="1120999" cy="461665"/>
            <a:chOff x="5200927" y="4735895"/>
            <a:chExt cx="1120999" cy="461665"/>
          </a:xfrm>
        </p:grpSpPr>
        <p:sp>
          <p:nvSpPr>
            <p:cNvPr id="46" name="Прямокутник 45"/>
            <p:cNvSpPr/>
            <p:nvPr/>
          </p:nvSpPr>
          <p:spPr>
            <a:xfrm>
              <a:off x="5781012" y="4786727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00927" y="4735895"/>
              <a:ext cx="61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List</a:t>
              </a:r>
              <a:endParaRPr lang="uk-UA" sz="24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550928" y="273075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49" name="Прямокутник 48"/>
          <p:cNvSpPr/>
          <p:nvPr/>
        </p:nvSpPr>
        <p:spPr>
          <a:xfrm>
            <a:off x="5574401" y="5028278"/>
            <a:ext cx="6055222" cy="1436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4842085" y="5014301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838200" y="5679583"/>
            <a:ext cx="3583032" cy="4616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  10_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20   30   40 </a:t>
            </a:r>
            <a:endParaRPr lang="uk-UA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2" name="Пряма зі стрілкою 51"/>
          <p:cNvCxnSpPr/>
          <p:nvPr/>
        </p:nvCxnSpPr>
        <p:spPr>
          <a:xfrm flipH="1">
            <a:off x="6116395" y="3582200"/>
            <a:ext cx="257579" cy="2186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кутник 2"/>
          <p:cNvSpPr/>
          <p:nvPr/>
        </p:nvSpPr>
        <p:spPr>
          <a:xfrm>
            <a:off x="371821" y="1333072"/>
            <a:ext cx="51387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uk-UA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2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'\t'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&gt;value;</a:t>
            </a:r>
          </a:p>
          <a:p>
            <a:r>
              <a:rPr lang="uk-UA" sz="2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-&gt;link;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7" name="Прямокутник 36"/>
          <p:cNvSpPr/>
          <p:nvPr/>
        </p:nvSpPr>
        <p:spPr>
          <a:xfrm>
            <a:off x="6775363" y="4140071"/>
            <a:ext cx="540914" cy="360000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TextBox 37"/>
          <p:cNvSpPr txBox="1"/>
          <p:nvPr/>
        </p:nvSpPr>
        <p:spPr>
          <a:xfrm>
            <a:off x="6517787" y="4089238"/>
            <a:ext cx="231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</a:t>
            </a:r>
            <a:endParaRPr lang="uk-UA" sz="2400" dirty="0"/>
          </a:p>
        </p:txBody>
      </p:sp>
      <p:cxnSp>
        <p:nvCxnSpPr>
          <p:cNvPr id="8" name="Пряма зі стрілкою 7"/>
          <p:cNvCxnSpPr>
            <a:endCxn id="13" idx="0"/>
          </p:cNvCxnSpPr>
          <p:nvPr/>
        </p:nvCxnSpPr>
        <p:spPr>
          <a:xfrm>
            <a:off x="7060308" y="4292754"/>
            <a:ext cx="526426" cy="1455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118242" y="3928681"/>
            <a:ext cx="11659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writeList</a:t>
            </a:r>
            <a:endParaRPr lang="uk-UA" sz="2200" dirty="0"/>
          </a:p>
        </p:txBody>
      </p:sp>
    </p:spTree>
    <p:extLst>
      <p:ext uri="{BB962C8B-B14F-4D97-AF65-F5344CB8AC3E}">
        <p14:creationId xmlns:p14="http://schemas.microsoft.com/office/powerpoint/2010/main" val="215197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Побудова короткого списку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975413" y="2279561"/>
            <a:ext cx="1080000" cy="57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/>
          <p:cNvSpPr txBox="1"/>
          <p:nvPr/>
        </p:nvSpPr>
        <p:spPr>
          <a:xfrm>
            <a:off x="871199" y="1841124"/>
            <a:ext cx="506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L</a:t>
            </a:r>
            <a:endParaRPr lang="uk-UA" sz="2400" b="1" dirty="0">
              <a:solidFill>
                <a:srgbClr val="00B050"/>
              </a:solidFill>
            </a:endParaRPr>
          </a:p>
        </p:txBody>
      </p:sp>
      <p:grpSp>
        <p:nvGrpSpPr>
          <p:cNvPr id="4" name="Групувати 3"/>
          <p:cNvGrpSpPr/>
          <p:nvPr/>
        </p:nvGrpSpPr>
        <p:grpSpPr>
          <a:xfrm>
            <a:off x="1621825" y="1832356"/>
            <a:ext cx="3292107" cy="1023205"/>
            <a:chOff x="1621825" y="1832356"/>
            <a:chExt cx="3292107" cy="1023205"/>
          </a:xfrm>
        </p:grpSpPr>
        <p:sp>
          <p:nvSpPr>
            <p:cNvPr id="7" name="Прямокутник 6"/>
            <p:cNvSpPr/>
            <p:nvPr/>
          </p:nvSpPr>
          <p:spPr>
            <a:xfrm>
              <a:off x="2753932" y="2279561"/>
              <a:ext cx="1080000" cy="57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кутник 7"/>
            <p:cNvSpPr/>
            <p:nvPr/>
          </p:nvSpPr>
          <p:spPr>
            <a:xfrm>
              <a:off x="3833932" y="2279561"/>
              <a:ext cx="1080000" cy="57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18" name="Пряма зі стрілкою 17"/>
            <p:cNvCxnSpPr>
              <a:endCxn id="7" idx="1"/>
            </p:cNvCxnSpPr>
            <p:nvPr/>
          </p:nvCxnSpPr>
          <p:spPr>
            <a:xfrm>
              <a:off x="1621825" y="2567561"/>
              <a:ext cx="11321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Групувати 14"/>
            <p:cNvGrpSpPr/>
            <p:nvPr/>
          </p:nvGrpSpPr>
          <p:grpSpPr>
            <a:xfrm>
              <a:off x="2754598" y="1832356"/>
              <a:ext cx="1817081" cy="470433"/>
              <a:chOff x="2754598" y="1832356"/>
              <a:chExt cx="1817081" cy="47043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2754598" y="1832356"/>
                <a:ext cx="8514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value</a:t>
                </a:r>
                <a:endParaRPr lang="uk-UA" sz="24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834449" y="1841124"/>
                <a:ext cx="7372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link</a:t>
                </a:r>
                <a:endParaRPr lang="uk-UA" sz="2400" dirty="0"/>
              </a:p>
            </p:txBody>
          </p:sp>
        </p:grpSp>
      </p:grpSp>
      <p:sp>
        <p:nvSpPr>
          <p:cNvPr id="6" name="Прямокутник 5"/>
          <p:cNvSpPr/>
          <p:nvPr/>
        </p:nvSpPr>
        <p:spPr>
          <a:xfrm>
            <a:off x="4591638" y="3540342"/>
            <a:ext cx="6130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1" name="Прямокутник 30"/>
          <p:cNvSpPr/>
          <p:nvPr/>
        </p:nvSpPr>
        <p:spPr>
          <a:xfrm>
            <a:off x="975413" y="3540342"/>
            <a:ext cx="35962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value;</a:t>
            </a:r>
          </a:p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link;</a:t>
            </a:r>
          </a:p>
          <a:p>
            <a:r>
              <a:rPr lang="uk-U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0515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uk-UA" dirty="0" smtClean="0"/>
              <a:t>Друк списку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6986793" y="1144243"/>
            <a:ext cx="45194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List =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uk-UA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(List);</a:t>
            </a:r>
          </a:p>
          <a:p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uk-UA" sz="2200" dirty="0"/>
          </a:p>
        </p:txBody>
      </p:sp>
      <p:grpSp>
        <p:nvGrpSpPr>
          <p:cNvPr id="11" name="Групувати 10"/>
          <p:cNvGrpSpPr/>
          <p:nvPr/>
        </p:nvGrpSpPr>
        <p:grpSpPr>
          <a:xfrm>
            <a:off x="5845938" y="5768276"/>
            <a:ext cx="1081828" cy="360000"/>
            <a:chOff x="3410755" y="5563744"/>
            <a:chExt cx="1081828" cy="360000"/>
          </a:xfrm>
        </p:grpSpPr>
        <p:sp>
          <p:nvSpPr>
            <p:cNvPr id="9" name="Прямокутник 8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1"/>
                  </a:solidFill>
                </a:rPr>
                <a:t>10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Прямокутник 9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2" name="Групувати 11"/>
          <p:cNvGrpSpPr/>
          <p:nvPr/>
        </p:nvGrpSpPr>
        <p:grpSpPr>
          <a:xfrm>
            <a:off x="7316277" y="5747823"/>
            <a:ext cx="1081828" cy="360000"/>
            <a:chOff x="3410755" y="5563744"/>
            <a:chExt cx="1081828" cy="360000"/>
          </a:xfrm>
        </p:grpSpPr>
        <p:sp>
          <p:nvSpPr>
            <p:cNvPr id="13" name="Прямокутник 12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b="1" dirty="0">
                  <a:solidFill>
                    <a:srgbClr val="00B050"/>
                  </a:solidFill>
                </a:rPr>
                <a:t>2</a:t>
              </a:r>
              <a:r>
                <a:rPr lang="en-US" sz="2400" b="1" dirty="0" smtClean="0">
                  <a:solidFill>
                    <a:srgbClr val="00B050"/>
                  </a:solidFill>
                </a:rPr>
                <a:t>0</a:t>
              </a:r>
              <a:endParaRPr lang="uk-UA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14" name="Прямокутник 13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16" name="Пряма зі стрілкою 15"/>
          <p:cNvCxnSpPr>
            <a:endCxn id="13" idx="1"/>
          </p:cNvCxnSpPr>
          <p:nvPr/>
        </p:nvCxnSpPr>
        <p:spPr>
          <a:xfrm>
            <a:off x="6657309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Групувати 16"/>
          <p:cNvGrpSpPr/>
          <p:nvPr/>
        </p:nvGrpSpPr>
        <p:grpSpPr>
          <a:xfrm>
            <a:off x="8786616" y="5747823"/>
            <a:ext cx="1081828" cy="360000"/>
            <a:chOff x="3410755" y="5563744"/>
            <a:chExt cx="1081828" cy="360000"/>
          </a:xfrm>
        </p:grpSpPr>
        <p:sp>
          <p:nvSpPr>
            <p:cNvPr id="18" name="Прямокутник 17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Прямокутник 18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20" name="Групувати 19"/>
          <p:cNvGrpSpPr/>
          <p:nvPr/>
        </p:nvGrpSpPr>
        <p:grpSpPr>
          <a:xfrm>
            <a:off x="10271972" y="5747823"/>
            <a:ext cx="1081828" cy="360000"/>
            <a:chOff x="3410755" y="5563744"/>
            <a:chExt cx="1081828" cy="360000"/>
          </a:xfrm>
        </p:grpSpPr>
        <p:sp>
          <p:nvSpPr>
            <p:cNvPr id="21" name="Прямокутник 20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Прямокутник 21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24" name="Пряма зі стрілкою 23"/>
          <p:cNvCxnSpPr>
            <a:endCxn id="18" idx="1"/>
          </p:cNvCxnSpPr>
          <p:nvPr/>
        </p:nvCxnSpPr>
        <p:spPr>
          <a:xfrm>
            <a:off x="8127648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 зі стрілкою 27"/>
          <p:cNvCxnSpPr>
            <a:endCxn id="21" idx="1"/>
          </p:cNvCxnSpPr>
          <p:nvPr/>
        </p:nvCxnSpPr>
        <p:spPr>
          <a:xfrm>
            <a:off x="9597987" y="5927823"/>
            <a:ext cx="673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 сполучна лінія 33"/>
          <p:cNvCxnSpPr/>
          <p:nvPr/>
        </p:nvCxnSpPr>
        <p:spPr>
          <a:xfrm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 сполучна лінія 35"/>
          <p:cNvCxnSpPr/>
          <p:nvPr/>
        </p:nvCxnSpPr>
        <p:spPr>
          <a:xfrm flipV="1"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кутник 5"/>
          <p:cNvSpPr/>
          <p:nvPr/>
        </p:nvSpPr>
        <p:spPr>
          <a:xfrm>
            <a:off x="5574401" y="3151313"/>
            <a:ext cx="3543842" cy="15583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 сполучна лінія 22"/>
          <p:cNvCxnSpPr>
            <a:stCxn id="6" idx="1"/>
            <a:endCxn id="6" idx="3"/>
          </p:cNvCxnSpPr>
          <p:nvPr/>
        </p:nvCxnSpPr>
        <p:spPr>
          <a:xfrm>
            <a:off x="5574401" y="3930485"/>
            <a:ext cx="354384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18242" y="3151313"/>
            <a:ext cx="75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</a:t>
            </a:r>
            <a:endParaRPr lang="uk-UA" sz="2200" dirty="0"/>
          </a:p>
        </p:txBody>
      </p:sp>
      <p:grpSp>
        <p:nvGrpSpPr>
          <p:cNvPr id="45" name="Групувати 44"/>
          <p:cNvGrpSpPr/>
          <p:nvPr/>
        </p:nvGrpSpPr>
        <p:grpSpPr>
          <a:xfrm>
            <a:off x="5523432" y="3321402"/>
            <a:ext cx="1120999" cy="461665"/>
            <a:chOff x="5200927" y="4735895"/>
            <a:chExt cx="1120999" cy="461665"/>
          </a:xfrm>
        </p:grpSpPr>
        <p:sp>
          <p:nvSpPr>
            <p:cNvPr id="46" name="Прямокутник 45"/>
            <p:cNvSpPr/>
            <p:nvPr/>
          </p:nvSpPr>
          <p:spPr>
            <a:xfrm>
              <a:off x="5781012" y="4786727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00927" y="4735895"/>
              <a:ext cx="61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List</a:t>
              </a:r>
              <a:endParaRPr lang="uk-UA" sz="24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550928" y="273075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49" name="Прямокутник 48"/>
          <p:cNvSpPr/>
          <p:nvPr/>
        </p:nvSpPr>
        <p:spPr>
          <a:xfrm>
            <a:off x="5574401" y="5028278"/>
            <a:ext cx="6055222" cy="1436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4842085" y="5014301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838200" y="5679583"/>
            <a:ext cx="3583032" cy="4616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  10   20_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30   40 </a:t>
            </a:r>
            <a:endParaRPr lang="uk-UA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2" name="Пряма зі стрілкою 51"/>
          <p:cNvCxnSpPr/>
          <p:nvPr/>
        </p:nvCxnSpPr>
        <p:spPr>
          <a:xfrm flipH="1">
            <a:off x="6116395" y="3582200"/>
            <a:ext cx="257579" cy="2186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кутник 2"/>
          <p:cNvSpPr/>
          <p:nvPr/>
        </p:nvSpPr>
        <p:spPr>
          <a:xfrm>
            <a:off x="371821" y="1333072"/>
            <a:ext cx="51387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uk-UA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'\t'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&gt;value;</a:t>
            </a:r>
          </a:p>
          <a:p>
            <a:r>
              <a:rPr lang="uk-UA" sz="2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-&gt;link;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7" name="Прямокутник 36"/>
          <p:cNvSpPr/>
          <p:nvPr/>
        </p:nvSpPr>
        <p:spPr>
          <a:xfrm>
            <a:off x="6775363" y="4140071"/>
            <a:ext cx="540914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TextBox 37"/>
          <p:cNvSpPr txBox="1"/>
          <p:nvPr/>
        </p:nvSpPr>
        <p:spPr>
          <a:xfrm>
            <a:off x="6517787" y="4089238"/>
            <a:ext cx="231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</a:t>
            </a:r>
            <a:endParaRPr lang="uk-UA" sz="2400" dirty="0"/>
          </a:p>
        </p:txBody>
      </p:sp>
      <p:cxnSp>
        <p:nvCxnSpPr>
          <p:cNvPr id="7" name="Пряма зі стрілкою 6"/>
          <p:cNvCxnSpPr>
            <a:endCxn id="13" idx="0"/>
          </p:cNvCxnSpPr>
          <p:nvPr/>
        </p:nvCxnSpPr>
        <p:spPr>
          <a:xfrm>
            <a:off x="7060309" y="4292754"/>
            <a:ext cx="526425" cy="1455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118242" y="3928681"/>
            <a:ext cx="11659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writeList</a:t>
            </a:r>
            <a:endParaRPr lang="uk-UA" sz="2200" dirty="0"/>
          </a:p>
        </p:txBody>
      </p:sp>
    </p:spTree>
    <p:extLst>
      <p:ext uri="{BB962C8B-B14F-4D97-AF65-F5344CB8AC3E}">
        <p14:creationId xmlns:p14="http://schemas.microsoft.com/office/powerpoint/2010/main" val="130499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uk-UA" dirty="0" smtClean="0"/>
              <a:t>Друк списку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6986793" y="1144243"/>
            <a:ext cx="45194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List =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uk-UA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(List);</a:t>
            </a:r>
          </a:p>
          <a:p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uk-UA" sz="2200" dirty="0"/>
          </a:p>
        </p:txBody>
      </p:sp>
      <p:grpSp>
        <p:nvGrpSpPr>
          <p:cNvPr id="11" name="Групувати 10"/>
          <p:cNvGrpSpPr/>
          <p:nvPr/>
        </p:nvGrpSpPr>
        <p:grpSpPr>
          <a:xfrm>
            <a:off x="5845938" y="5768276"/>
            <a:ext cx="1081828" cy="360000"/>
            <a:chOff x="3410755" y="5563744"/>
            <a:chExt cx="1081828" cy="360000"/>
          </a:xfrm>
        </p:grpSpPr>
        <p:sp>
          <p:nvSpPr>
            <p:cNvPr id="9" name="Прямокутник 8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1"/>
                  </a:solidFill>
                </a:rPr>
                <a:t>10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Прямокутник 9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2" name="Групувати 11"/>
          <p:cNvGrpSpPr/>
          <p:nvPr/>
        </p:nvGrpSpPr>
        <p:grpSpPr>
          <a:xfrm>
            <a:off x="7316277" y="5747823"/>
            <a:ext cx="1081828" cy="360000"/>
            <a:chOff x="3410755" y="5563744"/>
            <a:chExt cx="1081828" cy="360000"/>
          </a:xfrm>
        </p:grpSpPr>
        <p:sp>
          <p:nvSpPr>
            <p:cNvPr id="13" name="Прямокутник 12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Прямокутник 13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16" name="Пряма зі стрілкою 15"/>
          <p:cNvCxnSpPr>
            <a:endCxn id="13" idx="1"/>
          </p:cNvCxnSpPr>
          <p:nvPr/>
        </p:nvCxnSpPr>
        <p:spPr>
          <a:xfrm>
            <a:off x="6657309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Групувати 16"/>
          <p:cNvGrpSpPr/>
          <p:nvPr/>
        </p:nvGrpSpPr>
        <p:grpSpPr>
          <a:xfrm>
            <a:off x="8786616" y="5747823"/>
            <a:ext cx="1081828" cy="360000"/>
            <a:chOff x="3410755" y="5563744"/>
            <a:chExt cx="1081828" cy="360000"/>
          </a:xfrm>
        </p:grpSpPr>
        <p:sp>
          <p:nvSpPr>
            <p:cNvPr id="18" name="Прямокутник 17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Прямокутник 18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20" name="Групувати 19"/>
          <p:cNvGrpSpPr/>
          <p:nvPr/>
        </p:nvGrpSpPr>
        <p:grpSpPr>
          <a:xfrm>
            <a:off x="10271972" y="5747823"/>
            <a:ext cx="1081828" cy="360000"/>
            <a:chOff x="3410755" y="5563744"/>
            <a:chExt cx="1081828" cy="360000"/>
          </a:xfrm>
        </p:grpSpPr>
        <p:sp>
          <p:nvSpPr>
            <p:cNvPr id="21" name="Прямокутник 20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Прямокутник 21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24" name="Пряма зі стрілкою 23"/>
          <p:cNvCxnSpPr>
            <a:endCxn id="18" idx="1"/>
          </p:cNvCxnSpPr>
          <p:nvPr/>
        </p:nvCxnSpPr>
        <p:spPr>
          <a:xfrm>
            <a:off x="8127648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 зі стрілкою 27"/>
          <p:cNvCxnSpPr>
            <a:endCxn id="21" idx="1"/>
          </p:cNvCxnSpPr>
          <p:nvPr/>
        </p:nvCxnSpPr>
        <p:spPr>
          <a:xfrm>
            <a:off x="9597987" y="5927823"/>
            <a:ext cx="673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 сполучна лінія 33"/>
          <p:cNvCxnSpPr/>
          <p:nvPr/>
        </p:nvCxnSpPr>
        <p:spPr>
          <a:xfrm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 сполучна лінія 35"/>
          <p:cNvCxnSpPr/>
          <p:nvPr/>
        </p:nvCxnSpPr>
        <p:spPr>
          <a:xfrm flipV="1"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кутник 5"/>
          <p:cNvSpPr/>
          <p:nvPr/>
        </p:nvSpPr>
        <p:spPr>
          <a:xfrm>
            <a:off x="5574401" y="3151313"/>
            <a:ext cx="3543842" cy="15583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 сполучна лінія 22"/>
          <p:cNvCxnSpPr>
            <a:stCxn id="6" idx="1"/>
            <a:endCxn id="6" idx="3"/>
          </p:cNvCxnSpPr>
          <p:nvPr/>
        </p:nvCxnSpPr>
        <p:spPr>
          <a:xfrm>
            <a:off x="5574401" y="3930485"/>
            <a:ext cx="354384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18242" y="3151313"/>
            <a:ext cx="75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</a:t>
            </a:r>
            <a:endParaRPr lang="uk-UA" sz="2200" dirty="0"/>
          </a:p>
        </p:txBody>
      </p:sp>
      <p:grpSp>
        <p:nvGrpSpPr>
          <p:cNvPr id="45" name="Групувати 44"/>
          <p:cNvGrpSpPr/>
          <p:nvPr/>
        </p:nvGrpSpPr>
        <p:grpSpPr>
          <a:xfrm>
            <a:off x="5523432" y="3321402"/>
            <a:ext cx="1120999" cy="461665"/>
            <a:chOff x="5200927" y="4735895"/>
            <a:chExt cx="1120999" cy="461665"/>
          </a:xfrm>
        </p:grpSpPr>
        <p:sp>
          <p:nvSpPr>
            <p:cNvPr id="46" name="Прямокутник 45"/>
            <p:cNvSpPr/>
            <p:nvPr/>
          </p:nvSpPr>
          <p:spPr>
            <a:xfrm>
              <a:off x="5781012" y="4786727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00927" y="4735895"/>
              <a:ext cx="61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List</a:t>
              </a:r>
              <a:endParaRPr lang="uk-UA" sz="24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550928" y="273075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49" name="Прямокутник 48"/>
          <p:cNvSpPr/>
          <p:nvPr/>
        </p:nvSpPr>
        <p:spPr>
          <a:xfrm>
            <a:off x="5574401" y="5028278"/>
            <a:ext cx="6055222" cy="1436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4842085" y="5014301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cxnSp>
        <p:nvCxnSpPr>
          <p:cNvPr id="52" name="Пряма зі стрілкою 51"/>
          <p:cNvCxnSpPr/>
          <p:nvPr/>
        </p:nvCxnSpPr>
        <p:spPr>
          <a:xfrm flipH="1">
            <a:off x="6116395" y="3582200"/>
            <a:ext cx="257579" cy="2186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кутник 2"/>
          <p:cNvSpPr/>
          <p:nvPr/>
        </p:nvSpPr>
        <p:spPr>
          <a:xfrm>
            <a:off x="371821" y="1333072"/>
            <a:ext cx="51387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uk-UA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'\t'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&gt;value;</a:t>
            </a:r>
          </a:p>
          <a:p>
            <a:r>
              <a:rPr lang="uk-UA" sz="2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-&gt;link;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7" name="Прямокутник 36"/>
          <p:cNvSpPr/>
          <p:nvPr/>
        </p:nvSpPr>
        <p:spPr>
          <a:xfrm>
            <a:off x="6775363" y="4140071"/>
            <a:ext cx="540914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TextBox 37"/>
          <p:cNvSpPr txBox="1"/>
          <p:nvPr/>
        </p:nvSpPr>
        <p:spPr>
          <a:xfrm>
            <a:off x="6517787" y="4089238"/>
            <a:ext cx="231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L</a:t>
            </a:r>
            <a:endParaRPr lang="uk-UA" sz="2400" b="1" dirty="0">
              <a:solidFill>
                <a:srgbClr val="00B050"/>
              </a:solidFill>
            </a:endParaRPr>
          </a:p>
        </p:txBody>
      </p:sp>
      <p:cxnSp>
        <p:nvCxnSpPr>
          <p:cNvPr id="7" name="Пряма зі стрілкою 6"/>
          <p:cNvCxnSpPr>
            <a:endCxn id="13" idx="0"/>
          </p:cNvCxnSpPr>
          <p:nvPr/>
        </p:nvCxnSpPr>
        <p:spPr>
          <a:xfrm>
            <a:off x="7060309" y="4292754"/>
            <a:ext cx="526425" cy="145506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 зі стрілкою 7"/>
          <p:cNvCxnSpPr>
            <a:endCxn id="18" idx="0"/>
          </p:cNvCxnSpPr>
          <p:nvPr/>
        </p:nvCxnSpPr>
        <p:spPr>
          <a:xfrm>
            <a:off x="7060308" y="4292754"/>
            <a:ext cx="1996765" cy="145506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38200" y="5679583"/>
            <a:ext cx="3583032" cy="4616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  10   20_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30   40 </a:t>
            </a:r>
            <a:endParaRPr lang="uk-UA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118242" y="3928681"/>
            <a:ext cx="11659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writeList</a:t>
            </a:r>
            <a:endParaRPr lang="uk-UA" sz="2200" dirty="0"/>
          </a:p>
        </p:txBody>
      </p:sp>
    </p:spTree>
    <p:extLst>
      <p:ext uri="{BB962C8B-B14F-4D97-AF65-F5344CB8AC3E}">
        <p14:creationId xmlns:p14="http://schemas.microsoft.com/office/powerpoint/2010/main" val="151833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uk-UA" dirty="0" smtClean="0"/>
              <a:t>Друк списку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6986793" y="1144243"/>
            <a:ext cx="45194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List =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uk-UA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(List);</a:t>
            </a:r>
          </a:p>
          <a:p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uk-UA" sz="2200" dirty="0"/>
          </a:p>
        </p:txBody>
      </p:sp>
      <p:grpSp>
        <p:nvGrpSpPr>
          <p:cNvPr id="11" name="Групувати 10"/>
          <p:cNvGrpSpPr/>
          <p:nvPr/>
        </p:nvGrpSpPr>
        <p:grpSpPr>
          <a:xfrm>
            <a:off x="5845938" y="5768276"/>
            <a:ext cx="1081828" cy="360000"/>
            <a:chOff x="3410755" y="5563744"/>
            <a:chExt cx="1081828" cy="360000"/>
          </a:xfrm>
        </p:grpSpPr>
        <p:sp>
          <p:nvSpPr>
            <p:cNvPr id="9" name="Прямокутник 8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1"/>
                  </a:solidFill>
                </a:rPr>
                <a:t>10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Прямокутник 9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2" name="Групувати 11"/>
          <p:cNvGrpSpPr/>
          <p:nvPr/>
        </p:nvGrpSpPr>
        <p:grpSpPr>
          <a:xfrm>
            <a:off x="7316277" y="5747823"/>
            <a:ext cx="1081828" cy="360000"/>
            <a:chOff x="3410755" y="5563744"/>
            <a:chExt cx="1081828" cy="360000"/>
          </a:xfrm>
        </p:grpSpPr>
        <p:sp>
          <p:nvSpPr>
            <p:cNvPr id="13" name="Прямокутник 12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Прямокутник 13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16" name="Пряма зі стрілкою 15"/>
          <p:cNvCxnSpPr>
            <a:endCxn id="13" idx="1"/>
          </p:cNvCxnSpPr>
          <p:nvPr/>
        </p:nvCxnSpPr>
        <p:spPr>
          <a:xfrm>
            <a:off x="6657309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Групувати 16"/>
          <p:cNvGrpSpPr/>
          <p:nvPr/>
        </p:nvGrpSpPr>
        <p:grpSpPr>
          <a:xfrm>
            <a:off x="8786616" y="5747823"/>
            <a:ext cx="1081828" cy="360000"/>
            <a:chOff x="3410755" y="5563744"/>
            <a:chExt cx="1081828" cy="360000"/>
          </a:xfrm>
        </p:grpSpPr>
        <p:sp>
          <p:nvSpPr>
            <p:cNvPr id="18" name="Прямокутник 17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Прямокутник 18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20" name="Групувати 19"/>
          <p:cNvGrpSpPr/>
          <p:nvPr/>
        </p:nvGrpSpPr>
        <p:grpSpPr>
          <a:xfrm>
            <a:off x="10271972" y="5747823"/>
            <a:ext cx="1081828" cy="360000"/>
            <a:chOff x="3410755" y="5563744"/>
            <a:chExt cx="1081828" cy="360000"/>
          </a:xfrm>
        </p:grpSpPr>
        <p:sp>
          <p:nvSpPr>
            <p:cNvPr id="21" name="Прямокутник 20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Прямокутник 21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24" name="Пряма зі стрілкою 23"/>
          <p:cNvCxnSpPr>
            <a:endCxn id="18" idx="1"/>
          </p:cNvCxnSpPr>
          <p:nvPr/>
        </p:nvCxnSpPr>
        <p:spPr>
          <a:xfrm>
            <a:off x="8127648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 зі стрілкою 27"/>
          <p:cNvCxnSpPr>
            <a:endCxn id="21" idx="1"/>
          </p:cNvCxnSpPr>
          <p:nvPr/>
        </p:nvCxnSpPr>
        <p:spPr>
          <a:xfrm>
            <a:off x="9597987" y="5927823"/>
            <a:ext cx="673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 сполучна лінія 33"/>
          <p:cNvCxnSpPr/>
          <p:nvPr/>
        </p:nvCxnSpPr>
        <p:spPr>
          <a:xfrm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 сполучна лінія 35"/>
          <p:cNvCxnSpPr/>
          <p:nvPr/>
        </p:nvCxnSpPr>
        <p:spPr>
          <a:xfrm flipV="1"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кутник 5"/>
          <p:cNvSpPr/>
          <p:nvPr/>
        </p:nvSpPr>
        <p:spPr>
          <a:xfrm>
            <a:off x="5574401" y="3151313"/>
            <a:ext cx="3543842" cy="15583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 сполучна лінія 22"/>
          <p:cNvCxnSpPr>
            <a:stCxn id="6" idx="1"/>
            <a:endCxn id="6" idx="3"/>
          </p:cNvCxnSpPr>
          <p:nvPr/>
        </p:nvCxnSpPr>
        <p:spPr>
          <a:xfrm>
            <a:off x="5574401" y="3930485"/>
            <a:ext cx="354384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18242" y="3151313"/>
            <a:ext cx="75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</a:t>
            </a:r>
            <a:endParaRPr lang="uk-UA" sz="2200" dirty="0"/>
          </a:p>
        </p:txBody>
      </p:sp>
      <p:grpSp>
        <p:nvGrpSpPr>
          <p:cNvPr id="45" name="Групувати 44"/>
          <p:cNvGrpSpPr/>
          <p:nvPr/>
        </p:nvGrpSpPr>
        <p:grpSpPr>
          <a:xfrm>
            <a:off x="5523432" y="3321402"/>
            <a:ext cx="1120999" cy="461665"/>
            <a:chOff x="5200927" y="4735895"/>
            <a:chExt cx="1120999" cy="461665"/>
          </a:xfrm>
        </p:grpSpPr>
        <p:sp>
          <p:nvSpPr>
            <p:cNvPr id="46" name="Прямокутник 45"/>
            <p:cNvSpPr/>
            <p:nvPr/>
          </p:nvSpPr>
          <p:spPr>
            <a:xfrm>
              <a:off x="5781012" y="4786727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00927" y="4735895"/>
              <a:ext cx="61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List</a:t>
              </a:r>
              <a:endParaRPr lang="uk-UA" sz="24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550928" y="273075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49" name="Прямокутник 48"/>
          <p:cNvSpPr/>
          <p:nvPr/>
        </p:nvSpPr>
        <p:spPr>
          <a:xfrm>
            <a:off x="5574401" y="5028278"/>
            <a:ext cx="6055222" cy="1436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4842085" y="5014301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cxnSp>
        <p:nvCxnSpPr>
          <p:cNvPr id="52" name="Пряма зі стрілкою 51"/>
          <p:cNvCxnSpPr/>
          <p:nvPr/>
        </p:nvCxnSpPr>
        <p:spPr>
          <a:xfrm flipH="1">
            <a:off x="6116395" y="3582200"/>
            <a:ext cx="257579" cy="2186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кутник 2"/>
          <p:cNvSpPr/>
          <p:nvPr/>
        </p:nvSpPr>
        <p:spPr>
          <a:xfrm>
            <a:off x="371821" y="1333072"/>
            <a:ext cx="51387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uk-UA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2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'\t'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&gt;value;</a:t>
            </a:r>
          </a:p>
          <a:p>
            <a:r>
              <a:rPr lang="uk-UA" sz="2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-&gt;link;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7" name="Прямокутник 36"/>
          <p:cNvSpPr/>
          <p:nvPr/>
        </p:nvSpPr>
        <p:spPr>
          <a:xfrm>
            <a:off x="6775363" y="4140071"/>
            <a:ext cx="540914" cy="360000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TextBox 37"/>
          <p:cNvSpPr txBox="1"/>
          <p:nvPr/>
        </p:nvSpPr>
        <p:spPr>
          <a:xfrm>
            <a:off x="6517787" y="4089238"/>
            <a:ext cx="231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</a:t>
            </a:r>
            <a:endParaRPr lang="uk-UA" sz="2400" dirty="0"/>
          </a:p>
        </p:txBody>
      </p:sp>
      <p:cxnSp>
        <p:nvCxnSpPr>
          <p:cNvPr id="8" name="Пряма зі стрілкою 7"/>
          <p:cNvCxnSpPr>
            <a:endCxn id="18" idx="0"/>
          </p:cNvCxnSpPr>
          <p:nvPr/>
        </p:nvCxnSpPr>
        <p:spPr>
          <a:xfrm>
            <a:off x="7060308" y="4292754"/>
            <a:ext cx="1996765" cy="1455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38200" y="5679583"/>
            <a:ext cx="3583032" cy="4616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  10   20_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30   40 </a:t>
            </a:r>
            <a:endParaRPr lang="uk-UA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118242" y="3928681"/>
            <a:ext cx="11659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writeList</a:t>
            </a:r>
            <a:endParaRPr lang="uk-UA" sz="2200" dirty="0"/>
          </a:p>
        </p:txBody>
      </p:sp>
    </p:spTree>
    <p:extLst>
      <p:ext uri="{BB962C8B-B14F-4D97-AF65-F5344CB8AC3E}">
        <p14:creationId xmlns:p14="http://schemas.microsoft.com/office/powerpoint/2010/main" val="215345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uk-UA" dirty="0" smtClean="0"/>
              <a:t>Друк списку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6986793" y="1144243"/>
            <a:ext cx="45194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List =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uk-UA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(List);</a:t>
            </a:r>
          </a:p>
          <a:p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uk-UA" sz="2200" dirty="0"/>
          </a:p>
        </p:txBody>
      </p:sp>
      <p:grpSp>
        <p:nvGrpSpPr>
          <p:cNvPr id="11" name="Групувати 10"/>
          <p:cNvGrpSpPr/>
          <p:nvPr/>
        </p:nvGrpSpPr>
        <p:grpSpPr>
          <a:xfrm>
            <a:off x="5845938" y="5768276"/>
            <a:ext cx="1081828" cy="360000"/>
            <a:chOff x="3410755" y="5563744"/>
            <a:chExt cx="1081828" cy="360000"/>
          </a:xfrm>
        </p:grpSpPr>
        <p:sp>
          <p:nvSpPr>
            <p:cNvPr id="9" name="Прямокутник 8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1"/>
                  </a:solidFill>
                </a:rPr>
                <a:t>10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Прямокутник 9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2" name="Групувати 11"/>
          <p:cNvGrpSpPr/>
          <p:nvPr/>
        </p:nvGrpSpPr>
        <p:grpSpPr>
          <a:xfrm>
            <a:off x="7316277" y="5747823"/>
            <a:ext cx="1081828" cy="360000"/>
            <a:chOff x="3410755" y="5563744"/>
            <a:chExt cx="1081828" cy="360000"/>
          </a:xfrm>
        </p:grpSpPr>
        <p:sp>
          <p:nvSpPr>
            <p:cNvPr id="13" name="Прямокутник 12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Прямокутник 13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16" name="Пряма зі стрілкою 15"/>
          <p:cNvCxnSpPr>
            <a:endCxn id="13" idx="1"/>
          </p:cNvCxnSpPr>
          <p:nvPr/>
        </p:nvCxnSpPr>
        <p:spPr>
          <a:xfrm>
            <a:off x="6657309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Групувати 16"/>
          <p:cNvGrpSpPr/>
          <p:nvPr/>
        </p:nvGrpSpPr>
        <p:grpSpPr>
          <a:xfrm>
            <a:off x="8786616" y="5747823"/>
            <a:ext cx="1081828" cy="360000"/>
            <a:chOff x="3410755" y="5563744"/>
            <a:chExt cx="1081828" cy="360000"/>
          </a:xfrm>
        </p:grpSpPr>
        <p:sp>
          <p:nvSpPr>
            <p:cNvPr id="18" name="Прямокутник 17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b="1" dirty="0">
                  <a:solidFill>
                    <a:srgbClr val="00B050"/>
                  </a:solidFill>
                </a:rPr>
                <a:t>3</a:t>
              </a:r>
              <a:r>
                <a:rPr lang="en-US" sz="2400" b="1" dirty="0" smtClean="0">
                  <a:solidFill>
                    <a:srgbClr val="00B050"/>
                  </a:solidFill>
                </a:rPr>
                <a:t>0</a:t>
              </a:r>
              <a:endParaRPr lang="uk-UA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19" name="Прямокутник 18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20" name="Групувати 19"/>
          <p:cNvGrpSpPr/>
          <p:nvPr/>
        </p:nvGrpSpPr>
        <p:grpSpPr>
          <a:xfrm>
            <a:off x="10271972" y="5747823"/>
            <a:ext cx="1081828" cy="360000"/>
            <a:chOff x="3410755" y="5563744"/>
            <a:chExt cx="1081828" cy="360000"/>
          </a:xfrm>
        </p:grpSpPr>
        <p:sp>
          <p:nvSpPr>
            <p:cNvPr id="21" name="Прямокутник 20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Прямокутник 21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24" name="Пряма зі стрілкою 23"/>
          <p:cNvCxnSpPr>
            <a:endCxn id="18" idx="1"/>
          </p:cNvCxnSpPr>
          <p:nvPr/>
        </p:nvCxnSpPr>
        <p:spPr>
          <a:xfrm>
            <a:off x="8127648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 зі стрілкою 27"/>
          <p:cNvCxnSpPr>
            <a:endCxn id="21" idx="1"/>
          </p:cNvCxnSpPr>
          <p:nvPr/>
        </p:nvCxnSpPr>
        <p:spPr>
          <a:xfrm>
            <a:off x="9597987" y="5927823"/>
            <a:ext cx="673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 сполучна лінія 33"/>
          <p:cNvCxnSpPr/>
          <p:nvPr/>
        </p:nvCxnSpPr>
        <p:spPr>
          <a:xfrm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 сполучна лінія 35"/>
          <p:cNvCxnSpPr/>
          <p:nvPr/>
        </p:nvCxnSpPr>
        <p:spPr>
          <a:xfrm flipV="1"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кутник 5"/>
          <p:cNvSpPr/>
          <p:nvPr/>
        </p:nvSpPr>
        <p:spPr>
          <a:xfrm>
            <a:off x="5574401" y="3151313"/>
            <a:ext cx="3543842" cy="15583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 сполучна лінія 22"/>
          <p:cNvCxnSpPr>
            <a:stCxn id="6" idx="1"/>
            <a:endCxn id="6" idx="3"/>
          </p:cNvCxnSpPr>
          <p:nvPr/>
        </p:nvCxnSpPr>
        <p:spPr>
          <a:xfrm>
            <a:off x="5574401" y="3930485"/>
            <a:ext cx="354384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18242" y="3151313"/>
            <a:ext cx="75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</a:t>
            </a:r>
            <a:endParaRPr lang="uk-UA" sz="2200" dirty="0"/>
          </a:p>
        </p:txBody>
      </p:sp>
      <p:grpSp>
        <p:nvGrpSpPr>
          <p:cNvPr id="45" name="Групувати 44"/>
          <p:cNvGrpSpPr/>
          <p:nvPr/>
        </p:nvGrpSpPr>
        <p:grpSpPr>
          <a:xfrm>
            <a:off x="5523432" y="3321402"/>
            <a:ext cx="1120999" cy="461665"/>
            <a:chOff x="5200927" y="4735895"/>
            <a:chExt cx="1120999" cy="461665"/>
          </a:xfrm>
        </p:grpSpPr>
        <p:sp>
          <p:nvSpPr>
            <p:cNvPr id="46" name="Прямокутник 45"/>
            <p:cNvSpPr/>
            <p:nvPr/>
          </p:nvSpPr>
          <p:spPr>
            <a:xfrm>
              <a:off x="5781012" y="4786727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00927" y="4735895"/>
              <a:ext cx="61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List</a:t>
              </a:r>
              <a:endParaRPr lang="uk-UA" sz="24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550928" y="273075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49" name="Прямокутник 48"/>
          <p:cNvSpPr/>
          <p:nvPr/>
        </p:nvSpPr>
        <p:spPr>
          <a:xfrm>
            <a:off x="5574401" y="5028278"/>
            <a:ext cx="6055222" cy="1436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4842085" y="5014301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838200" y="5679583"/>
            <a:ext cx="3583032" cy="4616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  10   20   30_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40 </a:t>
            </a:r>
            <a:endParaRPr lang="uk-UA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2" name="Пряма зі стрілкою 51"/>
          <p:cNvCxnSpPr/>
          <p:nvPr/>
        </p:nvCxnSpPr>
        <p:spPr>
          <a:xfrm flipH="1">
            <a:off x="6116395" y="3582200"/>
            <a:ext cx="257579" cy="2186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кутник 2"/>
          <p:cNvSpPr/>
          <p:nvPr/>
        </p:nvSpPr>
        <p:spPr>
          <a:xfrm>
            <a:off x="371821" y="1333072"/>
            <a:ext cx="51387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uk-UA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'\t'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&gt;value;</a:t>
            </a:r>
          </a:p>
          <a:p>
            <a:r>
              <a:rPr lang="uk-UA" sz="2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-&gt;link;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7" name="Прямокутник 36"/>
          <p:cNvSpPr/>
          <p:nvPr/>
        </p:nvSpPr>
        <p:spPr>
          <a:xfrm>
            <a:off x="6775363" y="4140071"/>
            <a:ext cx="540914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TextBox 37"/>
          <p:cNvSpPr txBox="1"/>
          <p:nvPr/>
        </p:nvSpPr>
        <p:spPr>
          <a:xfrm>
            <a:off x="6517787" y="4089238"/>
            <a:ext cx="231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</a:t>
            </a:r>
            <a:endParaRPr lang="uk-UA" sz="2400" dirty="0"/>
          </a:p>
        </p:txBody>
      </p:sp>
      <p:cxnSp>
        <p:nvCxnSpPr>
          <p:cNvPr id="7" name="Пряма зі стрілкою 6"/>
          <p:cNvCxnSpPr>
            <a:endCxn id="18" idx="0"/>
          </p:cNvCxnSpPr>
          <p:nvPr/>
        </p:nvCxnSpPr>
        <p:spPr>
          <a:xfrm>
            <a:off x="7060309" y="4292754"/>
            <a:ext cx="1996764" cy="1455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118242" y="3928681"/>
            <a:ext cx="11659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writeList</a:t>
            </a:r>
            <a:endParaRPr lang="uk-UA" sz="2200" dirty="0"/>
          </a:p>
        </p:txBody>
      </p:sp>
    </p:spTree>
    <p:extLst>
      <p:ext uri="{BB962C8B-B14F-4D97-AF65-F5344CB8AC3E}">
        <p14:creationId xmlns:p14="http://schemas.microsoft.com/office/powerpoint/2010/main" val="9104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uk-UA" dirty="0" smtClean="0"/>
              <a:t>Друк списку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6986793" y="1144243"/>
            <a:ext cx="45194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List =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uk-UA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(List);</a:t>
            </a:r>
          </a:p>
          <a:p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uk-UA" sz="2200" dirty="0"/>
          </a:p>
        </p:txBody>
      </p:sp>
      <p:grpSp>
        <p:nvGrpSpPr>
          <p:cNvPr id="11" name="Групувати 10"/>
          <p:cNvGrpSpPr/>
          <p:nvPr/>
        </p:nvGrpSpPr>
        <p:grpSpPr>
          <a:xfrm>
            <a:off x="5845938" y="5768276"/>
            <a:ext cx="1081828" cy="360000"/>
            <a:chOff x="3410755" y="5563744"/>
            <a:chExt cx="1081828" cy="360000"/>
          </a:xfrm>
        </p:grpSpPr>
        <p:sp>
          <p:nvSpPr>
            <p:cNvPr id="9" name="Прямокутник 8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1"/>
                  </a:solidFill>
                </a:rPr>
                <a:t>10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Прямокутник 9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2" name="Групувати 11"/>
          <p:cNvGrpSpPr/>
          <p:nvPr/>
        </p:nvGrpSpPr>
        <p:grpSpPr>
          <a:xfrm>
            <a:off x="7316277" y="5747823"/>
            <a:ext cx="1081828" cy="360000"/>
            <a:chOff x="3410755" y="5563744"/>
            <a:chExt cx="1081828" cy="360000"/>
          </a:xfrm>
        </p:grpSpPr>
        <p:sp>
          <p:nvSpPr>
            <p:cNvPr id="13" name="Прямокутник 12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Прямокутник 13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16" name="Пряма зі стрілкою 15"/>
          <p:cNvCxnSpPr>
            <a:endCxn id="13" idx="1"/>
          </p:cNvCxnSpPr>
          <p:nvPr/>
        </p:nvCxnSpPr>
        <p:spPr>
          <a:xfrm>
            <a:off x="6657309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Групувати 16"/>
          <p:cNvGrpSpPr/>
          <p:nvPr/>
        </p:nvGrpSpPr>
        <p:grpSpPr>
          <a:xfrm>
            <a:off x="8786616" y="5747823"/>
            <a:ext cx="1081828" cy="360000"/>
            <a:chOff x="3410755" y="5563744"/>
            <a:chExt cx="1081828" cy="360000"/>
          </a:xfrm>
        </p:grpSpPr>
        <p:sp>
          <p:nvSpPr>
            <p:cNvPr id="18" name="Прямокутник 17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Прямокутник 18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20" name="Групувати 19"/>
          <p:cNvGrpSpPr/>
          <p:nvPr/>
        </p:nvGrpSpPr>
        <p:grpSpPr>
          <a:xfrm>
            <a:off x="10271972" y="5747823"/>
            <a:ext cx="1081828" cy="360000"/>
            <a:chOff x="3410755" y="5563744"/>
            <a:chExt cx="1081828" cy="360000"/>
          </a:xfrm>
        </p:grpSpPr>
        <p:sp>
          <p:nvSpPr>
            <p:cNvPr id="21" name="Прямокутник 20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Прямокутник 21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24" name="Пряма зі стрілкою 23"/>
          <p:cNvCxnSpPr>
            <a:endCxn id="18" idx="1"/>
          </p:cNvCxnSpPr>
          <p:nvPr/>
        </p:nvCxnSpPr>
        <p:spPr>
          <a:xfrm>
            <a:off x="8127648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 зі стрілкою 27"/>
          <p:cNvCxnSpPr>
            <a:endCxn id="21" idx="1"/>
          </p:cNvCxnSpPr>
          <p:nvPr/>
        </p:nvCxnSpPr>
        <p:spPr>
          <a:xfrm>
            <a:off x="9597987" y="5927823"/>
            <a:ext cx="673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 сполучна лінія 33"/>
          <p:cNvCxnSpPr/>
          <p:nvPr/>
        </p:nvCxnSpPr>
        <p:spPr>
          <a:xfrm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 сполучна лінія 35"/>
          <p:cNvCxnSpPr/>
          <p:nvPr/>
        </p:nvCxnSpPr>
        <p:spPr>
          <a:xfrm flipV="1"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кутник 5"/>
          <p:cNvSpPr/>
          <p:nvPr/>
        </p:nvSpPr>
        <p:spPr>
          <a:xfrm>
            <a:off x="5574401" y="3151313"/>
            <a:ext cx="3543842" cy="15583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 сполучна лінія 22"/>
          <p:cNvCxnSpPr>
            <a:stCxn id="6" idx="1"/>
            <a:endCxn id="6" idx="3"/>
          </p:cNvCxnSpPr>
          <p:nvPr/>
        </p:nvCxnSpPr>
        <p:spPr>
          <a:xfrm>
            <a:off x="5574401" y="3930485"/>
            <a:ext cx="354384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18242" y="3151313"/>
            <a:ext cx="75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</a:t>
            </a:r>
            <a:endParaRPr lang="uk-UA" sz="2200" dirty="0"/>
          </a:p>
        </p:txBody>
      </p:sp>
      <p:grpSp>
        <p:nvGrpSpPr>
          <p:cNvPr id="45" name="Групувати 44"/>
          <p:cNvGrpSpPr/>
          <p:nvPr/>
        </p:nvGrpSpPr>
        <p:grpSpPr>
          <a:xfrm>
            <a:off x="5523432" y="3321402"/>
            <a:ext cx="1120999" cy="461665"/>
            <a:chOff x="5200927" y="4735895"/>
            <a:chExt cx="1120999" cy="461665"/>
          </a:xfrm>
        </p:grpSpPr>
        <p:sp>
          <p:nvSpPr>
            <p:cNvPr id="46" name="Прямокутник 45"/>
            <p:cNvSpPr/>
            <p:nvPr/>
          </p:nvSpPr>
          <p:spPr>
            <a:xfrm>
              <a:off x="5781012" y="4786727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00927" y="4735895"/>
              <a:ext cx="61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List</a:t>
              </a:r>
              <a:endParaRPr lang="uk-UA" sz="24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550928" y="273075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49" name="Прямокутник 48"/>
          <p:cNvSpPr/>
          <p:nvPr/>
        </p:nvSpPr>
        <p:spPr>
          <a:xfrm>
            <a:off x="5574401" y="5028278"/>
            <a:ext cx="6055222" cy="1436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4842085" y="5014301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cxnSp>
        <p:nvCxnSpPr>
          <p:cNvPr id="52" name="Пряма зі стрілкою 51"/>
          <p:cNvCxnSpPr/>
          <p:nvPr/>
        </p:nvCxnSpPr>
        <p:spPr>
          <a:xfrm flipH="1">
            <a:off x="6116395" y="3582200"/>
            <a:ext cx="257579" cy="2186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кутник 2"/>
          <p:cNvSpPr/>
          <p:nvPr/>
        </p:nvSpPr>
        <p:spPr>
          <a:xfrm>
            <a:off x="371821" y="1333072"/>
            <a:ext cx="51387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uk-UA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'\t'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&gt;value;</a:t>
            </a:r>
          </a:p>
          <a:p>
            <a:r>
              <a:rPr lang="uk-UA" sz="2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-&gt;link;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7" name="Прямокутник 36"/>
          <p:cNvSpPr/>
          <p:nvPr/>
        </p:nvSpPr>
        <p:spPr>
          <a:xfrm>
            <a:off x="6775363" y="4140071"/>
            <a:ext cx="540914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TextBox 37"/>
          <p:cNvSpPr txBox="1"/>
          <p:nvPr/>
        </p:nvSpPr>
        <p:spPr>
          <a:xfrm>
            <a:off x="6517787" y="4089238"/>
            <a:ext cx="231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L</a:t>
            </a:r>
            <a:endParaRPr lang="uk-UA" sz="2400" b="1" dirty="0">
              <a:solidFill>
                <a:srgbClr val="00B050"/>
              </a:solidFill>
            </a:endParaRPr>
          </a:p>
        </p:txBody>
      </p:sp>
      <p:cxnSp>
        <p:nvCxnSpPr>
          <p:cNvPr id="7" name="Пряма зі стрілкою 6"/>
          <p:cNvCxnSpPr>
            <a:endCxn id="18" idx="0"/>
          </p:cNvCxnSpPr>
          <p:nvPr/>
        </p:nvCxnSpPr>
        <p:spPr>
          <a:xfrm>
            <a:off x="7060309" y="4292754"/>
            <a:ext cx="1996764" cy="145506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 зі стрілкою 7"/>
          <p:cNvCxnSpPr>
            <a:endCxn id="21" idx="0"/>
          </p:cNvCxnSpPr>
          <p:nvPr/>
        </p:nvCxnSpPr>
        <p:spPr>
          <a:xfrm>
            <a:off x="7060308" y="4292754"/>
            <a:ext cx="3482121" cy="145506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118242" y="3928681"/>
            <a:ext cx="11659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writeList</a:t>
            </a:r>
            <a:endParaRPr lang="uk-UA" sz="2200" dirty="0"/>
          </a:p>
        </p:txBody>
      </p:sp>
      <p:sp>
        <p:nvSpPr>
          <p:cNvPr id="42" name="TextBox 41"/>
          <p:cNvSpPr txBox="1"/>
          <p:nvPr/>
        </p:nvSpPr>
        <p:spPr>
          <a:xfrm>
            <a:off x="838200" y="5679583"/>
            <a:ext cx="3583032" cy="4616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  10   20   30_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40 </a:t>
            </a:r>
            <a:endParaRPr lang="uk-UA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37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uk-UA" dirty="0" smtClean="0"/>
              <a:t>Друк списку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6986793" y="1144243"/>
            <a:ext cx="45194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List =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uk-UA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(List);</a:t>
            </a:r>
          </a:p>
          <a:p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uk-UA" sz="2200" dirty="0"/>
          </a:p>
        </p:txBody>
      </p:sp>
      <p:grpSp>
        <p:nvGrpSpPr>
          <p:cNvPr id="11" name="Групувати 10"/>
          <p:cNvGrpSpPr/>
          <p:nvPr/>
        </p:nvGrpSpPr>
        <p:grpSpPr>
          <a:xfrm>
            <a:off x="5845938" y="5768276"/>
            <a:ext cx="1081828" cy="360000"/>
            <a:chOff x="3410755" y="5563744"/>
            <a:chExt cx="1081828" cy="360000"/>
          </a:xfrm>
        </p:grpSpPr>
        <p:sp>
          <p:nvSpPr>
            <p:cNvPr id="9" name="Прямокутник 8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1"/>
                  </a:solidFill>
                </a:rPr>
                <a:t>10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Прямокутник 9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2" name="Групувати 11"/>
          <p:cNvGrpSpPr/>
          <p:nvPr/>
        </p:nvGrpSpPr>
        <p:grpSpPr>
          <a:xfrm>
            <a:off x="7316277" y="5747823"/>
            <a:ext cx="1081828" cy="360000"/>
            <a:chOff x="3410755" y="5563744"/>
            <a:chExt cx="1081828" cy="360000"/>
          </a:xfrm>
        </p:grpSpPr>
        <p:sp>
          <p:nvSpPr>
            <p:cNvPr id="13" name="Прямокутник 12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Прямокутник 13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16" name="Пряма зі стрілкою 15"/>
          <p:cNvCxnSpPr>
            <a:endCxn id="13" idx="1"/>
          </p:cNvCxnSpPr>
          <p:nvPr/>
        </p:nvCxnSpPr>
        <p:spPr>
          <a:xfrm>
            <a:off x="6657309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Групувати 16"/>
          <p:cNvGrpSpPr/>
          <p:nvPr/>
        </p:nvGrpSpPr>
        <p:grpSpPr>
          <a:xfrm>
            <a:off x="8786616" y="5747823"/>
            <a:ext cx="1081828" cy="360000"/>
            <a:chOff x="3410755" y="5563744"/>
            <a:chExt cx="1081828" cy="360000"/>
          </a:xfrm>
        </p:grpSpPr>
        <p:sp>
          <p:nvSpPr>
            <p:cNvPr id="18" name="Прямокутник 17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Прямокутник 18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20" name="Групувати 19"/>
          <p:cNvGrpSpPr/>
          <p:nvPr/>
        </p:nvGrpSpPr>
        <p:grpSpPr>
          <a:xfrm>
            <a:off x="10271972" y="5747823"/>
            <a:ext cx="1081828" cy="360000"/>
            <a:chOff x="3410755" y="5563744"/>
            <a:chExt cx="1081828" cy="360000"/>
          </a:xfrm>
        </p:grpSpPr>
        <p:sp>
          <p:nvSpPr>
            <p:cNvPr id="21" name="Прямокутник 20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Прямокутник 21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24" name="Пряма зі стрілкою 23"/>
          <p:cNvCxnSpPr>
            <a:endCxn id="18" idx="1"/>
          </p:cNvCxnSpPr>
          <p:nvPr/>
        </p:nvCxnSpPr>
        <p:spPr>
          <a:xfrm>
            <a:off x="8127648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 зі стрілкою 27"/>
          <p:cNvCxnSpPr>
            <a:endCxn id="21" idx="1"/>
          </p:cNvCxnSpPr>
          <p:nvPr/>
        </p:nvCxnSpPr>
        <p:spPr>
          <a:xfrm>
            <a:off x="9597987" y="5927823"/>
            <a:ext cx="673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 сполучна лінія 33"/>
          <p:cNvCxnSpPr/>
          <p:nvPr/>
        </p:nvCxnSpPr>
        <p:spPr>
          <a:xfrm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 сполучна лінія 35"/>
          <p:cNvCxnSpPr/>
          <p:nvPr/>
        </p:nvCxnSpPr>
        <p:spPr>
          <a:xfrm flipV="1"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кутник 5"/>
          <p:cNvSpPr/>
          <p:nvPr/>
        </p:nvSpPr>
        <p:spPr>
          <a:xfrm>
            <a:off x="5574401" y="3151313"/>
            <a:ext cx="3543842" cy="15583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 сполучна лінія 22"/>
          <p:cNvCxnSpPr>
            <a:stCxn id="6" idx="1"/>
            <a:endCxn id="6" idx="3"/>
          </p:cNvCxnSpPr>
          <p:nvPr/>
        </p:nvCxnSpPr>
        <p:spPr>
          <a:xfrm>
            <a:off x="5574401" y="3930485"/>
            <a:ext cx="354384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18242" y="3151313"/>
            <a:ext cx="75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</a:t>
            </a:r>
            <a:endParaRPr lang="uk-UA" sz="2200" dirty="0"/>
          </a:p>
        </p:txBody>
      </p:sp>
      <p:grpSp>
        <p:nvGrpSpPr>
          <p:cNvPr id="45" name="Групувати 44"/>
          <p:cNvGrpSpPr/>
          <p:nvPr/>
        </p:nvGrpSpPr>
        <p:grpSpPr>
          <a:xfrm>
            <a:off x="5523432" y="3321402"/>
            <a:ext cx="1120999" cy="461665"/>
            <a:chOff x="5200927" y="4735895"/>
            <a:chExt cx="1120999" cy="461665"/>
          </a:xfrm>
        </p:grpSpPr>
        <p:sp>
          <p:nvSpPr>
            <p:cNvPr id="46" name="Прямокутник 45"/>
            <p:cNvSpPr/>
            <p:nvPr/>
          </p:nvSpPr>
          <p:spPr>
            <a:xfrm>
              <a:off x="5781012" y="4786727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00927" y="4735895"/>
              <a:ext cx="61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List</a:t>
              </a:r>
              <a:endParaRPr lang="uk-UA" sz="24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550928" y="273075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49" name="Прямокутник 48"/>
          <p:cNvSpPr/>
          <p:nvPr/>
        </p:nvSpPr>
        <p:spPr>
          <a:xfrm>
            <a:off x="5574401" y="5028278"/>
            <a:ext cx="6055222" cy="1436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4842085" y="5014301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cxnSp>
        <p:nvCxnSpPr>
          <p:cNvPr id="52" name="Пряма зі стрілкою 51"/>
          <p:cNvCxnSpPr/>
          <p:nvPr/>
        </p:nvCxnSpPr>
        <p:spPr>
          <a:xfrm flipH="1">
            <a:off x="6116395" y="3582200"/>
            <a:ext cx="257579" cy="2186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кутник 2"/>
          <p:cNvSpPr/>
          <p:nvPr/>
        </p:nvSpPr>
        <p:spPr>
          <a:xfrm>
            <a:off x="371821" y="1333072"/>
            <a:ext cx="51387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uk-UA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2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'\t'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&gt;value;</a:t>
            </a:r>
          </a:p>
          <a:p>
            <a:r>
              <a:rPr lang="uk-UA" sz="2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-&gt;link;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7" name="Прямокутник 36"/>
          <p:cNvSpPr/>
          <p:nvPr/>
        </p:nvSpPr>
        <p:spPr>
          <a:xfrm>
            <a:off x="6775363" y="4140071"/>
            <a:ext cx="540914" cy="360000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TextBox 37"/>
          <p:cNvSpPr txBox="1"/>
          <p:nvPr/>
        </p:nvSpPr>
        <p:spPr>
          <a:xfrm>
            <a:off x="6517787" y="4089238"/>
            <a:ext cx="231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</a:t>
            </a:r>
            <a:endParaRPr lang="uk-UA" sz="2400" dirty="0"/>
          </a:p>
        </p:txBody>
      </p:sp>
      <p:cxnSp>
        <p:nvCxnSpPr>
          <p:cNvPr id="8" name="Пряма зі стрілкою 7"/>
          <p:cNvCxnSpPr>
            <a:endCxn id="21" idx="0"/>
          </p:cNvCxnSpPr>
          <p:nvPr/>
        </p:nvCxnSpPr>
        <p:spPr>
          <a:xfrm>
            <a:off x="7060308" y="4292754"/>
            <a:ext cx="3482121" cy="1455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118242" y="3928681"/>
            <a:ext cx="11659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writeList</a:t>
            </a:r>
            <a:endParaRPr lang="uk-UA" sz="2200" dirty="0"/>
          </a:p>
        </p:txBody>
      </p:sp>
      <p:sp>
        <p:nvSpPr>
          <p:cNvPr id="41" name="TextBox 40"/>
          <p:cNvSpPr txBox="1"/>
          <p:nvPr/>
        </p:nvSpPr>
        <p:spPr>
          <a:xfrm>
            <a:off x="838200" y="5679583"/>
            <a:ext cx="3583032" cy="4616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  10   20   30_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40 </a:t>
            </a:r>
            <a:endParaRPr lang="uk-UA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83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uk-UA" dirty="0" smtClean="0"/>
              <a:t>Друк списку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6986793" y="1144243"/>
            <a:ext cx="45194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List =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uk-UA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(List);</a:t>
            </a:r>
          </a:p>
          <a:p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uk-UA" sz="2200" dirty="0"/>
          </a:p>
        </p:txBody>
      </p:sp>
      <p:grpSp>
        <p:nvGrpSpPr>
          <p:cNvPr id="11" name="Групувати 10"/>
          <p:cNvGrpSpPr/>
          <p:nvPr/>
        </p:nvGrpSpPr>
        <p:grpSpPr>
          <a:xfrm>
            <a:off x="5845938" y="5768276"/>
            <a:ext cx="1081828" cy="360000"/>
            <a:chOff x="3410755" y="5563744"/>
            <a:chExt cx="1081828" cy="360000"/>
          </a:xfrm>
        </p:grpSpPr>
        <p:sp>
          <p:nvSpPr>
            <p:cNvPr id="9" name="Прямокутник 8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1"/>
                  </a:solidFill>
                </a:rPr>
                <a:t>10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Прямокутник 9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2" name="Групувати 11"/>
          <p:cNvGrpSpPr/>
          <p:nvPr/>
        </p:nvGrpSpPr>
        <p:grpSpPr>
          <a:xfrm>
            <a:off x="7316277" y="5747823"/>
            <a:ext cx="1081828" cy="360000"/>
            <a:chOff x="3410755" y="5563744"/>
            <a:chExt cx="1081828" cy="360000"/>
          </a:xfrm>
        </p:grpSpPr>
        <p:sp>
          <p:nvSpPr>
            <p:cNvPr id="13" name="Прямокутник 12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Прямокутник 13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16" name="Пряма зі стрілкою 15"/>
          <p:cNvCxnSpPr>
            <a:endCxn id="13" idx="1"/>
          </p:cNvCxnSpPr>
          <p:nvPr/>
        </p:nvCxnSpPr>
        <p:spPr>
          <a:xfrm>
            <a:off x="6657309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Групувати 16"/>
          <p:cNvGrpSpPr/>
          <p:nvPr/>
        </p:nvGrpSpPr>
        <p:grpSpPr>
          <a:xfrm>
            <a:off x="8786616" y="5747823"/>
            <a:ext cx="1081828" cy="360000"/>
            <a:chOff x="3410755" y="5563744"/>
            <a:chExt cx="1081828" cy="360000"/>
          </a:xfrm>
        </p:grpSpPr>
        <p:sp>
          <p:nvSpPr>
            <p:cNvPr id="18" name="Прямокутник 17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Прямокутник 18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20" name="Групувати 19"/>
          <p:cNvGrpSpPr/>
          <p:nvPr/>
        </p:nvGrpSpPr>
        <p:grpSpPr>
          <a:xfrm>
            <a:off x="10271972" y="5747823"/>
            <a:ext cx="1081828" cy="360000"/>
            <a:chOff x="3410755" y="5563744"/>
            <a:chExt cx="1081828" cy="360000"/>
          </a:xfrm>
        </p:grpSpPr>
        <p:sp>
          <p:nvSpPr>
            <p:cNvPr id="21" name="Прямокутник 20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b="1" dirty="0">
                  <a:solidFill>
                    <a:srgbClr val="00B050"/>
                  </a:solidFill>
                </a:rPr>
                <a:t>4</a:t>
              </a:r>
              <a:r>
                <a:rPr lang="en-US" sz="2400" b="1" dirty="0" smtClean="0">
                  <a:solidFill>
                    <a:srgbClr val="00B050"/>
                  </a:solidFill>
                </a:rPr>
                <a:t>0</a:t>
              </a:r>
              <a:endParaRPr lang="uk-UA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22" name="Прямокутник 21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24" name="Пряма зі стрілкою 23"/>
          <p:cNvCxnSpPr>
            <a:endCxn id="18" idx="1"/>
          </p:cNvCxnSpPr>
          <p:nvPr/>
        </p:nvCxnSpPr>
        <p:spPr>
          <a:xfrm>
            <a:off x="8127648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 зі стрілкою 27"/>
          <p:cNvCxnSpPr>
            <a:endCxn id="21" idx="1"/>
          </p:cNvCxnSpPr>
          <p:nvPr/>
        </p:nvCxnSpPr>
        <p:spPr>
          <a:xfrm>
            <a:off x="9597987" y="5927823"/>
            <a:ext cx="673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 сполучна лінія 33"/>
          <p:cNvCxnSpPr/>
          <p:nvPr/>
        </p:nvCxnSpPr>
        <p:spPr>
          <a:xfrm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 сполучна лінія 35"/>
          <p:cNvCxnSpPr/>
          <p:nvPr/>
        </p:nvCxnSpPr>
        <p:spPr>
          <a:xfrm flipV="1"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кутник 5"/>
          <p:cNvSpPr/>
          <p:nvPr/>
        </p:nvSpPr>
        <p:spPr>
          <a:xfrm>
            <a:off x="5574401" y="3151313"/>
            <a:ext cx="3543842" cy="15583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 сполучна лінія 22"/>
          <p:cNvCxnSpPr>
            <a:stCxn id="6" idx="1"/>
            <a:endCxn id="6" idx="3"/>
          </p:cNvCxnSpPr>
          <p:nvPr/>
        </p:nvCxnSpPr>
        <p:spPr>
          <a:xfrm>
            <a:off x="5574401" y="3930485"/>
            <a:ext cx="354384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18242" y="3151313"/>
            <a:ext cx="75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</a:t>
            </a:r>
            <a:endParaRPr lang="uk-UA" sz="2200" dirty="0"/>
          </a:p>
        </p:txBody>
      </p:sp>
      <p:grpSp>
        <p:nvGrpSpPr>
          <p:cNvPr id="45" name="Групувати 44"/>
          <p:cNvGrpSpPr/>
          <p:nvPr/>
        </p:nvGrpSpPr>
        <p:grpSpPr>
          <a:xfrm>
            <a:off x="5523432" y="3321402"/>
            <a:ext cx="1120999" cy="461665"/>
            <a:chOff x="5200927" y="4735895"/>
            <a:chExt cx="1120999" cy="461665"/>
          </a:xfrm>
        </p:grpSpPr>
        <p:sp>
          <p:nvSpPr>
            <p:cNvPr id="46" name="Прямокутник 45"/>
            <p:cNvSpPr/>
            <p:nvPr/>
          </p:nvSpPr>
          <p:spPr>
            <a:xfrm>
              <a:off x="5781012" y="4786727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00927" y="4735895"/>
              <a:ext cx="61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List</a:t>
              </a:r>
              <a:endParaRPr lang="uk-UA" sz="24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550928" y="273075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49" name="Прямокутник 48"/>
          <p:cNvSpPr/>
          <p:nvPr/>
        </p:nvSpPr>
        <p:spPr>
          <a:xfrm>
            <a:off x="5574401" y="5028278"/>
            <a:ext cx="6055222" cy="1436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4842085" y="5014301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838200" y="5679583"/>
            <a:ext cx="3583032" cy="4616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  10   20   30   40_</a:t>
            </a:r>
            <a:endParaRPr lang="uk-UA" sz="2400" dirty="0">
              <a:latin typeface="Consolas" panose="020B0609020204030204" pitchFamily="49" charset="0"/>
            </a:endParaRPr>
          </a:p>
        </p:txBody>
      </p:sp>
      <p:cxnSp>
        <p:nvCxnSpPr>
          <p:cNvPr id="52" name="Пряма зі стрілкою 51"/>
          <p:cNvCxnSpPr/>
          <p:nvPr/>
        </p:nvCxnSpPr>
        <p:spPr>
          <a:xfrm flipH="1">
            <a:off x="6116395" y="3582200"/>
            <a:ext cx="257579" cy="2186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кутник 2"/>
          <p:cNvSpPr/>
          <p:nvPr/>
        </p:nvSpPr>
        <p:spPr>
          <a:xfrm>
            <a:off x="371821" y="1333072"/>
            <a:ext cx="51387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uk-UA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'\t'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&gt;value;</a:t>
            </a:r>
          </a:p>
          <a:p>
            <a:r>
              <a:rPr lang="uk-UA" sz="2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-&gt;link;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7" name="Прямокутник 36"/>
          <p:cNvSpPr/>
          <p:nvPr/>
        </p:nvSpPr>
        <p:spPr>
          <a:xfrm>
            <a:off x="6775363" y="4140071"/>
            <a:ext cx="540914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TextBox 37"/>
          <p:cNvSpPr txBox="1"/>
          <p:nvPr/>
        </p:nvSpPr>
        <p:spPr>
          <a:xfrm>
            <a:off x="6517787" y="4089238"/>
            <a:ext cx="231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</a:t>
            </a:r>
            <a:endParaRPr lang="uk-UA" sz="2400" dirty="0"/>
          </a:p>
        </p:txBody>
      </p:sp>
      <p:cxnSp>
        <p:nvCxnSpPr>
          <p:cNvPr id="7" name="Пряма зі стрілкою 6"/>
          <p:cNvCxnSpPr>
            <a:endCxn id="21" idx="0"/>
          </p:cNvCxnSpPr>
          <p:nvPr/>
        </p:nvCxnSpPr>
        <p:spPr>
          <a:xfrm>
            <a:off x="7060309" y="4292754"/>
            <a:ext cx="3482120" cy="1455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118242" y="3928681"/>
            <a:ext cx="11659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writeList</a:t>
            </a:r>
            <a:endParaRPr lang="uk-UA" sz="2200" dirty="0"/>
          </a:p>
        </p:txBody>
      </p:sp>
    </p:spTree>
    <p:extLst>
      <p:ext uri="{BB962C8B-B14F-4D97-AF65-F5344CB8AC3E}">
        <p14:creationId xmlns:p14="http://schemas.microsoft.com/office/powerpoint/2010/main" val="233260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uk-UA" dirty="0" smtClean="0"/>
              <a:t>Друк списку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6986793" y="1144243"/>
            <a:ext cx="45194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List =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uk-UA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(List);</a:t>
            </a:r>
          </a:p>
          <a:p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uk-UA" sz="2200" dirty="0"/>
          </a:p>
        </p:txBody>
      </p:sp>
      <p:grpSp>
        <p:nvGrpSpPr>
          <p:cNvPr id="11" name="Групувати 10"/>
          <p:cNvGrpSpPr/>
          <p:nvPr/>
        </p:nvGrpSpPr>
        <p:grpSpPr>
          <a:xfrm>
            <a:off x="5845938" y="5768276"/>
            <a:ext cx="1081828" cy="360000"/>
            <a:chOff x="3410755" y="5563744"/>
            <a:chExt cx="1081828" cy="360000"/>
          </a:xfrm>
        </p:grpSpPr>
        <p:sp>
          <p:nvSpPr>
            <p:cNvPr id="9" name="Прямокутник 8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1"/>
                  </a:solidFill>
                </a:rPr>
                <a:t>10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Прямокутник 9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2" name="Групувати 11"/>
          <p:cNvGrpSpPr/>
          <p:nvPr/>
        </p:nvGrpSpPr>
        <p:grpSpPr>
          <a:xfrm>
            <a:off x="7316277" y="5747823"/>
            <a:ext cx="1081828" cy="360000"/>
            <a:chOff x="3410755" y="5563744"/>
            <a:chExt cx="1081828" cy="360000"/>
          </a:xfrm>
        </p:grpSpPr>
        <p:sp>
          <p:nvSpPr>
            <p:cNvPr id="13" name="Прямокутник 12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Прямокутник 13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16" name="Пряма зі стрілкою 15"/>
          <p:cNvCxnSpPr>
            <a:endCxn id="13" idx="1"/>
          </p:cNvCxnSpPr>
          <p:nvPr/>
        </p:nvCxnSpPr>
        <p:spPr>
          <a:xfrm>
            <a:off x="6657309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Групувати 16"/>
          <p:cNvGrpSpPr/>
          <p:nvPr/>
        </p:nvGrpSpPr>
        <p:grpSpPr>
          <a:xfrm>
            <a:off x="8786616" y="5747823"/>
            <a:ext cx="1081828" cy="360000"/>
            <a:chOff x="3410755" y="5563744"/>
            <a:chExt cx="1081828" cy="360000"/>
          </a:xfrm>
        </p:grpSpPr>
        <p:sp>
          <p:nvSpPr>
            <p:cNvPr id="18" name="Прямокутник 17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Прямокутник 18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20" name="Групувати 19"/>
          <p:cNvGrpSpPr/>
          <p:nvPr/>
        </p:nvGrpSpPr>
        <p:grpSpPr>
          <a:xfrm>
            <a:off x="10271972" y="5747823"/>
            <a:ext cx="1081828" cy="360000"/>
            <a:chOff x="3410755" y="5563744"/>
            <a:chExt cx="1081828" cy="360000"/>
          </a:xfrm>
        </p:grpSpPr>
        <p:sp>
          <p:nvSpPr>
            <p:cNvPr id="21" name="Прямокутник 20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Прямокутник 21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24" name="Пряма зі стрілкою 23"/>
          <p:cNvCxnSpPr>
            <a:endCxn id="18" idx="1"/>
          </p:cNvCxnSpPr>
          <p:nvPr/>
        </p:nvCxnSpPr>
        <p:spPr>
          <a:xfrm>
            <a:off x="8127648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 зі стрілкою 27"/>
          <p:cNvCxnSpPr>
            <a:endCxn id="21" idx="1"/>
          </p:cNvCxnSpPr>
          <p:nvPr/>
        </p:nvCxnSpPr>
        <p:spPr>
          <a:xfrm>
            <a:off x="9597987" y="5927823"/>
            <a:ext cx="673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 сполучна лінія 33"/>
          <p:cNvCxnSpPr/>
          <p:nvPr/>
        </p:nvCxnSpPr>
        <p:spPr>
          <a:xfrm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 сполучна лінія 35"/>
          <p:cNvCxnSpPr/>
          <p:nvPr/>
        </p:nvCxnSpPr>
        <p:spPr>
          <a:xfrm flipV="1"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кутник 5"/>
          <p:cNvSpPr/>
          <p:nvPr/>
        </p:nvSpPr>
        <p:spPr>
          <a:xfrm>
            <a:off x="5574401" y="3151313"/>
            <a:ext cx="3543842" cy="15583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 сполучна лінія 22"/>
          <p:cNvCxnSpPr>
            <a:stCxn id="6" idx="1"/>
            <a:endCxn id="6" idx="3"/>
          </p:cNvCxnSpPr>
          <p:nvPr/>
        </p:nvCxnSpPr>
        <p:spPr>
          <a:xfrm>
            <a:off x="5574401" y="3930485"/>
            <a:ext cx="354384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18242" y="3151313"/>
            <a:ext cx="75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</a:t>
            </a:r>
            <a:endParaRPr lang="uk-UA" sz="2200" dirty="0"/>
          </a:p>
        </p:txBody>
      </p:sp>
      <p:grpSp>
        <p:nvGrpSpPr>
          <p:cNvPr id="45" name="Групувати 44"/>
          <p:cNvGrpSpPr/>
          <p:nvPr/>
        </p:nvGrpSpPr>
        <p:grpSpPr>
          <a:xfrm>
            <a:off x="5523432" y="3321402"/>
            <a:ext cx="1120999" cy="461665"/>
            <a:chOff x="5200927" y="4735895"/>
            <a:chExt cx="1120999" cy="461665"/>
          </a:xfrm>
        </p:grpSpPr>
        <p:sp>
          <p:nvSpPr>
            <p:cNvPr id="46" name="Прямокутник 45"/>
            <p:cNvSpPr/>
            <p:nvPr/>
          </p:nvSpPr>
          <p:spPr>
            <a:xfrm>
              <a:off x="5781012" y="4786727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00927" y="4735895"/>
              <a:ext cx="61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List</a:t>
              </a:r>
              <a:endParaRPr lang="uk-UA" sz="24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550928" y="273075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49" name="Прямокутник 48"/>
          <p:cNvSpPr/>
          <p:nvPr/>
        </p:nvSpPr>
        <p:spPr>
          <a:xfrm>
            <a:off x="5574401" y="5028278"/>
            <a:ext cx="6055222" cy="1436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4842085" y="5014301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cxnSp>
        <p:nvCxnSpPr>
          <p:cNvPr id="52" name="Пряма зі стрілкою 51"/>
          <p:cNvCxnSpPr/>
          <p:nvPr/>
        </p:nvCxnSpPr>
        <p:spPr>
          <a:xfrm flipH="1">
            <a:off x="6116395" y="3582200"/>
            <a:ext cx="257579" cy="2186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кутник 2"/>
          <p:cNvSpPr/>
          <p:nvPr/>
        </p:nvSpPr>
        <p:spPr>
          <a:xfrm>
            <a:off x="371821" y="1333072"/>
            <a:ext cx="51387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uk-UA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'\t'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&gt;value;</a:t>
            </a:r>
          </a:p>
          <a:p>
            <a:r>
              <a:rPr lang="uk-UA" sz="2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-&gt;link;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7" name="Прямокутник 36"/>
          <p:cNvSpPr/>
          <p:nvPr/>
        </p:nvSpPr>
        <p:spPr>
          <a:xfrm>
            <a:off x="6775363" y="4140071"/>
            <a:ext cx="540914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TextBox 37"/>
          <p:cNvSpPr txBox="1"/>
          <p:nvPr/>
        </p:nvSpPr>
        <p:spPr>
          <a:xfrm>
            <a:off x="6517787" y="4089238"/>
            <a:ext cx="231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L</a:t>
            </a:r>
            <a:endParaRPr lang="uk-UA" sz="2400" b="1" dirty="0">
              <a:solidFill>
                <a:srgbClr val="00B050"/>
              </a:solidFill>
            </a:endParaRPr>
          </a:p>
        </p:txBody>
      </p:sp>
      <p:cxnSp>
        <p:nvCxnSpPr>
          <p:cNvPr id="7" name="Пряма зі стрілкою 6"/>
          <p:cNvCxnSpPr>
            <a:endCxn id="21" idx="0"/>
          </p:cNvCxnSpPr>
          <p:nvPr/>
        </p:nvCxnSpPr>
        <p:spPr>
          <a:xfrm>
            <a:off x="7060309" y="4292754"/>
            <a:ext cx="3482120" cy="145506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118242" y="3928681"/>
            <a:ext cx="11659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writeList</a:t>
            </a:r>
            <a:endParaRPr lang="uk-UA" sz="2200" dirty="0"/>
          </a:p>
        </p:txBody>
      </p:sp>
      <p:grpSp>
        <p:nvGrpSpPr>
          <p:cNvPr id="15" name="Групувати 14"/>
          <p:cNvGrpSpPr/>
          <p:nvPr/>
        </p:nvGrpSpPr>
        <p:grpSpPr>
          <a:xfrm>
            <a:off x="6782330" y="4138757"/>
            <a:ext cx="540914" cy="360000"/>
            <a:chOff x="6782330" y="4138757"/>
            <a:chExt cx="540914" cy="360000"/>
          </a:xfrm>
        </p:grpSpPr>
        <p:cxnSp>
          <p:nvCxnSpPr>
            <p:cNvPr id="39" name="Пряма сполучна лінія 38"/>
            <p:cNvCxnSpPr/>
            <p:nvPr/>
          </p:nvCxnSpPr>
          <p:spPr>
            <a:xfrm>
              <a:off x="6782330" y="4138757"/>
              <a:ext cx="540914" cy="3600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 сполучна лінія 40"/>
            <p:cNvCxnSpPr/>
            <p:nvPr/>
          </p:nvCxnSpPr>
          <p:spPr>
            <a:xfrm flipV="1">
              <a:off x="6782330" y="4138757"/>
              <a:ext cx="540914" cy="3600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838200" y="5679583"/>
            <a:ext cx="3583032" cy="4616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  10   20   30   40_</a:t>
            </a:r>
            <a:endParaRPr lang="uk-UA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01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uk-UA" dirty="0" smtClean="0"/>
              <a:t>Друк списку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6986793" y="1144243"/>
            <a:ext cx="45194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List =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uk-UA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(List);</a:t>
            </a:r>
          </a:p>
          <a:p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uk-UA" sz="2200" dirty="0"/>
          </a:p>
        </p:txBody>
      </p:sp>
      <p:grpSp>
        <p:nvGrpSpPr>
          <p:cNvPr id="11" name="Групувати 10"/>
          <p:cNvGrpSpPr/>
          <p:nvPr/>
        </p:nvGrpSpPr>
        <p:grpSpPr>
          <a:xfrm>
            <a:off x="5845938" y="5768276"/>
            <a:ext cx="1081828" cy="360000"/>
            <a:chOff x="3410755" y="5563744"/>
            <a:chExt cx="1081828" cy="360000"/>
          </a:xfrm>
        </p:grpSpPr>
        <p:sp>
          <p:nvSpPr>
            <p:cNvPr id="9" name="Прямокутник 8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1"/>
                  </a:solidFill>
                </a:rPr>
                <a:t>10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Прямокутник 9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2" name="Групувати 11"/>
          <p:cNvGrpSpPr/>
          <p:nvPr/>
        </p:nvGrpSpPr>
        <p:grpSpPr>
          <a:xfrm>
            <a:off x="7316277" y="5747823"/>
            <a:ext cx="1081828" cy="360000"/>
            <a:chOff x="3410755" y="5563744"/>
            <a:chExt cx="1081828" cy="360000"/>
          </a:xfrm>
        </p:grpSpPr>
        <p:sp>
          <p:nvSpPr>
            <p:cNvPr id="13" name="Прямокутник 12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Прямокутник 13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16" name="Пряма зі стрілкою 15"/>
          <p:cNvCxnSpPr>
            <a:endCxn id="13" idx="1"/>
          </p:cNvCxnSpPr>
          <p:nvPr/>
        </p:nvCxnSpPr>
        <p:spPr>
          <a:xfrm>
            <a:off x="6657309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Групувати 16"/>
          <p:cNvGrpSpPr/>
          <p:nvPr/>
        </p:nvGrpSpPr>
        <p:grpSpPr>
          <a:xfrm>
            <a:off x="8786616" y="5747823"/>
            <a:ext cx="1081828" cy="360000"/>
            <a:chOff x="3410755" y="5563744"/>
            <a:chExt cx="1081828" cy="360000"/>
          </a:xfrm>
        </p:grpSpPr>
        <p:sp>
          <p:nvSpPr>
            <p:cNvPr id="18" name="Прямокутник 17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Прямокутник 18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20" name="Групувати 19"/>
          <p:cNvGrpSpPr/>
          <p:nvPr/>
        </p:nvGrpSpPr>
        <p:grpSpPr>
          <a:xfrm>
            <a:off x="10271972" y="5747823"/>
            <a:ext cx="1081828" cy="360000"/>
            <a:chOff x="3410755" y="5563744"/>
            <a:chExt cx="1081828" cy="360000"/>
          </a:xfrm>
        </p:grpSpPr>
        <p:sp>
          <p:nvSpPr>
            <p:cNvPr id="21" name="Прямокутник 20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Прямокутник 21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24" name="Пряма зі стрілкою 23"/>
          <p:cNvCxnSpPr>
            <a:endCxn id="18" idx="1"/>
          </p:cNvCxnSpPr>
          <p:nvPr/>
        </p:nvCxnSpPr>
        <p:spPr>
          <a:xfrm>
            <a:off x="8127648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 зі стрілкою 27"/>
          <p:cNvCxnSpPr>
            <a:endCxn id="21" idx="1"/>
          </p:cNvCxnSpPr>
          <p:nvPr/>
        </p:nvCxnSpPr>
        <p:spPr>
          <a:xfrm>
            <a:off x="9597987" y="5927823"/>
            <a:ext cx="673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 сполучна лінія 33"/>
          <p:cNvCxnSpPr/>
          <p:nvPr/>
        </p:nvCxnSpPr>
        <p:spPr>
          <a:xfrm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 сполучна лінія 35"/>
          <p:cNvCxnSpPr/>
          <p:nvPr/>
        </p:nvCxnSpPr>
        <p:spPr>
          <a:xfrm flipV="1"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кутник 5"/>
          <p:cNvSpPr/>
          <p:nvPr/>
        </p:nvSpPr>
        <p:spPr>
          <a:xfrm>
            <a:off x="5574401" y="3151313"/>
            <a:ext cx="3543842" cy="15583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 сполучна лінія 22"/>
          <p:cNvCxnSpPr>
            <a:stCxn id="6" idx="1"/>
            <a:endCxn id="6" idx="3"/>
          </p:cNvCxnSpPr>
          <p:nvPr/>
        </p:nvCxnSpPr>
        <p:spPr>
          <a:xfrm>
            <a:off x="5574401" y="3930485"/>
            <a:ext cx="354384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18242" y="3151313"/>
            <a:ext cx="75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</a:t>
            </a:r>
            <a:endParaRPr lang="uk-UA" sz="2200" dirty="0"/>
          </a:p>
        </p:txBody>
      </p:sp>
      <p:grpSp>
        <p:nvGrpSpPr>
          <p:cNvPr id="45" name="Групувати 44"/>
          <p:cNvGrpSpPr/>
          <p:nvPr/>
        </p:nvGrpSpPr>
        <p:grpSpPr>
          <a:xfrm>
            <a:off x="5523432" y="3321402"/>
            <a:ext cx="1120999" cy="461665"/>
            <a:chOff x="5200927" y="4735895"/>
            <a:chExt cx="1120999" cy="461665"/>
          </a:xfrm>
        </p:grpSpPr>
        <p:sp>
          <p:nvSpPr>
            <p:cNvPr id="46" name="Прямокутник 45"/>
            <p:cNvSpPr/>
            <p:nvPr/>
          </p:nvSpPr>
          <p:spPr>
            <a:xfrm>
              <a:off x="5781012" y="4786727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00927" y="4735895"/>
              <a:ext cx="61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List</a:t>
              </a:r>
              <a:endParaRPr lang="uk-UA" sz="24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550928" y="273075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49" name="Прямокутник 48"/>
          <p:cNvSpPr/>
          <p:nvPr/>
        </p:nvSpPr>
        <p:spPr>
          <a:xfrm>
            <a:off x="5574401" y="5028278"/>
            <a:ext cx="6055222" cy="1436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4842085" y="5014301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cxnSp>
        <p:nvCxnSpPr>
          <p:cNvPr id="52" name="Пряма зі стрілкою 51"/>
          <p:cNvCxnSpPr/>
          <p:nvPr/>
        </p:nvCxnSpPr>
        <p:spPr>
          <a:xfrm flipH="1">
            <a:off x="6116395" y="3582200"/>
            <a:ext cx="257579" cy="2186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кутник 2"/>
          <p:cNvSpPr/>
          <p:nvPr/>
        </p:nvSpPr>
        <p:spPr>
          <a:xfrm>
            <a:off x="371821" y="1333072"/>
            <a:ext cx="51387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uk-UA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'\t'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&gt;value;</a:t>
            </a:r>
          </a:p>
          <a:p>
            <a:r>
              <a:rPr lang="uk-UA" sz="2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-&gt;link;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7" name="Прямокутник 36"/>
          <p:cNvSpPr/>
          <p:nvPr/>
        </p:nvSpPr>
        <p:spPr>
          <a:xfrm>
            <a:off x="6775363" y="4140071"/>
            <a:ext cx="540914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TextBox 37"/>
          <p:cNvSpPr txBox="1"/>
          <p:nvPr/>
        </p:nvSpPr>
        <p:spPr>
          <a:xfrm>
            <a:off x="6517787" y="4089238"/>
            <a:ext cx="231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</a:t>
            </a:r>
            <a:endParaRPr lang="uk-UA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9118242" y="3928681"/>
            <a:ext cx="11659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writeList</a:t>
            </a:r>
            <a:endParaRPr lang="uk-UA" sz="2200" dirty="0"/>
          </a:p>
        </p:txBody>
      </p:sp>
      <p:sp>
        <p:nvSpPr>
          <p:cNvPr id="39" name="TextBox 38"/>
          <p:cNvSpPr txBox="1"/>
          <p:nvPr/>
        </p:nvSpPr>
        <p:spPr>
          <a:xfrm>
            <a:off x="838200" y="5679583"/>
            <a:ext cx="3583032" cy="83099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  10   20   30   40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_</a:t>
            </a:r>
            <a:endParaRPr lang="uk-UA" sz="2400" dirty="0">
              <a:latin typeface="Consolas" panose="020B0609020204030204" pitchFamily="49" charset="0"/>
            </a:endParaRPr>
          </a:p>
        </p:txBody>
      </p:sp>
      <p:cxnSp>
        <p:nvCxnSpPr>
          <p:cNvPr id="42" name="Пряма сполучна лінія 41"/>
          <p:cNvCxnSpPr/>
          <p:nvPr/>
        </p:nvCxnSpPr>
        <p:spPr>
          <a:xfrm>
            <a:off x="6778792" y="4138757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 сполучна лінія 42"/>
          <p:cNvCxnSpPr/>
          <p:nvPr/>
        </p:nvCxnSpPr>
        <p:spPr>
          <a:xfrm flipV="1">
            <a:off x="6778792" y="4138757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3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uk-UA" dirty="0" smtClean="0"/>
              <a:t>Друк списку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6986793" y="1144243"/>
            <a:ext cx="45194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List =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uk-UA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(List);</a:t>
            </a:r>
          </a:p>
          <a:p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b="1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// continue</a:t>
            </a:r>
            <a:endParaRPr lang="uk-UA" sz="2200" b="1" dirty="0">
              <a:solidFill>
                <a:srgbClr val="00B050"/>
              </a:solidFill>
            </a:endParaRPr>
          </a:p>
        </p:txBody>
      </p:sp>
      <p:grpSp>
        <p:nvGrpSpPr>
          <p:cNvPr id="11" name="Групувати 10"/>
          <p:cNvGrpSpPr/>
          <p:nvPr/>
        </p:nvGrpSpPr>
        <p:grpSpPr>
          <a:xfrm>
            <a:off x="5845938" y="5768276"/>
            <a:ext cx="1081828" cy="360000"/>
            <a:chOff x="3410755" y="5563744"/>
            <a:chExt cx="1081828" cy="360000"/>
          </a:xfrm>
        </p:grpSpPr>
        <p:sp>
          <p:nvSpPr>
            <p:cNvPr id="9" name="Прямокутник 8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1"/>
                  </a:solidFill>
                </a:rPr>
                <a:t>10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Прямокутник 9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2" name="Групувати 11"/>
          <p:cNvGrpSpPr/>
          <p:nvPr/>
        </p:nvGrpSpPr>
        <p:grpSpPr>
          <a:xfrm>
            <a:off x="7316277" y="5747823"/>
            <a:ext cx="1081828" cy="360000"/>
            <a:chOff x="3410755" y="5563744"/>
            <a:chExt cx="1081828" cy="360000"/>
          </a:xfrm>
        </p:grpSpPr>
        <p:sp>
          <p:nvSpPr>
            <p:cNvPr id="13" name="Прямокутник 12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Прямокутник 13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16" name="Пряма зі стрілкою 15"/>
          <p:cNvCxnSpPr>
            <a:endCxn id="13" idx="1"/>
          </p:cNvCxnSpPr>
          <p:nvPr/>
        </p:nvCxnSpPr>
        <p:spPr>
          <a:xfrm>
            <a:off x="6657309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Групувати 16"/>
          <p:cNvGrpSpPr/>
          <p:nvPr/>
        </p:nvGrpSpPr>
        <p:grpSpPr>
          <a:xfrm>
            <a:off x="8786616" y="5747823"/>
            <a:ext cx="1081828" cy="360000"/>
            <a:chOff x="3410755" y="5563744"/>
            <a:chExt cx="1081828" cy="360000"/>
          </a:xfrm>
        </p:grpSpPr>
        <p:sp>
          <p:nvSpPr>
            <p:cNvPr id="18" name="Прямокутник 17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Прямокутник 18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20" name="Групувати 19"/>
          <p:cNvGrpSpPr/>
          <p:nvPr/>
        </p:nvGrpSpPr>
        <p:grpSpPr>
          <a:xfrm>
            <a:off x="10271972" y="5747823"/>
            <a:ext cx="1081828" cy="360000"/>
            <a:chOff x="3410755" y="5563744"/>
            <a:chExt cx="1081828" cy="360000"/>
          </a:xfrm>
        </p:grpSpPr>
        <p:sp>
          <p:nvSpPr>
            <p:cNvPr id="21" name="Прямокутник 20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Прямокутник 21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24" name="Пряма зі стрілкою 23"/>
          <p:cNvCxnSpPr>
            <a:endCxn id="18" idx="1"/>
          </p:cNvCxnSpPr>
          <p:nvPr/>
        </p:nvCxnSpPr>
        <p:spPr>
          <a:xfrm>
            <a:off x="8127648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 зі стрілкою 27"/>
          <p:cNvCxnSpPr>
            <a:endCxn id="21" idx="1"/>
          </p:cNvCxnSpPr>
          <p:nvPr/>
        </p:nvCxnSpPr>
        <p:spPr>
          <a:xfrm>
            <a:off x="9597987" y="5927823"/>
            <a:ext cx="673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 сполучна лінія 33"/>
          <p:cNvCxnSpPr/>
          <p:nvPr/>
        </p:nvCxnSpPr>
        <p:spPr>
          <a:xfrm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 сполучна лінія 35"/>
          <p:cNvCxnSpPr/>
          <p:nvPr/>
        </p:nvCxnSpPr>
        <p:spPr>
          <a:xfrm flipV="1"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кутник 5"/>
          <p:cNvSpPr/>
          <p:nvPr/>
        </p:nvSpPr>
        <p:spPr>
          <a:xfrm>
            <a:off x="5574401" y="3151313"/>
            <a:ext cx="3543842" cy="15583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 сполучна лінія 22"/>
          <p:cNvCxnSpPr>
            <a:stCxn id="6" idx="1"/>
            <a:endCxn id="6" idx="3"/>
          </p:cNvCxnSpPr>
          <p:nvPr/>
        </p:nvCxnSpPr>
        <p:spPr>
          <a:xfrm>
            <a:off x="5574401" y="3930485"/>
            <a:ext cx="354384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18242" y="3151313"/>
            <a:ext cx="75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</a:t>
            </a:r>
            <a:endParaRPr lang="uk-UA" sz="2200" dirty="0"/>
          </a:p>
        </p:txBody>
      </p:sp>
      <p:grpSp>
        <p:nvGrpSpPr>
          <p:cNvPr id="45" name="Групувати 44"/>
          <p:cNvGrpSpPr/>
          <p:nvPr/>
        </p:nvGrpSpPr>
        <p:grpSpPr>
          <a:xfrm>
            <a:off x="5523432" y="3321402"/>
            <a:ext cx="1120999" cy="461665"/>
            <a:chOff x="5200927" y="4735895"/>
            <a:chExt cx="1120999" cy="461665"/>
          </a:xfrm>
        </p:grpSpPr>
        <p:sp>
          <p:nvSpPr>
            <p:cNvPr id="46" name="Прямокутник 45"/>
            <p:cNvSpPr/>
            <p:nvPr/>
          </p:nvSpPr>
          <p:spPr>
            <a:xfrm>
              <a:off x="5781012" y="4786727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00927" y="4735895"/>
              <a:ext cx="61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List</a:t>
              </a:r>
              <a:endParaRPr lang="uk-UA" sz="24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550928" y="273075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49" name="Прямокутник 48"/>
          <p:cNvSpPr/>
          <p:nvPr/>
        </p:nvSpPr>
        <p:spPr>
          <a:xfrm>
            <a:off x="5574401" y="5028278"/>
            <a:ext cx="6055222" cy="1436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4842085" y="5014301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cxnSp>
        <p:nvCxnSpPr>
          <p:cNvPr id="52" name="Пряма зі стрілкою 51"/>
          <p:cNvCxnSpPr/>
          <p:nvPr/>
        </p:nvCxnSpPr>
        <p:spPr>
          <a:xfrm flipH="1">
            <a:off x="6116395" y="3582200"/>
            <a:ext cx="257579" cy="2186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кутник 2"/>
          <p:cNvSpPr/>
          <p:nvPr/>
        </p:nvSpPr>
        <p:spPr>
          <a:xfrm>
            <a:off x="371821" y="1333072"/>
            <a:ext cx="51387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uk-UA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'\t'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&gt;value;</a:t>
            </a:r>
          </a:p>
          <a:p>
            <a:r>
              <a:rPr lang="uk-UA" sz="2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-&gt;link;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38200" y="5679583"/>
            <a:ext cx="3583032" cy="83099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  10   20   30   40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_</a:t>
            </a:r>
            <a:endParaRPr lang="uk-UA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82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Побудова короткого списку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975413" y="2279561"/>
            <a:ext cx="1080000" cy="57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Прямокутник 6"/>
          <p:cNvSpPr/>
          <p:nvPr/>
        </p:nvSpPr>
        <p:spPr>
          <a:xfrm>
            <a:off x="2753932" y="2279561"/>
            <a:ext cx="1080000" cy="57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2400" dirty="0" smtClean="0">
                <a:solidFill>
                  <a:schemeClr val="tx1"/>
                </a:solidFill>
              </a:rPr>
              <a:t>32</a:t>
            </a:r>
            <a:endParaRPr lang="uk-UA" sz="2400" dirty="0">
              <a:solidFill>
                <a:schemeClr val="tx1"/>
              </a:solidFill>
            </a:endParaRPr>
          </a:p>
        </p:txBody>
      </p:sp>
      <p:sp>
        <p:nvSpPr>
          <p:cNvPr id="8" name="Прямокутник 7"/>
          <p:cNvSpPr/>
          <p:nvPr/>
        </p:nvSpPr>
        <p:spPr>
          <a:xfrm>
            <a:off x="3833932" y="2279561"/>
            <a:ext cx="1080000" cy="57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8" name="Пряма зі стрілкою 17"/>
          <p:cNvCxnSpPr>
            <a:endCxn id="7" idx="1"/>
          </p:cNvCxnSpPr>
          <p:nvPr/>
        </p:nvCxnSpPr>
        <p:spPr>
          <a:xfrm>
            <a:off x="1621825" y="2567561"/>
            <a:ext cx="11321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71199" y="1841124"/>
            <a:ext cx="506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</a:t>
            </a:r>
            <a:endParaRPr lang="uk-UA" sz="2400" b="1" dirty="0"/>
          </a:p>
        </p:txBody>
      </p:sp>
      <p:grpSp>
        <p:nvGrpSpPr>
          <p:cNvPr id="15" name="Групувати 14"/>
          <p:cNvGrpSpPr/>
          <p:nvPr/>
        </p:nvGrpSpPr>
        <p:grpSpPr>
          <a:xfrm>
            <a:off x="2754598" y="1832356"/>
            <a:ext cx="1817081" cy="470433"/>
            <a:chOff x="2754598" y="1832356"/>
            <a:chExt cx="1817081" cy="470433"/>
          </a:xfrm>
        </p:grpSpPr>
        <p:sp>
          <p:nvSpPr>
            <p:cNvPr id="17" name="TextBox 16"/>
            <p:cNvSpPr txBox="1"/>
            <p:nvPr/>
          </p:nvSpPr>
          <p:spPr>
            <a:xfrm>
              <a:off x="2754598" y="1832356"/>
              <a:ext cx="10793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value</a:t>
              </a:r>
              <a:endParaRPr lang="uk-UA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34449" y="1841124"/>
              <a:ext cx="7372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link</a:t>
              </a:r>
              <a:endParaRPr lang="uk-UA" sz="2400" dirty="0"/>
            </a:p>
          </p:txBody>
        </p:sp>
      </p:grpSp>
      <p:sp>
        <p:nvSpPr>
          <p:cNvPr id="6" name="Прямокутник 5"/>
          <p:cNvSpPr/>
          <p:nvPr/>
        </p:nvSpPr>
        <p:spPr>
          <a:xfrm>
            <a:off x="4591638" y="3540342"/>
            <a:ext cx="6130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L-&gt;value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32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0182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uk-UA" dirty="0" smtClean="0"/>
              <a:t>Альтернативний спосіб створення списку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5984501" y="1144243"/>
            <a:ext cx="552170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List =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reverseReadList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uk-UA" sz="2200" dirty="0"/>
          </a:p>
        </p:txBody>
      </p:sp>
      <p:sp>
        <p:nvSpPr>
          <p:cNvPr id="40" name="Прямокутник 39"/>
          <p:cNvSpPr/>
          <p:nvPr/>
        </p:nvSpPr>
        <p:spPr>
          <a:xfrm>
            <a:off x="252222" y="1146962"/>
            <a:ext cx="458986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reverseReadList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</a:p>
          <a:p>
            <a:r>
              <a:rPr lang="uk-UA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(cin &gt;&gt; x)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L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L;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/>
          </a:p>
        </p:txBody>
      </p:sp>
      <p:sp>
        <p:nvSpPr>
          <p:cNvPr id="6" name="Прямокутник 5"/>
          <p:cNvSpPr/>
          <p:nvPr/>
        </p:nvSpPr>
        <p:spPr>
          <a:xfrm>
            <a:off x="5574401" y="3151313"/>
            <a:ext cx="3543842" cy="15583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 сполучна лінія 22"/>
          <p:cNvCxnSpPr>
            <a:stCxn id="6" idx="1"/>
            <a:endCxn id="6" idx="3"/>
          </p:cNvCxnSpPr>
          <p:nvPr/>
        </p:nvCxnSpPr>
        <p:spPr>
          <a:xfrm>
            <a:off x="5574401" y="3930485"/>
            <a:ext cx="354384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50928" y="273075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49" name="Прямокутник 48"/>
          <p:cNvSpPr/>
          <p:nvPr/>
        </p:nvSpPr>
        <p:spPr>
          <a:xfrm>
            <a:off x="5574401" y="5028278"/>
            <a:ext cx="6055222" cy="1436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4842085" y="5014301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838200" y="5679583"/>
            <a:ext cx="2733441" cy="4616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10 20 30 40 end</a:t>
            </a:r>
            <a:endParaRPr lang="uk-UA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18242" y="3151313"/>
            <a:ext cx="75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</a:t>
            </a:r>
            <a:endParaRPr lang="uk-UA" sz="2200" dirty="0"/>
          </a:p>
        </p:txBody>
      </p:sp>
      <p:grpSp>
        <p:nvGrpSpPr>
          <p:cNvPr id="12" name="Групувати 11"/>
          <p:cNvGrpSpPr/>
          <p:nvPr/>
        </p:nvGrpSpPr>
        <p:grpSpPr>
          <a:xfrm>
            <a:off x="5523432" y="3321402"/>
            <a:ext cx="1120999" cy="461665"/>
            <a:chOff x="5200927" y="4735895"/>
            <a:chExt cx="1120999" cy="461665"/>
          </a:xfrm>
        </p:grpSpPr>
        <p:sp>
          <p:nvSpPr>
            <p:cNvPr id="13" name="Прямокутник 12"/>
            <p:cNvSpPr/>
            <p:nvPr/>
          </p:nvSpPr>
          <p:spPr>
            <a:xfrm>
              <a:off x="5781012" y="4786727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00927" y="4735895"/>
              <a:ext cx="61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List</a:t>
              </a:r>
              <a:endParaRPr lang="uk-UA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056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uk-UA" dirty="0" smtClean="0"/>
              <a:t>Альтернативний спосіб створення списку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5984501" y="1144243"/>
            <a:ext cx="552170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List = </a:t>
            </a:r>
            <a:r>
              <a:rPr lang="en-US" sz="2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reverseReadList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uk-UA" sz="2200" dirty="0"/>
          </a:p>
        </p:txBody>
      </p:sp>
      <p:sp>
        <p:nvSpPr>
          <p:cNvPr id="40" name="Прямокутник 39"/>
          <p:cNvSpPr/>
          <p:nvPr/>
        </p:nvSpPr>
        <p:spPr>
          <a:xfrm>
            <a:off x="252222" y="1146962"/>
            <a:ext cx="458986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reverseReadList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</a:p>
          <a:p>
            <a:r>
              <a:rPr lang="uk-UA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(cin &gt;&gt; x)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L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L;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/>
          </a:p>
        </p:txBody>
      </p:sp>
      <p:sp>
        <p:nvSpPr>
          <p:cNvPr id="6" name="Прямокутник 5"/>
          <p:cNvSpPr/>
          <p:nvPr/>
        </p:nvSpPr>
        <p:spPr>
          <a:xfrm>
            <a:off x="5574401" y="3151313"/>
            <a:ext cx="3543842" cy="15583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 сполучна лінія 22"/>
          <p:cNvCxnSpPr>
            <a:stCxn id="6" idx="1"/>
            <a:endCxn id="6" idx="3"/>
          </p:cNvCxnSpPr>
          <p:nvPr/>
        </p:nvCxnSpPr>
        <p:spPr>
          <a:xfrm>
            <a:off x="5574401" y="3930485"/>
            <a:ext cx="354384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50928" y="273075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49" name="Прямокутник 48"/>
          <p:cNvSpPr/>
          <p:nvPr/>
        </p:nvSpPr>
        <p:spPr>
          <a:xfrm>
            <a:off x="5574401" y="5028278"/>
            <a:ext cx="6055222" cy="1436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4842085" y="5014301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838200" y="5679583"/>
            <a:ext cx="2733441" cy="4616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10 20 30 40 end</a:t>
            </a:r>
            <a:endParaRPr lang="uk-UA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18242" y="3151313"/>
            <a:ext cx="75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</a:t>
            </a:r>
            <a:endParaRPr lang="uk-UA" sz="2200" dirty="0"/>
          </a:p>
        </p:txBody>
      </p:sp>
      <p:grpSp>
        <p:nvGrpSpPr>
          <p:cNvPr id="12" name="Групувати 11"/>
          <p:cNvGrpSpPr/>
          <p:nvPr/>
        </p:nvGrpSpPr>
        <p:grpSpPr>
          <a:xfrm>
            <a:off x="5523432" y="3321402"/>
            <a:ext cx="1120999" cy="461665"/>
            <a:chOff x="5200927" y="4735895"/>
            <a:chExt cx="1120999" cy="461665"/>
          </a:xfrm>
        </p:grpSpPr>
        <p:sp>
          <p:nvSpPr>
            <p:cNvPr id="13" name="Прямокутник 12"/>
            <p:cNvSpPr/>
            <p:nvPr/>
          </p:nvSpPr>
          <p:spPr>
            <a:xfrm>
              <a:off x="5781012" y="4786727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00927" y="4735895"/>
              <a:ext cx="61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List</a:t>
              </a:r>
              <a:endParaRPr lang="uk-UA" sz="2400" dirty="0"/>
            </a:p>
          </p:txBody>
        </p:sp>
      </p:grpSp>
      <p:sp>
        <p:nvSpPr>
          <p:cNvPr id="15" name="Прямокутник 14"/>
          <p:cNvSpPr/>
          <p:nvPr/>
        </p:nvSpPr>
        <p:spPr>
          <a:xfrm>
            <a:off x="6570365" y="4142327"/>
            <a:ext cx="540914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4988" y="4077901"/>
            <a:ext cx="231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uk-UA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118242" y="3928681"/>
            <a:ext cx="19849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reverseReadList</a:t>
            </a:r>
            <a:endParaRPr lang="uk-UA" sz="2200" dirty="0"/>
          </a:p>
        </p:txBody>
      </p:sp>
    </p:spTree>
    <p:extLst>
      <p:ext uri="{BB962C8B-B14F-4D97-AF65-F5344CB8AC3E}">
        <p14:creationId xmlns:p14="http://schemas.microsoft.com/office/powerpoint/2010/main" val="162549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uk-UA" dirty="0" smtClean="0"/>
              <a:t>Альтернативний спосіб створення списку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5984501" y="1144243"/>
            <a:ext cx="552170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List =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reverseReadList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uk-UA" sz="2200" dirty="0"/>
          </a:p>
        </p:txBody>
      </p:sp>
      <p:sp>
        <p:nvSpPr>
          <p:cNvPr id="40" name="Прямокутник 39"/>
          <p:cNvSpPr/>
          <p:nvPr/>
        </p:nvSpPr>
        <p:spPr>
          <a:xfrm>
            <a:off x="252222" y="1146962"/>
            <a:ext cx="458986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reverseReadList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</a:p>
          <a:p>
            <a:r>
              <a:rPr lang="uk-UA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(cin &gt;&gt; x)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L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L;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/>
          </a:p>
        </p:txBody>
      </p:sp>
      <p:sp>
        <p:nvSpPr>
          <p:cNvPr id="6" name="Прямокутник 5"/>
          <p:cNvSpPr/>
          <p:nvPr/>
        </p:nvSpPr>
        <p:spPr>
          <a:xfrm>
            <a:off x="5574401" y="3151313"/>
            <a:ext cx="3543842" cy="15583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 сполучна лінія 22"/>
          <p:cNvCxnSpPr>
            <a:stCxn id="6" idx="1"/>
            <a:endCxn id="6" idx="3"/>
          </p:cNvCxnSpPr>
          <p:nvPr/>
        </p:nvCxnSpPr>
        <p:spPr>
          <a:xfrm>
            <a:off x="5574401" y="3930485"/>
            <a:ext cx="354384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50928" y="273075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49" name="Прямокутник 48"/>
          <p:cNvSpPr/>
          <p:nvPr/>
        </p:nvSpPr>
        <p:spPr>
          <a:xfrm>
            <a:off x="5574401" y="5028278"/>
            <a:ext cx="6055222" cy="1436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4842085" y="5014301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838200" y="5679583"/>
            <a:ext cx="2733441" cy="4616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10 20 30 40 end</a:t>
            </a:r>
            <a:endParaRPr lang="uk-UA" sz="24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18242" y="3151313"/>
            <a:ext cx="75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</a:t>
            </a:r>
            <a:endParaRPr lang="uk-UA" sz="2200" dirty="0"/>
          </a:p>
        </p:txBody>
      </p:sp>
      <p:grpSp>
        <p:nvGrpSpPr>
          <p:cNvPr id="12" name="Групувати 11"/>
          <p:cNvGrpSpPr/>
          <p:nvPr/>
        </p:nvGrpSpPr>
        <p:grpSpPr>
          <a:xfrm>
            <a:off x="5523432" y="3321402"/>
            <a:ext cx="1120999" cy="461665"/>
            <a:chOff x="5200927" y="4735895"/>
            <a:chExt cx="1120999" cy="461665"/>
          </a:xfrm>
        </p:grpSpPr>
        <p:sp>
          <p:nvSpPr>
            <p:cNvPr id="13" name="Прямокутник 12"/>
            <p:cNvSpPr/>
            <p:nvPr/>
          </p:nvSpPr>
          <p:spPr>
            <a:xfrm>
              <a:off x="5781012" y="4786727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00927" y="4735895"/>
              <a:ext cx="61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List</a:t>
              </a:r>
              <a:endParaRPr lang="uk-UA" sz="2400" dirty="0"/>
            </a:p>
          </p:txBody>
        </p:sp>
      </p:grpSp>
      <p:sp>
        <p:nvSpPr>
          <p:cNvPr id="15" name="Прямокутник 14"/>
          <p:cNvSpPr/>
          <p:nvPr/>
        </p:nvSpPr>
        <p:spPr>
          <a:xfrm>
            <a:off x="6570365" y="4142327"/>
            <a:ext cx="540914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4988" y="4077901"/>
            <a:ext cx="231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uk-UA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118242" y="3928681"/>
            <a:ext cx="19849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reverseReadList</a:t>
            </a:r>
            <a:endParaRPr lang="uk-UA" sz="2200" dirty="0"/>
          </a:p>
        </p:txBody>
      </p:sp>
      <p:grpSp>
        <p:nvGrpSpPr>
          <p:cNvPr id="18" name="Групувати 17"/>
          <p:cNvGrpSpPr/>
          <p:nvPr/>
        </p:nvGrpSpPr>
        <p:grpSpPr>
          <a:xfrm>
            <a:off x="7204358" y="4077902"/>
            <a:ext cx="798490" cy="461665"/>
            <a:chOff x="5588363" y="4735895"/>
            <a:chExt cx="798490" cy="461665"/>
          </a:xfrm>
        </p:grpSpPr>
        <p:sp>
          <p:nvSpPr>
            <p:cNvPr id="19" name="Прямокутник 18"/>
            <p:cNvSpPr/>
            <p:nvPr/>
          </p:nvSpPr>
          <p:spPr>
            <a:xfrm>
              <a:off x="5845939" y="4786728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b="1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88363" y="4735895"/>
              <a:ext cx="231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L</a:t>
              </a:r>
              <a:endParaRPr lang="uk-UA" sz="2400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21" name="Пряма сполучна лінія 20"/>
          <p:cNvCxnSpPr/>
          <p:nvPr/>
        </p:nvCxnSpPr>
        <p:spPr>
          <a:xfrm>
            <a:off x="7461935" y="4128735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 сполучна лінія 21"/>
          <p:cNvCxnSpPr/>
          <p:nvPr/>
        </p:nvCxnSpPr>
        <p:spPr>
          <a:xfrm flipV="1">
            <a:off x="7461935" y="4128735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84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uk-UA" dirty="0" smtClean="0"/>
              <a:t>Альтернативний спосіб створення списку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5984501" y="1144243"/>
            <a:ext cx="552170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List =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reverseReadList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uk-UA" sz="2200" dirty="0"/>
          </a:p>
        </p:txBody>
      </p:sp>
      <p:sp>
        <p:nvSpPr>
          <p:cNvPr id="40" name="Прямокутник 39"/>
          <p:cNvSpPr/>
          <p:nvPr/>
        </p:nvSpPr>
        <p:spPr>
          <a:xfrm>
            <a:off x="252222" y="1146962"/>
            <a:ext cx="458986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reverseReadList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</a:p>
          <a:p>
            <a:r>
              <a:rPr lang="uk-UA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 &gt;&gt; 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L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L;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/>
          </a:p>
        </p:txBody>
      </p:sp>
      <p:sp>
        <p:nvSpPr>
          <p:cNvPr id="6" name="Прямокутник 5"/>
          <p:cNvSpPr/>
          <p:nvPr/>
        </p:nvSpPr>
        <p:spPr>
          <a:xfrm>
            <a:off x="5574401" y="3151313"/>
            <a:ext cx="3543842" cy="15583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 сполучна лінія 22"/>
          <p:cNvCxnSpPr>
            <a:stCxn id="6" idx="1"/>
            <a:endCxn id="6" idx="3"/>
          </p:cNvCxnSpPr>
          <p:nvPr/>
        </p:nvCxnSpPr>
        <p:spPr>
          <a:xfrm>
            <a:off x="5574401" y="3930485"/>
            <a:ext cx="354384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50928" y="273075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49" name="Прямокутник 48"/>
          <p:cNvSpPr/>
          <p:nvPr/>
        </p:nvSpPr>
        <p:spPr>
          <a:xfrm>
            <a:off x="5574401" y="5028278"/>
            <a:ext cx="6055222" cy="1436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4842085" y="5014301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838200" y="5679583"/>
            <a:ext cx="2733441" cy="4616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</a:rPr>
              <a:t>10</a:t>
            </a:r>
            <a:r>
              <a:rPr lang="en-US" sz="2400" dirty="0" smtClean="0">
                <a:latin typeface="Consolas" panose="020B0609020204030204" pitchFamily="49" charset="0"/>
              </a:rPr>
              <a:t> 20 30 40 end</a:t>
            </a:r>
            <a:endParaRPr lang="uk-UA" sz="24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18242" y="3151313"/>
            <a:ext cx="75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</a:t>
            </a:r>
            <a:endParaRPr lang="uk-UA" sz="2200" dirty="0"/>
          </a:p>
        </p:txBody>
      </p:sp>
      <p:grpSp>
        <p:nvGrpSpPr>
          <p:cNvPr id="12" name="Групувати 11"/>
          <p:cNvGrpSpPr/>
          <p:nvPr/>
        </p:nvGrpSpPr>
        <p:grpSpPr>
          <a:xfrm>
            <a:off x="5523432" y="3321402"/>
            <a:ext cx="1120999" cy="461665"/>
            <a:chOff x="5200927" y="4735895"/>
            <a:chExt cx="1120999" cy="461665"/>
          </a:xfrm>
        </p:grpSpPr>
        <p:sp>
          <p:nvSpPr>
            <p:cNvPr id="13" name="Прямокутник 12"/>
            <p:cNvSpPr/>
            <p:nvPr/>
          </p:nvSpPr>
          <p:spPr>
            <a:xfrm>
              <a:off x="5781012" y="4786727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00927" y="4735895"/>
              <a:ext cx="61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List</a:t>
              </a:r>
              <a:endParaRPr lang="uk-UA" sz="2400" dirty="0"/>
            </a:p>
          </p:txBody>
        </p:sp>
      </p:grpSp>
      <p:sp>
        <p:nvSpPr>
          <p:cNvPr id="15" name="Прямокутник 14"/>
          <p:cNvSpPr/>
          <p:nvPr/>
        </p:nvSpPr>
        <p:spPr>
          <a:xfrm>
            <a:off x="6570365" y="4142327"/>
            <a:ext cx="540914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0B050"/>
                </a:solidFill>
              </a:rPr>
              <a:t>10</a:t>
            </a:r>
            <a:endParaRPr lang="uk-UA" sz="2200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4988" y="4077901"/>
            <a:ext cx="231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x</a:t>
            </a:r>
            <a:endParaRPr lang="uk-UA" sz="2400" b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18242" y="3928681"/>
            <a:ext cx="19849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reverseReadList</a:t>
            </a:r>
            <a:endParaRPr lang="uk-UA" sz="2200" dirty="0"/>
          </a:p>
        </p:txBody>
      </p:sp>
      <p:grpSp>
        <p:nvGrpSpPr>
          <p:cNvPr id="18" name="Групувати 17"/>
          <p:cNvGrpSpPr/>
          <p:nvPr/>
        </p:nvGrpSpPr>
        <p:grpSpPr>
          <a:xfrm>
            <a:off x="7204358" y="4077902"/>
            <a:ext cx="798490" cy="461665"/>
            <a:chOff x="5588363" y="4735895"/>
            <a:chExt cx="798490" cy="461665"/>
          </a:xfrm>
        </p:grpSpPr>
        <p:sp>
          <p:nvSpPr>
            <p:cNvPr id="19" name="Прямокутник 18"/>
            <p:cNvSpPr/>
            <p:nvPr/>
          </p:nvSpPr>
          <p:spPr>
            <a:xfrm>
              <a:off x="5845939" y="4786728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b="1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88363" y="4735895"/>
              <a:ext cx="231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</a:t>
              </a:r>
              <a:endParaRPr lang="uk-UA" sz="2400" dirty="0"/>
            </a:p>
          </p:txBody>
        </p:sp>
      </p:grpSp>
      <p:cxnSp>
        <p:nvCxnSpPr>
          <p:cNvPr id="21" name="Пряма сполучна лінія 20"/>
          <p:cNvCxnSpPr/>
          <p:nvPr/>
        </p:nvCxnSpPr>
        <p:spPr>
          <a:xfrm>
            <a:off x="7461935" y="4128735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 сполучна лінія 21"/>
          <p:cNvCxnSpPr/>
          <p:nvPr/>
        </p:nvCxnSpPr>
        <p:spPr>
          <a:xfrm flipV="1">
            <a:off x="7461935" y="4128735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85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uk-UA" dirty="0" smtClean="0"/>
              <a:t>Альтернативний спосіб створення списку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5984501" y="1144243"/>
            <a:ext cx="552170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List =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reverseReadList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uk-UA" sz="2200" dirty="0"/>
          </a:p>
        </p:txBody>
      </p:sp>
      <p:sp>
        <p:nvSpPr>
          <p:cNvPr id="40" name="Прямокутник 39"/>
          <p:cNvSpPr/>
          <p:nvPr/>
        </p:nvSpPr>
        <p:spPr>
          <a:xfrm>
            <a:off x="252222" y="1146962"/>
            <a:ext cx="458986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reverseReadList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</a:p>
          <a:p>
            <a:r>
              <a:rPr lang="uk-UA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(cin &gt;&gt; x)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 = </a:t>
            </a: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L);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L;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/>
          </a:p>
        </p:txBody>
      </p:sp>
      <p:sp>
        <p:nvSpPr>
          <p:cNvPr id="6" name="Прямокутник 5"/>
          <p:cNvSpPr/>
          <p:nvPr/>
        </p:nvSpPr>
        <p:spPr>
          <a:xfrm>
            <a:off x="5574401" y="3151313"/>
            <a:ext cx="3543842" cy="15583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 сполучна лінія 22"/>
          <p:cNvCxnSpPr>
            <a:stCxn id="6" idx="1"/>
            <a:endCxn id="6" idx="3"/>
          </p:cNvCxnSpPr>
          <p:nvPr/>
        </p:nvCxnSpPr>
        <p:spPr>
          <a:xfrm>
            <a:off x="5574401" y="3930485"/>
            <a:ext cx="354384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50928" y="273075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49" name="Прямокутник 48"/>
          <p:cNvSpPr/>
          <p:nvPr/>
        </p:nvSpPr>
        <p:spPr>
          <a:xfrm>
            <a:off x="5574401" y="5028278"/>
            <a:ext cx="6055222" cy="1436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4842085" y="5014301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838200" y="5679583"/>
            <a:ext cx="2733441" cy="4616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 smtClean="0">
                <a:latin typeface="Consolas" panose="020B0609020204030204" pitchFamily="49" charset="0"/>
              </a:rPr>
              <a:t> 20 30 40 end</a:t>
            </a:r>
            <a:endParaRPr lang="uk-UA" sz="24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18242" y="3151313"/>
            <a:ext cx="75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</a:t>
            </a:r>
            <a:endParaRPr lang="uk-UA" sz="2200" dirty="0"/>
          </a:p>
        </p:txBody>
      </p:sp>
      <p:grpSp>
        <p:nvGrpSpPr>
          <p:cNvPr id="12" name="Групувати 11"/>
          <p:cNvGrpSpPr/>
          <p:nvPr/>
        </p:nvGrpSpPr>
        <p:grpSpPr>
          <a:xfrm>
            <a:off x="5523432" y="3321402"/>
            <a:ext cx="1120999" cy="461665"/>
            <a:chOff x="5200927" y="4735895"/>
            <a:chExt cx="1120999" cy="461665"/>
          </a:xfrm>
        </p:grpSpPr>
        <p:sp>
          <p:nvSpPr>
            <p:cNvPr id="13" name="Прямокутник 12"/>
            <p:cNvSpPr/>
            <p:nvPr/>
          </p:nvSpPr>
          <p:spPr>
            <a:xfrm>
              <a:off x="5781012" y="4786727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00927" y="4735895"/>
              <a:ext cx="61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List</a:t>
              </a:r>
              <a:endParaRPr lang="uk-UA" sz="2400" dirty="0"/>
            </a:p>
          </p:txBody>
        </p:sp>
      </p:grpSp>
      <p:sp>
        <p:nvSpPr>
          <p:cNvPr id="15" name="Прямокутник 14"/>
          <p:cNvSpPr/>
          <p:nvPr/>
        </p:nvSpPr>
        <p:spPr>
          <a:xfrm>
            <a:off x="6570365" y="4142327"/>
            <a:ext cx="540914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10</a:t>
            </a:r>
            <a:endParaRPr lang="uk-UA" sz="2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4988" y="4077901"/>
            <a:ext cx="231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uk-UA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118242" y="3928681"/>
            <a:ext cx="19849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reverseReadList</a:t>
            </a:r>
            <a:endParaRPr lang="uk-UA" sz="2200" dirty="0"/>
          </a:p>
        </p:txBody>
      </p:sp>
      <p:grpSp>
        <p:nvGrpSpPr>
          <p:cNvPr id="18" name="Групувати 17"/>
          <p:cNvGrpSpPr/>
          <p:nvPr/>
        </p:nvGrpSpPr>
        <p:grpSpPr>
          <a:xfrm>
            <a:off x="7204358" y="4077902"/>
            <a:ext cx="798490" cy="461665"/>
            <a:chOff x="5588363" y="4735895"/>
            <a:chExt cx="798490" cy="461665"/>
          </a:xfrm>
        </p:grpSpPr>
        <p:sp>
          <p:nvSpPr>
            <p:cNvPr id="19" name="Прямокутник 18"/>
            <p:cNvSpPr/>
            <p:nvPr/>
          </p:nvSpPr>
          <p:spPr>
            <a:xfrm>
              <a:off x="5845939" y="4786728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b="1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88363" y="4735895"/>
              <a:ext cx="231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L</a:t>
              </a:r>
              <a:endParaRPr lang="uk-UA" sz="24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" name="Групувати 2"/>
          <p:cNvGrpSpPr/>
          <p:nvPr/>
        </p:nvGrpSpPr>
        <p:grpSpPr>
          <a:xfrm>
            <a:off x="7461935" y="4128735"/>
            <a:ext cx="540914" cy="360000"/>
            <a:chOff x="7461935" y="4128735"/>
            <a:chExt cx="540914" cy="360000"/>
          </a:xfrm>
        </p:grpSpPr>
        <p:cxnSp>
          <p:nvCxnSpPr>
            <p:cNvPr id="21" name="Пряма сполучна лінія 20"/>
            <p:cNvCxnSpPr/>
            <p:nvPr/>
          </p:nvCxnSpPr>
          <p:spPr>
            <a:xfrm>
              <a:off x="7461935" y="4128735"/>
              <a:ext cx="540914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 сполучна лінія 21"/>
            <p:cNvCxnSpPr/>
            <p:nvPr/>
          </p:nvCxnSpPr>
          <p:spPr>
            <a:xfrm flipV="1">
              <a:off x="7461935" y="4128735"/>
              <a:ext cx="540914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Групувати 3"/>
          <p:cNvGrpSpPr/>
          <p:nvPr/>
        </p:nvGrpSpPr>
        <p:grpSpPr>
          <a:xfrm>
            <a:off x="10271972" y="5747823"/>
            <a:ext cx="1081828" cy="360000"/>
            <a:chOff x="10271972" y="5747823"/>
            <a:chExt cx="1081828" cy="360000"/>
          </a:xfrm>
        </p:grpSpPr>
        <p:grpSp>
          <p:nvGrpSpPr>
            <p:cNvPr id="34" name="Групувати 33"/>
            <p:cNvGrpSpPr/>
            <p:nvPr/>
          </p:nvGrpSpPr>
          <p:grpSpPr>
            <a:xfrm>
              <a:off x="10271972" y="5747823"/>
              <a:ext cx="1081828" cy="360000"/>
              <a:chOff x="3410755" y="5563744"/>
              <a:chExt cx="1081828" cy="3600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5" name="Прямокутник 34"/>
              <p:cNvSpPr/>
              <p:nvPr/>
            </p:nvSpPr>
            <p:spPr>
              <a:xfrm>
                <a:off x="3410755" y="5563744"/>
                <a:ext cx="54091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0</a:t>
                </a:r>
                <a:endParaRPr lang="uk-UA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Прямокутник 35"/>
              <p:cNvSpPr/>
              <p:nvPr/>
            </p:nvSpPr>
            <p:spPr>
              <a:xfrm>
                <a:off x="3951669" y="5563744"/>
                <a:ext cx="54091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39" name="Пряма сполучна лінія 38"/>
            <p:cNvCxnSpPr/>
            <p:nvPr/>
          </p:nvCxnSpPr>
          <p:spPr>
            <a:xfrm>
              <a:off x="10812886" y="5747823"/>
              <a:ext cx="540914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 сполучна лінія 40"/>
            <p:cNvCxnSpPr/>
            <p:nvPr/>
          </p:nvCxnSpPr>
          <p:spPr>
            <a:xfrm flipV="1">
              <a:off x="10812886" y="5747823"/>
              <a:ext cx="540914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Пряма зі стрілкою 6"/>
          <p:cNvCxnSpPr>
            <a:endCxn id="35" idx="0"/>
          </p:cNvCxnSpPr>
          <p:nvPr/>
        </p:nvCxnSpPr>
        <p:spPr>
          <a:xfrm>
            <a:off x="7753082" y="4359568"/>
            <a:ext cx="2789347" cy="138825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49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uk-UA" dirty="0" smtClean="0"/>
              <a:t>Альтернативний спосіб створення списку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5984501" y="1144243"/>
            <a:ext cx="552170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List =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reverseReadList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uk-UA" sz="2200" dirty="0"/>
          </a:p>
        </p:txBody>
      </p:sp>
      <p:sp>
        <p:nvSpPr>
          <p:cNvPr id="40" name="Прямокутник 39"/>
          <p:cNvSpPr/>
          <p:nvPr/>
        </p:nvSpPr>
        <p:spPr>
          <a:xfrm>
            <a:off x="252222" y="1146962"/>
            <a:ext cx="458986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reverseReadList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</a:p>
          <a:p>
            <a:r>
              <a:rPr lang="uk-UA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 &gt;&gt; 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L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L;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/>
          </a:p>
        </p:txBody>
      </p:sp>
      <p:sp>
        <p:nvSpPr>
          <p:cNvPr id="6" name="Прямокутник 5"/>
          <p:cNvSpPr/>
          <p:nvPr/>
        </p:nvSpPr>
        <p:spPr>
          <a:xfrm>
            <a:off x="5574401" y="3151313"/>
            <a:ext cx="3543842" cy="15583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 сполучна лінія 22"/>
          <p:cNvCxnSpPr>
            <a:stCxn id="6" idx="1"/>
            <a:endCxn id="6" idx="3"/>
          </p:cNvCxnSpPr>
          <p:nvPr/>
        </p:nvCxnSpPr>
        <p:spPr>
          <a:xfrm>
            <a:off x="5574401" y="3930485"/>
            <a:ext cx="354384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50928" y="273075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49" name="Прямокутник 48"/>
          <p:cNvSpPr/>
          <p:nvPr/>
        </p:nvSpPr>
        <p:spPr>
          <a:xfrm>
            <a:off x="5574401" y="5028278"/>
            <a:ext cx="6055222" cy="1436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4842085" y="5014301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838200" y="5679583"/>
            <a:ext cx="2733441" cy="4616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20</a:t>
            </a:r>
            <a:r>
              <a:rPr lang="en-US" sz="2400" dirty="0" smtClean="0">
                <a:latin typeface="Consolas" panose="020B0609020204030204" pitchFamily="49" charset="0"/>
              </a:rPr>
              <a:t> 30 40 end</a:t>
            </a:r>
            <a:endParaRPr lang="uk-UA" sz="24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18242" y="3151313"/>
            <a:ext cx="75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</a:t>
            </a:r>
            <a:endParaRPr lang="uk-UA" sz="2200" dirty="0"/>
          </a:p>
        </p:txBody>
      </p:sp>
      <p:grpSp>
        <p:nvGrpSpPr>
          <p:cNvPr id="12" name="Групувати 11"/>
          <p:cNvGrpSpPr/>
          <p:nvPr/>
        </p:nvGrpSpPr>
        <p:grpSpPr>
          <a:xfrm>
            <a:off x="5523432" y="3321402"/>
            <a:ext cx="1120999" cy="461665"/>
            <a:chOff x="5200927" y="4735895"/>
            <a:chExt cx="1120999" cy="461665"/>
          </a:xfrm>
        </p:grpSpPr>
        <p:sp>
          <p:nvSpPr>
            <p:cNvPr id="13" name="Прямокутник 12"/>
            <p:cNvSpPr/>
            <p:nvPr/>
          </p:nvSpPr>
          <p:spPr>
            <a:xfrm>
              <a:off x="5781012" y="4786727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00927" y="4735895"/>
              <a:ext cx="61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List</a:t>
              </a:r>
              <a:endParaRPr lang="uk-UA" sz="2400" dirty="0"/>
            </a:p>
          </p:txBody>
        </p:sp>
      </p:grpSp>
      <p:sp>
        <p:nvSpPr>
          <p:cNvPr id="15" name="Прямокутник 14"/>
          <p:cNvSpPr/>
          <p:nvPr/>
        </p:nvSpPr>
        <p:spPr>
          <a:xfrm>
            <a:off x="6570365" y="4142327"/>
            <a:ext cx="540914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00B050"/>
                </a:solidFill>
              </a:rPr>
              <a:t>2</a:t>
            </a:r>
            <a:r>
              <a:rPr lang="en-US" sz="2200" b="1" dirty="0" smtClean="0">
                <a:solidFill>
                  <a:srgbClr val="00B050"/>
                </a:solidFill>
              </a:rPr>
              <a:t>0</a:t>
            </a:r>
            <a:endParaRPr lang="uk-UA" sz="2200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4988" y="4077901"/>
            <a:ext cx="231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x</a:t>
            </a:r>
            <a:endParaRPr lang="uk-UA" sz="2400" b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18242" y="3928681"/>
            <a:ext cx="19849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reverseReadList</a:t>
            </a:r>
            <a:endParaRPr lang="uk-UA" sz="2200" dirty="0"/>
          </a:p>
        </p:txBody>
      </p:sp>
      <p:grpSp>
        <p:nvGrpSpPr>
          <p:cNvPr id="18" name="Групувати 17"/>
          <p:cNvGrpSpPr/>
          <p:nvPr/>
        </p:nvGrpSpPr>
        <p:grpSpPr>
          <a:xfrm>
            <a:off x="7204358" y="4077902"/>
            <a:ext cx="798490" cy="461665"/>
            <a:chOff x="5588363" y="4735895"/>
            <a:chExt cx="798490" cy="461665"/>
          </a:xfrm>
        </p:grpSpPr>
        <p:sp>
          <p:nvSpPr>
            <p:cNvPr id="19" name="Прямокутник 18"/>
            <p:cNvSpPr/>
            <p:nvPr/>
          </p:nvSpPr>
          <p:spPr>
            <a:xfrm>
              <a:off x="5845939" y="4786728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b="1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88363" y="4735895"/>
              <a:ext cx="231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</a:t>
              </a:r>
              <a:endParaRPr lang="uk-UA" sz="2400" dirty="0"/>
            </a:p>
          </p:txBody>
        </p:sp>
      </p:grpSp>
      <p:grpSp>
        <p:nvGrpSpPr>
          <p:cNvPr id="34" name="Групувати 33"/>
          <p:cNvGrpSpPr/>
          <p:nvPr/>
        </p:nvGrpSpPr>
        <p:grpSpPr>
          <a:xfrm>
            <a:off x="10271972" y="5747823"/>
            <a:ext cx="1081828" cy="360000"/>
            <a:chOff x="3410755" y="5563744"/>
            <a:chExt cx="1081828" cy="360000"/>
          </a:xfrm>
        </p:grpSpPr>
        <p:sp>
          <p:nvSpPr>
            <p:cNvPr id="35" name="Прямокутник 34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36" name="Прямокутник 35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39" name="Пряма сполучна лінія 38"/>
          <p:cNvCxnSpPr/>
          <p:nvPr/>
        </p:nvCxnSpPr>
        <p:spPr>
          <a:xfrm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 сполучна лінія 40"/>
          <p:cNvCxnSpPr/>
          <p:nvPr/>
        </p:nvCxnSpPr>
        <p:spPr>
          <a:xfrm flipV="1"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 зі стрілкою 41"/>
          <p:cNvCxnSpPr/>
          <p:nvPr/>
        </p:nvCxnSpPr>
        <p:spPr>
          <a:xfrm>
            <a:off x="7753082" y="4359568"/>
            <a:ext cx="2789347" cy="1388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01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uk-UA" dirty="0" smtClean="0"/>
              <a:t>Альтернативний спосіб створення списку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5984501" y="1144243"/>
            <a:ext cx="552170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List =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reverseReadList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uk-UA" sz="2200" dirty="0"/>
          </a:p>
        </p:txBody>
      </p:sp>
      <p:sp>
        <p:nvSpPr>
          <p:cNvPr id="40" name="Прямокутник 39"/>
          <p:cNvSpPr/>
          <p:nvPr/>
        </p:nvSpPr>
        <p:spPr>
          <a:xfrm>
            <a:off x="252222" y="1146962"/>
            <a:ext cx="458986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reverseReadList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</a:p>
          <a:p>
            <a:r>
              <a:rPr lang="uk-UA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(cin &gt;&gt; x)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 = </a:t>
            </a: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L);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L;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/>
          </a:p>
        </p:txBody>
      </p:sp>
      <p:sp>
        <p:nvSpPr>
          <p:cNvPr id="6" name="Прямокутник 5"/>
          <p:cNvSpPr/>
          <p:nvPr/>
        </p:nvSpPr>
        <p:spPr>
          <a:xfrm>
            <a:off x="5574401" y="3151313"/>
            <a:ext cx="3543842" cy="15583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 сполучна лінія 22"/>
          <p:cNvCxnSpPr>
            <a:stCxn id="6" idx="1"/>
            <a:endCxn id="6" idx="3"/>
          </p:cNvCxnSpPr>
          <p:nvPr/>
        </p:nvCxnSpPr>
        <p:spPr>
          <a:xfrm>
            <a:off x="5574401" y="3930485"/>
            <a:ext cx="354384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50928" y="273075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49" name="Прямокутник 48"/>
          <p:cNvSpPr/>
          <p:nvPr/>
        </p:nvSpPr>
        <p:spPr>
          <a:xfrm>
            <a:off x="5574401" y="5028278"/>
            <a:ext cx="6055222" cy="1436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4842085" y="5014301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838200" y="5679583"/>
            <a:ext cx="2733441" cy="4616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20</a:t>
            </a:r>
            <a:r>
              <a:rPr lang="en-US" sz="2400" dirty="0" smtClean="0">
                <a:latin typeface="Consolas" panose="020B0609020204030204" pitchFamily="49" charset="0"/>
              </a:rPr>
              <a:t> 30 40 end</a:t>
            </a:r>
            <a:endParaRPr lang="uk-UA" sz="24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18242" y="3151313"/>
            <a:ext cx="75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</a:t>
            </a:r>
            <a:endParaRPr lang="uk-UA" sz="2200" dirty="0"/>
          </a:p>
        </p:txBody>
      </p:sp>
      <p:grpSp>
        <p:nvGrpSpPr>
          <p:cNvPr id="12" name="Групувати 11"/>
          <p:cNvGrpSpPr/>
          <p:nvPr/>
        </p:nvGrpSpPr>
        <p:grpSpPr>
          <a:xfrm>
            <a:off x="5523432" y="3321402"/>
            <a:ext cx="1120999" cy="461665"/>
            <a:chOff x="5200927" y="4735895"/>
            <a:chExt cx="1120999" cy="461665"/>
          </a:xfrm>
        </p:grpSpPr>
        <p:sp>
          <p:nvSpPr>
            <p:cNvPr id="13" name="Прямокутник 12"/>
            <p:cNvSpPr/>
            <p:nvPr/>
          </p:nvSpPr>
          <p:spPr>
            <a:xfrm>
              <a:off x="5781012" y="4786727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00927" y="4735895"/>
              <a:ext cx="61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List</a:t>
              </a:r>
              <a:endParaRPr lang="uk-UA" sz="2400" dirty="0"/>
            </a:p>
          </p:txBody>
        </p:sp>
      </p:grpSp>
      <p:sp>
        <p:nvSpPr>
          <p:cNvPr id="15" name="Прямокутник 14"/>
          <p:cNvSpPr/>
          <p:nvPr/>
        </p:nvSpPr>
        <p:spPr>
          <a:xfrm>
            <a:off x="6570365" y="4142327"/>
            <a:ext cx="540914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20</a:t>
            </a:r>
            <a:endParaRPr lang="uk-UA" sz="2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4988" y="4077901"/>
            <a:ext cx="231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uk-UA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118242" y="3928681"/>
            <a:ext cx="19849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reverseReadList</a:t>
            </a:r>
            <a:endParaRPr lang="uk-UA" sz="2200" dirty="0"/>
          </a:p>
        </p:txBody>
      </p:sp>
      <p:grpSp>
        <p:nvGrpSpPr>
          <p:cNvPr id="18" name="Групувати 17"/>
          <p:cNvGrpSpPr/>
          <p:nvPr/>
        </p:nvGrpSpPr>
        <p:grpSpPr>
          <a:xfrm>
            <a:off x="7204358" y="4077902"/>
            <a:ext cx="798490" cy="461665"/>
            <a:chOff x="5588363" y="4735895"/>
            <a:chExt cx="798490" cy="461665"/>
          </a:xfrm>
        </p:grpSpPr>
        <p:sp>
          <p:nvSpPr>
            <p:cNvPr id="19" name="Прямокутник 18"/>
            <p:cNvSpPr/>
            <p:nvPr/>
          </p:nvSpPr>
          <p:spPr>
            <a:xfrm>
              <a:off x="5845939" y="4786728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b="1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88363" y="4735895"/>
              <a:ext cx="231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L</a:t>
              </a:r>
              <a:endParaRPr lang="uk-UA" sz="24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4" name="Групувати 33"/>
          <p:cNvGrpSpPr/>
          <p:nvPr/>
        </p:nvGrpSpPr>
        <p:grpSpPr>
          <a:xfrm>
            <a:off x="10271972" y="5747823"/>
            <a:ext cx="1081828" cy="360000"/>
            <a:chOff x="3410755" y="5563744"/>
            <a:chExt cx="1081828" cy="360000"/>
          </a:xfrm>
        </p:grpSpPr>
        <p:sp>
          <p:nvSpPr>
            <p:cNvPr id="35" name="Прямокутник 34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36" name="Прямокутник 35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3" name="Групувати 2"/>
          <p:cNvGrpSpPr/>
          <p:nvPr/>
        </p:nvGrpSpPr>
        <p:grpSpPr>
          <a:xfrm>
            <a:off x="8786616" y="5747823"/>
            <a:ext cx="1485356" cy="360000"/>
            <a:chOff x="8786616" y="5747823"/>
            <a:chExt cx="1485356" cy="360000"/>
          </a:xfrm>
        </p:grpSpPr>
        <p:grpSp>
          <p:nvGrpSpPr>
            <p:cNvPr id="31" name="Групувати 30"/>
            <p:cNvGrpSpPr/>
            <p:nvPr/>
          </p:nvGrpSpPr>
          <p:grpSpPr>
            <a:xfrm>
              <a:off x="8786616" y="5747823"/>
              <a:ext cx="1081828" cy="360000"/>
              <a:chOff x="3410755" y="5563744"/>
              <a:chExt cx="1081828" cy="3600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Прямокутник 31"/>
              <p:cNvSpPr/>
              <p:nvPr/>
            </p:nvSpPr>
            <p:spPr>
              <a:xfrm>
                <a:off x="3410755" y="5563744"/>
                <a:ext cx="54091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0</a:t>
                </a:r>
                <a:endParaRPr lang="uk-UA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Прямокутник 32"/>
              <p:cNvSpPr/>
              <p:nvPr/>
            </p:nvSpPr>
            <p:spPr>
              <a:xfrm>
                <a:off x="3951669" y="5563744"/>
                <a:ext cx="54091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38" name="Пряма зі стрілкою 37"/>
            <p:cNvCxnSpPr>
              <a:endCxn id="35" idx="1"/>
            </p:cNvCxnSpPr>
            <p:nvPr/>
          </p:nvCxnSpPr>
          <p:spPr>
            <a:xfrm>
              <a:off x="9597987" y="5927823"/>
              <a:ext cx="6739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Пряма сполучна лінія 38"/>
          <p:cNvCxnSpPr/>
          <p:nvPr/>
        </p:nvCxnSpPr>
        <p:spPr>
          <a:xfrm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 сполучна лінія 40"/>
          <p:cNvCxnSpPr/>
          <p:nvPr/>
        </p:nvCxnSpPr>
        <p:spPr>
          <a:xfrm flipV="1"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 зі стрілкою 41"/>
          <p:cNvCxnSpPr/>
          <p:nvPr/>
        </p:nvCxnSpPr>
        <p:spPr>
          <a:xfrm>
            <a:off x="7753082" y="4359568"/>
            <a:ext cx="2789347" cy="138825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 зі стрілкою 3"/>
          <p:cNvCxnSpPr>
            <a:endCxn id="32" idx="0"/>
          </p:cNvCxnSpPr>
          <p:nvPr/>
        </p:nvCxnSpPr>
        <p:spPr>
          <a:xfrm>
            <a:off x="7753082" y="4359568"/>
            <a:ext cx="1303991" cy="138825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4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uk-UA" dirty="0" smtClean="0"/>
              <a:t>Альтернативний спосіб створення списку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5984501" y="1144243"/>
            <a:ext cx="552170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List =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reverseReadList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uk-UA" sz="2200" dirty="0"/>
          </a:p>
        </p:txBody>
      </p:sp>
      <p:sp>
        <p:nvSpPr>
          <p:cNvPr id="40" name="Прямокутник 39"/>
          <p:cNvSpPr/>
          <p:nvPr/>
        </p:nvSpPr>
        <p:spPr>
          <a:xfrm>
            <a:off x="252222" y="1146962"/>
            <a:ext cx="458986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reverseReadList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</a:p>
          <a:p>
            <a:r>
              <a:rPr lang="uk-UA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 &gt;&gt; 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L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L;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/>
          </a:p>
        </p:txBody>
      </p:sp>
      <p:sp>
        <p:nvSpPr>
          <p:cNvPr id="6" name="Прямокутник 5"/>
          <p:cNvSpPr/>
          <p:nvPr/>
        </p:nvSpPr>
        <p:spPr>
          <a:xfrm>
            <a:off x="5574401" y="3151313"/>
            <a:ext cx="3543842" cy="15583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 сполучна лінія 22"/>
          <p:cNvCxnSpPr>
            <a:stCxn id="6" idx="1"/>
            <a:endCxn id="6" idx="3"/>
          </p:cNvCxnSpPr>
          <p:nvPr/>
        </p:nvCxnSpPr>
        <p:spPr>
          <a:xfrm>
            <a:off x="5574401" y="3930485"/>
            <a:ext cx="354384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50928" y="273075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49" name="Прямокутник 48"/>
          <p:cNvSpPr/>
          <p:nvPr/>
        </p:nvSpPr>
        <p:spPr>
          <a:xfrm>
            <a:off x="5574401" y="5028278"/>
            <a:ext cx="6055222" cy="1436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4842085" y="5014301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838200" y="5679583"/>
            <a:ext cx="2733441" cy="4616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20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30</a:t>
            </a:r>
            <a:r>
              <a:rPr lang="en-US" sz="2400" dirty="0" smtClean="0">
                <a:latin typeface="Consolas" panose="020B0609020204030204" pitchFamily="49" charset="0"/>
              </a:rPr>
              <a:t> 40 end</a:t>
            </a:r>
            <a:endParaRPr lang="uk-UA" sz="24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18242" y="3151313"/>
            <a:ext cx="75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</a:t>
            </a:r>
            <a:endParaRPr lang="uk-UA" sz="2200" dirty="0"/>
          </a:p>
        </p:txBody>
      </p:sp>
      <p:grpSp>
        <p:nvGrpSpPr>
          <p:cNvPr id="12" name="Групувати 11"/>
          <p:cNvGrpSpPr/>
          <p:nvPr/>
        </p:nvGrpSpPr>
        <p:grpSpPr>
          <a:xfrm>
            <a:off x="5523432" y="3321402"/>
            <a:ext cx="1120999" cy="461665"/>
            <a:chOff x="5200927" y="4735895"/>
            <a:chExt cx="1120999" cy="461665"/>
          </a:xfrm>
        </p:grpSpPr>
        <p:sp>
          <p:nvSpPr>
            <p:cNvPr id="13" name="Прямокутник 12"/>
            <p:cNvSpPr/>
            <p:nvPr/>
          </p:nvSpPr>
          <p:spPr>
            <a:xfrm>
              <a:off x="5781012" y="4786727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00927" y="4735895"/>
              <a:ext cx="61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List</a:t>
              </a:r>
              <a:endParaRPr lang="uk-UA" sz="2400" dirty="0"/>
            </a:p>
          </p:txBody>
        </p:sp>
      </p:grpSp>
      <p:sp>
        <p:nvSpPr>
          <p:cNvPr id="15" name="Прямокутник 14"/>
          <p:cNvSpPr/>
          <p:nvPr/>
        </p:nvSpPr>
        <p:spPr>
          <a:xfrm>
            <a:off x="6570365" y="4142327"/>
            <a:ext cx="540914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00B050"/>
                </a:solidFill>
              </a:rPr>
              <a:t>3</a:t>
            </a:r>
            <a:r>
              <a:rPr lang="en-US" sz="2200" b="1" dirty="0" smtClean="0">
                <a:solidFill>
                  <a:srgbClr val="00B050"/>
                </a:solidFill>
              </a:rPr>
              <a:t>0</a:t>
            </a:r>
            <a:endParaRPr lang="uk-UA" sz="2200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4988" y="4077901"/>
            <a:ext cx="231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x</a:t>
            </a:r>
            <a:endParaRPr lang="uk-UA" sz="2400" b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18242" y="3928681"/>
            <a:ext cx="19849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reverseReadList</a:t>
            </a:r>
            <a:endParaRPr lang="uk-UA" sz="2200" dirty="0"/>
          </a:p>
        </p:txBody>
      </p:sp>
      <p:grpSp>
        <p:nvGrpSpPr>
          <p:cNvPr id="18" name="Групувати 17"/>
          <p:cNvGrpSpPr/>
          <p:nvPr/>
        </p:nvGrpSpPr>
        <p:grpSpPr>
          <a:xfrm>
            <a:off x="7204358" y="4077902"/>
            <a:ext cx="798490" cy="461665"/>
            <a:chOff x="5588363" y="4735895"/>
            <a:chExt cx="798490" cy="461665"/>
          </a:xfrm>
        </p:grpSpPr>
        <p:sp>
          <p:nvSpPr>
            <p:cNvPr id="19" name="Прямокутник 18"/>
            <p:cNvSpPr/>
            <p:nvPr/>
          </p:nvSpPr>
          <p:spPr>
            <a:xfrm>
              <a:off x="5845939" y="4786728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b="1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88363" y="4735895"/>
              <a:ext cx="231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</a:t>
              </a:r>
              <a:endParaRPr lang="uk-UA" sz="2400" dirty="0"/>
            </a:p>
          </p:txBody>
        </p:sp>
      </p:grpSp>
      <p:grpSp>
        <p:nvGrpSpPr>
          <p:cNvPr id="31" name="Групувати 30"/>
          <p:cNvGrpSpPr/>
          <p:nvPr/>
        </p:nvGrpSpPr>
        <p:grpSpPr>
          <a:xfrm>
            <a:off x="8786616" y="5747823"/>
            <a:ext cx="1081828" cy="360000"/>
            <a:chOff x="3410755" y="5563744"/>
            <a:chExt cx="1081828" cy="360000"/>
          </a:xfrm>
        </p:grpSpPr>
        <p:sp>
          <p:nvSpPr>
            <p:cNvPr id="32" name="Прямокутник 31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33" name="Прямокутник 32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34" name="Групувати 33"/>
          <p:cNvGrpSpPr/>
          <p:nvPr/>
        </p:nvGrpSpPr>
        <p:grpSpPr>
          <a:xfrm>
            <a:off x="10271972" y="5747823"/>
            <a:ext cx="1081828" cy="360000"/>
            <a:chOff x="3410755" y="5563744"/>
            <a:chExt cx="1081828" cy="360000"/>
          </a:xfrm>
        </p:grpSpPr>
        <p:sp>
          <p:nvSpPr>
            <p:cNvPr id="35" name="Прямокутник 34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36" name="Прямокутник 35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38" name="Пряма зі стрілкою 37"/>
          <p:cNvCxnSpPr>
            <a:endCxn id="35" idx="1"/>
          </p:cNvCxnSpPr>
          <p:nvPr/>
        </p:nvCxnSpPr>
        <p:spPr>
          <a:xfrm>
            <a:off x="9597987" y="5927823"/>
            <a:ext cx="673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 сполучна лінія 38"/>
          <p:cNvCxnSpPr/>
          <p:nvPr/>
        </p:nvCxnSpPr>
        <p:spPr>
          <a:xfrm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 сполучна лінія 40"/>
          <p:cNvCxnSpPr/>
          <p:nvPr/>
        </p:nvCxnSpPr>
        <p:spPr>
          <a:xfrm flipV="1"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 зі стрілкою 41"/>
          <p:cNvCxnSpPr/>
          <p:nvPr/>
        </p:nvCxnSpPr>
        <p:spPr>
          <a:xfrm>
            <a:off x="7753082" y="4359568"/>
            <a:ext cx="1303991" cy="1388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38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uk-UA" dirty="0" smtClean="0"/>
              <a:t>Альтернативний спосіб створення списку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5984501" y="1144243"/>
            <a:ext cx="552170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List =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reverseReadList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uk-UA" sz="2200" dirty="0"/>
          </a:p>
        </p:txBody>
      </p:sp>
      <p:sp>
        <p:nvSpPr>
          <p:cNvPr id="40" name="Прямокутник 39"/>
          <p:cNvSpPr/>
          <p:nvPr/>
        </p:nvSpPr>
        <p:spPr>
          <a:xfrm>
            <a:off x="252222" y="1146962"/>
            <a:ext cx="458986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reverseReadList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</a:p>
          <a:p>
            <a:r>
              <a:rPr lang="uk-UA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(cin &gt;&gt; x)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 = </a:t>
            </a: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L);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L;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/>
          </a:p>
        </p:txBody>
      </p:sp>
      <p:sp>
        <p:nvSpPr>
          <p:cNvPr id="6" name="Прямокутник 5"/>
          <p:cNvSpPr/>
          <p:nvPr/>
        </p:nvSpPr>
        <p:spPr>
          <a:xfrm>
            <a:off x="5574401" y="3151313"/>
            <a:ext cx="3543842" cy="15583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 сполучна лінія 22"/>
          <p:cNvCxnSpPr>
            <a:stCxn id="6" idx="1"/>
            <a:endCxn id="6" idx="3"/>
          </p:cNvCxnSpPr>
          <p:nvPr/>
        </p:nvCxnSpPr>
        <p:spPr>
          <a:xfrm>
            <a:off x="5574401" y="3930485"/>
            <a:ext cx="354384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50928" y="273075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49" name="Прямокутник 48"/>
          <p:cNvSpPr/>
          <p:nvPr/>
        </p:nvSpPr>
        <p:spPr>
          <a:xfrm>
            <a:off x="5574401" y="5028278"/>
            <a:ext cx="6055222" cy="1436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4842085" y="5014301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838200" y="5679583"/>
            <a:ext cx="2733441" cy="4616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20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30</a:t>
            </a:r>
            <a:r>
              <a:rPr lang="en-US" sz="2400" dirty="0" smtClean="0">
                <a:latin typeface="Consolas" panose="020B0609020204030204" pitchFamily="49" charset="0"/>
              </a:rPr>
              <a:t> 40 end</a:t>
            </a:r>
            <a:endParaRPr lang="uk-UA" sz="24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18242" y="3151313"/>
            <a:ext cx="75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</a:t>
            </a:r>
            <a:endParaRPr lang="uk-UA" sz="2200" dirty="0"/>
          </a:p>
        </p:txBody>
      </p:sp>
      <p:grpSp>
        <p:nvGrpSpPr>
          <p:cNvPr id="12" name="Групувати 11"/>
          <p:cNvGrpSpPr/>
          <p:nvPr/>
        </p:nvGrpSpPr>
        <p:grpSpPr>
          <a:xfrm>
            <a:off x="5523432" y="3321402"/>
            <a:ext cx="1120999" cy="461665"/>
            <a:chOff x="5200927" y="4735895"/>
            <a:chExt cx="1120999" cy="461665"/>
          </a:xfrm>
        </p:grpSpPr>
        <p:sp>
          <p:nvSpPr>
            <p:cNvPr id="13" name="Прямокутник 12"/>
            <p:cNvSpPr/>
            <p:nvPr/>
          </p:nvSpPr>
          <p:spPr>
            <a:xfrm>
              <a:off x="5781012" y="4786727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00927" y="4735895"/>
              <a:ext cx="61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List</a:t>
              </a:r>
              <a:endParaRPr lang="uk-UA" sz="2400" dirty="0"/>
            </a:p>
          </p:txBody>
        </p:sp>
      </p:grpSp>
      <p:sp>
        <p:nvSpPr>
          <p:cNvPr id="15" name="Прямокутник 14"/>
          <p:cNvSpPr/>
          <p:nvPr/>
        </p:nvSpPr>
        <p:spPr>
          <a:xfrm>
            <a:off x="6570365" y="4142327"/>
            <a:ext cx="540914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3</a:t>
            </a:r>
            <a:r>
              <a:rPr lang="en-US" sz="2200" dirty="0" smtClean="0">
                <a:solidFill>
                  <a:schemeClr val="tx1"/>
                </a:solidFill>
              </a:rPr>
              <a:t>0</a:t>
            </a:r>
            <a:endParaRPr lang="uk-UA" sz="2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4988" y="4077901"/>
            <a:ext cx="231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uk-UA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118242" y="3928681"/>
            <a:ext cx="19849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reverseReadList</a:t>
            </a:r>
            <a:endParaRPr lang="uk-UA" sz="2200" dirty="0"/>
          </a:p>
        </p:txBody>
      </p:sp>
      <p:grpSp>
        <p:nvGrpSpPr>
          <p:cNvPr id="18" name="Групувати 17"/>
          <p:cNvGrpSpPr/>
          <p:nvPr/>
        </p:nvGrpSpPr>
        <p:grpSpPr>
          <a:xfrm>
            <a:off x="7204358" y="4077902"/>
            <a:ext cx="798490" cy="461665"/>
            <a:chOff x="5588363" y="4735895"/>
            <a:chExt cx="798490" cy="461665"/>
          </a:xfrm>
        </p:grpSpPr>
        <p:sp>
          <p:nvSpPr>
            <p:cNvPr id="19" name="Прямокутник 18"/>
            <p:cNvSpPr/>
            <p:nvPr/>
          </p:nvSpPr>
          <p:spPr>
            <a:xfrm>
              <a:off x="5845939" y="4786728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b="1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88363" y="4735895"/>
              <a:ext cx="231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L</a:t>
              </a:r>
              <a:endParaRPr lang="uk-UA" sz="24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1" name="Групувати 30"/>
          <p:cNvGrpSpPr/>
          <p:nvPr/>
        </p:nvGrpSpPr>
        <p:grpSpPr>
          <a:xfrm>
            <a:off x="8786616" y="5747823"/>
            <a:ext cx="1081828" cy="360000"/>
            <a:chOff x="3410755" y="5563744"/>
            <a:chExt cx="1081828" cy="360000"/>
          </a:xfrm>
        </p:grpSpPr>
        <p:sp>
          <p:nvSpPr>
            <p:cNvPr id="32" name="Прямокутник 31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33" name="Прямокутник 32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34" name="Групувати 33"/>
          <p:cNvGrpSpPr/>
          <p:nvPr/>
        </p:nvGrpSpPr>
        <p:grpSpPr>
          <a:xfrm>
            <a:off x="10271972" y="5747823"/>
            <a:ext cx="1081828" cy="360000"/>
            <a:chOff x="3410755" y="5563744"/>
            <a:chExt cx="1081828" cy="360000"/>
          </a:xfrm>
        </p:grpSpPr>
        <p:sp>
          <p:nvSpPr>
            <p:cNvPr id="35" name="Прямокутник 34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36" name="Прямокутник 35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3" name="Групувати 2"/>
          <p:cNvGrpSpPr/>
          <p:nvPr/>
        </p:nvGrpSpPr>
        <p:grpSpPr>
          <a:xfrm>
            <a:off x="7316277" y="5747823"/>
            <a:ext cx="1470339" cy="360000"/>
            <a:chOff x="7316277" y="5747823"/>
            <a:chExt cx="1470339" cy="360000"/>
          </a:xfrm>
        </p:grpSpPr>
        <p:grpSp>
          <p:nvGrpSpPr>
            <p:cNvPr id="27" name="Групувати 26"/>
            <p:cNvGrpSpPr/>
            <p:nvPr/>
          </p:nvGrpSpPr>
          <p:grpSpPr>
            <a:xfrm>
              <a:off x="7316277" y="5747823"/>
              <a:ext cx="1081828" cy="360000"/>
              <a:chOff x="3410755" y="5563744"/>
              <a:chExt cx="1081828" cy="3600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8" name="Прямокутник 27"/>
              <p:cNvSpPr/>
              <p:nvPr/>
            </p:nvSpPr>
            <p:spPr>
              <a:xfrm>
                <a:off x="3410755" y="5563744"/>
                <a:ext cx="54091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0</a:t>
                </a:r>
                <a:endParaRPr lang="uk-UA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Прямокутник 28"/>
              <p:cNvSpPr/>
              <p:nvPr/>
            </p:nvSpPr>
            <p:spPr>
              <a:xfrm>
                <a:off x="3951669" y="5563744"/>
                <a:ext cx="54091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37" name="Пряма зі стрілкою 36"/>
            <p:cNvCxnSpPr>
              <a:endCxn id="32" idx="1"/>
            </p:cNvCxnSpPr>
            <p:nvPr/>
          </p:nvCxnSpPr>
          <p:spPr>
            <a:xfrm>
              <a:off x="8127648" y="5927823"/>
              <a:ext cx="6589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Пряма зі стрілкою 37"/>
          <p:cNvCxnSpPr>
            <a:endCxn id="35" idx="1"/>
          </p:cNvCxnSpPr>
          <p:nvPr/>
        </p:nvCxnSpPr>
        <p:spPr>
          <a:xfrm>
            <a:off x="9597987" y="5927823"/>
            <a:ext cx="673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 сполучна лінія 38"/>
          <p:cNvCxnSpPr/>
          <p:nvPr/>
        </p:nvCxnSpPr>
        <p:spPr>
          <a:xfrm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 сполучна лінія 40"/>
          <p:cNvCxnSpPr/>
          <p:nvPr/>
        </p:nvCxnSpPr>
        <p:spPr>
          <a:xfrm flipV="1"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 зі стрілкою 41"/>
          <p:cNvCxnSpPr/>
          <p:nvPr/>
        </p:nvCxnSpPr>
        <p:spPr>
          <a:xfrm>
            <a:off x="7753082" y="4359568"/>
            <a:ext cx="1303991" cy="138825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 зі стрілкою 3"/>
          <p:cNvCxnSpPr>
            <a:endCxn id="28" idx="0"/>
          </p:cNvCxnSpPr>
          <p:nvPr/>
        </p:nvCxnSpPr>
        <p:spPr>
          <a:xfrm flipH="1">
            <a:off x="7586734" y="4359568"/>
            <a:ext cx="166348" cy="138825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91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uk-UA" dirty="0" smtClean="0"/>
              <a:t>Альтернативний спосіб створення списку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5984501" y="1144243"/>
            <a:ext cx="552170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List =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reverseReadList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uk-UA" sz="2200" dirty="0"/>
          </a:p>
        </p:txBody>
      </p:sp>
      <p:sp>
        <p:nvSpPr>
          <p:cNvPr id="40" name="Прямокутник 39"/>
          <p:cNvSpPr/>
          <p:nvPr/>
        </p:nvSpPr>
        <p:spPr>
          <a:xfrm>
            <a:off x="252222" y="1146962"/>
            <a:ext cx="458986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reverseReadList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</a:p>
          <a:p>
            <a:r>
              <a:rPr lang="uk-UA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 &gt;&gt; 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L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L;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/>
          </a:p>
        </p:txBody>
      </p:sp>
      <p:sp>
        <p:nvSpPr>
          <p:cNvPr id="6" name="Прямокутник 5"/>
          <p:cNvSpPr/>
          <p:nvPr/>
        </p:nvSpPr>
        <p:spPr>
          <a:xfrm>
            <a:off x="5574401" y="3151313"/>
            <a:ext cx="3543842" cy="15583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 сполучна лінія 22"/>
          <p:cNvCxnSpPr>
            <a:stCxn id="6" idx="1"/>
            <a:endCxn id="6" idx="3"/>
          </p:cNvCxnSpPr>
          <p:nvPr/>
        </p:nvCxnSpPr>
        <p:spPr>
          <a:xfrm>
            <a:off x="5574401" y="3930485"/>
            <a:ext cx="354384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50928" y="273075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49" name="Прямокутник 48"/>
          <p:cNvSpPr/>
          <p:nvPr/>
        </p:nvSpPr>
        <p:spPr>
          <a:xfrm>
            <a:off x="5574401" y="5028278"/>
            <a:ext cx="6055222" cy="1436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4842085" y="5014301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838200" y="5679583"/>
            <a:ext cx="2733441" cy="4616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20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30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40</a:t>
            </a:r>
            <a:r>
              <a:rPr lang="en-US" sz="2400" dirty="0" smtClean="0">
                <a:latin typeface="Consolas" panose="020B0609020204030204" pitchFamily="49" charset="0"/>
              </a:rPr>
              <a:t> end</a:t>
            </a:r>
            <a:endParaRPr lang="uk-UA" sz="24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18242" y="3151313"/>
            <a:ext cx="75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</a:t>
            </a:r>
            <a:endParaRPr lang="uk-UA" sz="2200" dirty="0"/>
          </a:p>
        </p:txBody>
      </p:sp>
      <p:grpSp>
        <p:nvGrpSpPr>
          <p:cNvPr id="12" name="Групувати 11"/>
          <p:cNvGrpSpPr/>
          <p:nvPr/>
        </p:nvGrpSpPr>
        <p:grpSpPr>
          <a:xfrm>
            <a:off x="5523432" y="3321402"/>
            <a:ext cx="1120999" cy="461665"/>
            <a:chOff x="5200927" y="4735895"/>
            <a:chExt cx="1120999" cy="461665"/>
          </a:xfrm>
        </p:grpSpPr>
        <p:sp>
          <p:nvSpPr>
            <p:cNvPr id="13" name="Прямокутник 12"/>
            <p:cNvSpPr/>
            <p:nvPr/>
          </p:nvSpPr>
          <p:spPr>
            <a:xfrm>
              <a:off x="5781012" y="4786727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00927" y="4735895"/>
              <a:ext cx="61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List</a:t>
              </a:r>
              <a:endParaRPr lang="uk-UA" sz="2400" dirty="0"/>
            </a:p>
          </p:txBody>
        </p:sp>
      </p:grpSp>
      <p:sp>
        <p:nvSpPr>
          <p:cNvPr id="15" name="Прямокутник 14"/>
          <p:cNvSpPr/>
          <p:nvPr/>
        </p:nvSpPr>
        <p:spPr>
          <a:xfrm>
            <a:off x="6570365" y="4142327"/>
            <a:ext cx="540914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0B050"/>
                </a:solidFill>
              </a:rPr>
              <a:t>40</a:t>
            </a:r>
            <a:endParaRPr lang="uk-UA" sz="2200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4988" y="4077901"/>
            <a:ext cx="231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x</a:t>
            </a:r>
            <a:endParaRPr lang="uk-UA" sz="2400" b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18242" y="3928681"/>
            <a:ext cx="19849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reverseReadList</a:t>
            </a:r>
            <a:endParaRPr lang="uk-UA" sz="2200" dirty="0"/>
          </a:p>
        </p:txBody>
      </p:sp>
      <p:grpSp>
        <p:nvGrpSpPr>
          <p:cNvPr id="18" name="Групувати 17"/>
          <p:cNvGrpSpPr/>
          <p:nvPr/>
        </p:nvGrpSpPr>
        <p:grpSpPr>
          <a:xfrm>
            <a:off x="7204358" y="4077902"/>
            <a:ext cx="798490" cy="461665"/>
            <a:chOff x="5588363" y="4735895"/>
            <a:chExt cx="798490" cy="461665"/>
          </a:xfrm>
        </p:grpSpPr>
        <p:sp>
          <p:nvSpPr>
            <p:cNvPr id="19" name="Прямокутник 18"/>
            <p:cNvSpPr/>
            <p:nvPr/>
          </p:nvSpPr>
          <p:spPr>
            <a:xfrm>
              <a:off x="5845939" y="4786728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b="1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88363" y="4735895"/>
              <a:ext cx="231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</a:t>
              </a:r>
              <a:endParaRPr lang="uk-UA" sz="2400" dirty="0"/>
            </a:p>
          </p:txBody>
        </p:sp>
      </p:grpSp>
      <p:grpSp>
        <p:nvGrpSpPr>
          <p:cNvPr id="27" name="Групувати 26"/>
          <p:cNvGrpSpPr/>
          <p:nvPr/>
        </p:nvGrpSpPr>
        <p:grpSpPr>
          <a:xfrm>
            <a:off x="7316277" y="5747823"/>
            <a:ext cx="1081828" cy="360000"/>
            <a:chOff x="3410755" y="5563744"/>
            <a:chExt cx="1081828" cy="360000"/>
          </a:xfrm>
        </p:grpSpPr>
        <p:sp>
          <p:nvSpPr>
            <p:cNvPr id="28" name="Прямокутник 27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Прямокутник 28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31" name="Групувати 30"/>
          <p:cNvGrpSpPr/>
          <p:nvPr/>
        </p:nvGrpSpPr>
        <p:grpSpPr>
          <a:xfrm>
            <a:off x="8786616" y="5747823"/>
            <a:ext cx="1081828" cy="360000"/>
            <a:chOff x="3410755" y="5563744"/>
            <a:chExt cx="1081828" cy="360000"/>
          </a:xfrm>
        </p:grpSpPr>
        <p:sp>
          <p:nvSpPr>
            <p:cNvPr id="32" name="Прямокутник 31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33" name="Прямокутник 32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34" name="Групувати 33"/>
          <p:cNvGrpSpPr/>
          <p:nvPr/>
        </p:nvGrpSpPr>
        <p:grpSpPr>
          <a:xfrm>
            <a:off x="10271972" y="5747823"/>
            <a:ext cx="1081828" cy="360000"/>
            <a:chOff x="3410755" y="5563744"/>
            <a:chExt cx="1081828" cy="360000"/>
          </a:xfrm>
        </p:grpSpPr>
        <p:sp>
          <p:nvSpPr>
            <p:cNvPr id="35" name="Прямокутник 34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36" name="Прямокутник 35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37" name="Пряма зі стрілкою 36"/>
          <p:cNvCxnSpPr>
            <a:endCxn id="32" idx="1"/>
          </p:cNvCxnSpPr>
          <p:nvPr/>
        </p:nvCxnSpPr>
        <p:spPr>
          <a:xfrm>
            <a:off x="8127648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 зі стрілкою 37"/>
          <p:cNvCxnSpPr>
            <a:endCxn id="35" idx="1"/>
          </p:cNvCxnSpPr>
          <p:nvPr/>
        </p:nvCxnSpPr>
        <p:spPr>
          <a:xfrm>
            <a:off x="9597987" y="5927823"/>
            <a:ext cx="673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 сполучна лінія 38"/>
          <p:cNvCxnSpPr/>
          <p:nvPr/>
        </p:nvCxnSpPr>
        <p:spPr>
          <a:xfrm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 сполучна лінія 40"/>
          <p:cNvCxnSpPr/>
          <p:nvPr/>
        </p:nvCxnSpPr>
        <p:spPr>
          <a:xfrm flipV="1"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 зі стрілкою 41"/>
          <p:cNvCxnSpPr/>
          <p:nvPr/>
        </p:nvCxnSpPr>
        <p:spPr>
          <a:xfrm flipH="1">
            <a:off x="7586734" y="4359568"/>
            <a:ext cx="166348" cy="1388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89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Побудова короткого списку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975413" y="2279561"/>
            <a:ext cx="1080000" cy="57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Прямокутник 6"/>
          <p:cNvSpPr/>
          <p:nvPr/>
        </p:nvSpPr>
        <p:spPr>
          <a:xfrm>
            <a:off x="2753932" y="2279561"/>
            <a:ext cx="1080000" cy="57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2400" dirty="0" smtClean="0">
                <a:solidFill>
                  <a:schemeClr val="tx1"/>
                </a:solidFill>
              </a:rPr>
              <a:t>32</a:t>
            </a:r>
            <a:endParaRPr lang="uk-UA" sz="2400" dirty="0">
              <a:solidFill>
                <a:schemeClr val="tx1"/>
              </a:solidFill>
            </a:endParaRPr>
          </a:p>
        </p:txBody>
      </p:sp>
      <p:sp>
        <p:nvSpPr>
          <p:cNvPr id="8" name="Прямокутник 7"/>
          <p:cNvSpPr/>
          <p:nvPr/>
        </p:nvSpPr>
        <p:spPr>
          <a:xfrm>
            <a:off x="3833932" y="2279561"/>
            <a:ext cx="1080000" cy="57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8" name="Пряма зі стрілкою 17"/>
          <p:cNvCxnSpPr>
            <a:endCxn id="7" idx="1"/>
          </p:cNvCxnSpPr>
          <p:nvPr/>
        </p:nvCxnSpPr>
        <p:spPr>
          <a:xfrm>
            <a:off x="1621825" y="2567561"/>
            <a:ext cx="11321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71199" y="1841124"/>
            <a:ext cx="506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</a:t>
            </a:r>
            <a:endParaRPr lang="uk-UA" sz="2400" b="1" dirty="0"/>
          </a:p>
        </p:txBody>
      </p:sp>
      <p:grpSp>
        <p:nvGrpSpPr>
          <p:cNvPr id="15" name="Групувати 14"/>
          <p:cNvGrpSpPr/>
          <p:nvPr/>
        </p:nvGrpSpPr>
        <p:grpSpPr>
          <a:xfrm>
            <a:off x="2754598" y="1832356"/>
            <a:ext cx="1817081" cy="470433"/>
            <a:chOff x="2754598" y="1832356"/>
            <a:chExt cx="1817081" cy="470433"/>
          </a:xfrm>
        </p:grpSpPr>
        <p:sp>
          <p:nvSpPr>
            <p:cNvPr id="17" name="TextBox 16"/>
            <p:cNvSpPr txBox="1"/>
            <p:nvPr/>
          </p:nvSpPr>
          <p:spPr>
            <a:xfrm>
              <a:off x="2754598" y="1832356"/>
              <a:ext cx="851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value</a:t>
              </a:r>
              <a:endParaRPr lang="uk-UA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34449" y="1841124"/>
              <a:ext cx="7372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link</a:t>
              </a:r>
              <a:endParaRPr lang="uk-UA" sz="24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6" name="Прямокутник 5"/>
          <p:cNvSpPr/>
          <p:nvPr/>
        </p:nvSpPr>
        <p:spPr>
          <a:xfrm>
            <a:off x="4591638" y="3540342"/>
            <a:ext cx="6130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L-&gt;value = 32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L-&gt;link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4" name="Групувати 3"/>
          <p:cNvGrpSpPr/>
          <p:nvPr/>
        </p:nvGrpSpPr>
        <p:grpSpPr>
          <a:xfrm>
            <a:off x="4519571" y="1841124"/>
            <a:ext cx="3292107" cy="1014437"/>
            <a:chOff x="4519571" y="1841124"/>
            <a:chExt cx="3292107" cy="1014437"/>
          </a:xfrm>
        </p:grpSpPr>
        <p:sp>
          <p:nvSpPr>
            <p:cNvPr id="9" name="Прямокутник 8"/>
            <p:cNvSpPr/>
            <p:nvPr/>
          </p:nvSpPr>
          <p:spPr>
            <a:xfrm>
              <a:off x="5651678" y="2279561"/>
              <a:ext cx="1080000" cy="57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Прямокутник 9"/>
            <p:cNvSpPr/>
            <p:nvPr/>
          </p:nvSpPr>
          <p:spPr>
            <a:xfrm>
              <a:off x="6731678" y="2279561"/>
              <a:ext cx="1080000" cy="57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19" name="Пряма зі стрілкою 18"/>
            <p:cNvCxnSpPr/>
            <p:nvPr/>
          </p:nvCxnSpPr>
          <p:spPr>
            <a:xfrm>
              <a:off x="4519571" y="2567561"/>
              <a:ext cx="11321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Групувати 21"/>
            <p:cNvGrpSpPr/>
            <p:nvPr/>
          </p:nvGrpSpPr>
          <p:grpSpPr>
            <a:xfrm>
              <a:off x="5665223" y="1841124"/>
              <a:ext cx="1817081" cy="470433"/>
              <a:chOff x="2754598" y="1832356"/>
              <a:chExt cx="1817081" cy="47043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754598" y="1832356"/>
                <a:ext cx="8514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value</a:t>
                </a:r>
                <a:endParaRPr lang="uk-UA" sz="24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834449" y="1841124"/>
                <a:ext cx="7372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link</a:t>
                </a:r>
                <a:endParaRPr lang="uk-UA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780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uk-UA" dirty="0" smtClean="0"/>
              <a:t>Альтернативний спосіб створення списку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5984501" y="1144243"/>
            <a:ext cx="552170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List =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reverseReadList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uk-UA" sz="2200" dirty="0"/>
          </a:p>
        </p:txBody>
      </p:sp>
      <p:sp>
        <p:nvSpPr>
          <p:cNvPr id="40" name="Прямокутник 39"/>
          <p:cNvSpPr/>
          <p:nvPr/>
        </p:nvSpPr>
        <p:spPr>
          <a:xfrm>
            <a:off x="252222" y="1146962"/>
            <a:ext cx="458986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reverseReadList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</a:p>
          <a:p>
            <a:r>
              <a:rPr lang="uk-UA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(cin &gt;&gt; x)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 = </a:t>
            </a: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L);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L;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/>
          </a:p>
        </p:txBody>
      </p:sp>
      <p:sp>
        <p:nvSpPr>
          <p:cNvPr id="6" name="Прямокутник 5"/>
          <p:cNvSpPr/>
          <p:nvPr/>
        </p:nvSpPr>
        <p:spPr>
          <a:xfrm>
            <a:off x="5574401" y="3151313"/>
            <a:ext cx="3543842" cy="15583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 сполучна лінія 22"/>
          <p:cNvCxnSpPr>
            <a:stCxn id="6" idx="1"/>
            <a:endCxn id="6" idx="3"/>
          </p:cNvCxnSpPr>
          <p:nvPr/>
        </p:nvCxnSpPr>
        <p:spPr>
          <a:xfrm>
            <a:off x="5574401" y="3930485"/>
            <a:ext cx="354384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50928" y="273075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49" name="Прямокутник 48"/>
          <p:cNvSpPr/>
          <p:nvPr/>
        </p:nvSpPr>
        <p:spPr>
          <a:xfrm>
            <a:off x="5574401" y="5028278"/>
            <a:ext cx="6055222" cy="1436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4842085" y="5014301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838200" y="5679583"/>
            <a:ext cx="2733441" cy="4616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20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30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40</a:t>
            </a:r>
            <a:r>
              <a:rPr lang="en-US" sz="2400" dirty="0" smtClean="0">
                <a:latin typeface="Consolas" panose="020B0609020204030204" pitchFamily="49" charset="0"/>
              </a:rPr>
              <a:t> end</a:t>
            </a:r>
            <a:endParaRPr lang="uk-UA" sz="24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18242" y="3151313"/>
            <a:ext cx="75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</a:t>
            </a:r>
            <a:endParaRPr lang="uk-UA" sz="2200" dirty="0"/>
          </a:p>
        </p:txBody>
      </p:sp>
      <p:grpSp>
        <p:nvGrpSpPr>
          <p:cNvPr id="12" name="Групувати 11"/>
          <p:cNvGrpSpPr/>
          <p:nvPr/>
        </p:nvGrpSpPr>
        <p:grpSpPr>
          <a:xfrm>
            <a:off x="5523432" y="3321402"/>
            <a:ext cx="1120999" cy="461665"/>
            <a:chOff x="5200927" y="4735895"/>
            <a:chExt cx="1120999" cy="461665"/>
          </a:xfrm>
        </p:grpSpPr>
        <p:sp>
          <p:nvSpPr>
            <p:cNvPr id="13" name="Прямокутник 12"/>
            <p:cNvSpPr/>
            <p:nvPr/>
          </p:nvSpPr>
          <p:spPr>
            <a:xfrm>
              <a:off x="5781012" y="4786727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00927" y="4735895"/>
              <a:ext cx="61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List</a:t>
              </a:r>
              <a:endParaRPr lang="uk-UA" sz="2400" dirty="0"/>
            </a:p>
          </p:txBody>
        </p:sp>
      </p:grpSp>
      <p:sp>
        <p:nvSpPr>
          <p:cNvPr id="15" name="Прямокутник 14"/>
          <p:cNvSpPr/>
          <p:nvPr/>
        </p:nvSpPr>
        <p:spPr>
          <a:xfrm>
            <a:off x="6570365" y="4142327"/>
            <a:ext cx="540914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40</a:t>
            </a:r>
            <a:endParaRPr lang="uk-UA" sz="2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4988" y="4077901"/>
            <a:ext cx="231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uk-UA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118242" y="3928681"/>
            <a:ext cx="19849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reverseReadList</a:t>
            </a:r>
            <a:endParaRPr lang="uk-UA" sz="2200" dirty="0"/>
          </a:p>
        </p:txBody>
      </p:sp>
      <p:grpSp>
        <p:nvGrpSpPr>
          <p:cNvPr id="18" name="Групувати 17"/>
          <p:cNvGrpSpPr/>
          <p:nvPr/>
        </p:nvGrpSpPr>
        <p:grpSpPr>
          <a:xfrm>
            <a:off x="7204358" y="4077902"/>
            <a:ext cx="798490" cy="461665"/>
            <a:chOff x="5588363" y="4735895"/>
            <a:chExt cx="798490" cy="461665"/>
          </a:xfrm>
        </p:grpSpPr>
        <p:sp>
          <p:nvSpPr>
            <p:cNvPr id="19" name="Прямокутник 18"/>
            <p:cNvSpPr/>
            <p:nvPr/>
          </p:nvSpPr>
          <p:spPr>
            <a:xfrm>
              <a:off x="5845939" y="4786728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b="1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88363" y="4735895"/>
              <a:ext cx="231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L</a:t>
              </a:r>
              <a:endParaRPr lang="uk-UA" sz="24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7" name="Групувати 26"/>
          <p:cNvGrpSpPr/>
          <p:nvPr/>
        </p:nvGrpSpPr>
        <p:grpSpPr>
          <a:xfrm>
            <a:off x="7316277" y="5747823"/>
            <a:ext cx="1081828" cy="360000"/>
            <a:chOff x="3410755" y="5563744"/>
            <a:chExt cx="1081828" cy="360000"/>
          </a:xfrm>
        </p:grpSpPr>
        <p:sp>
          <p:nvSpPr>
            <p:cNvPr id="28" name="Прямокутник 27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Прямокутник 28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3" name="Групувати 2"/>
          <p:cNvGrpSpPr/>
          <p:nvPr/>
        </p:nvGrpSpPr>
        <p:grpSpPr>
          <a:xfrm>
            <a:off x="5845938" y="5768276"/>
            <a:ext cx="1470339" cy="360000"/>
            <a:chOff x="5845938" y="5768276"/>
            <a:chExt cx="1470339" cy="360000"/>
          </a:xfrm>
        </p:grpSpPr>
        <p:grpSp>
          <p:nvGrpSpPr>
            <p:cNvPr id="24" name="Групувати 23"/>
            <p:cNvGrpSpPr/>
            <p:nvPr/>
          </p:nvGrpSpPr>
          <p:grpSpPr>
            <a:xfrm>
              <a:off x="5845938" y="5768276"/>
              <a:ext cx="1081828" cy="360000"/>
              <a:chOff x="3410755" y="5563744"/>
              <a:chExt cx="1081828" cy="3600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5" name="Прямокутник 24"/>
              <p:cNvSpPr/>
              <p:nvPr/>
            </p:nvSpPr>
            <p:spPr>
              <a:xfrm>
                <a:off x="3410755" y="5563744"/>
                <a:ext cx="54091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0</a:t>
                </a:r>
                <a:endParaRPr lang="uk-UA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Прямокутник 25"/>
              <p:cNvSpPr/>
              <p:nvPr/>
            </p:nvSpPr>
            <p:spPr>
              <a:xfrm>
                <a:off x="3951669" y="5563744"/>
                <a:ext cx="540914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cxnSp>
          <p:nvCxnSpPr>
            <p:cNvPr id="30" name="Пряма зі стрілкою 29"/>
            <p:cNvCxnSpPr>
              <a:endCxn id="28" idx="1"/>
            </p:cNvCxnSpPr>
            <p:nvPr/>
          </p:nvCxnSpPr>
          <p:spPr>
            <a:xfrm>
              <a:off x="6657309" y="5927823"/>
              <a:ext cx="6589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Групувати 30"/>
          <p:cNvGrpSpPr/>
          <p:nvPr/>
        </p:nvGrpSpPr>
        <p:grpSpPr>
          <a:xfrm>
            <a:off x="8786616" y="5747823"/>
            <a:ext cx="1081828" cy="360000"/>
            <a:chOff x="3410755" y="5563744"/>
            <a:chExt cx="1081828" cy="360000"/>
          </a:xfrm>
        </p:grpSpPr>
        <p:sp>
          <p:nvSpPr>
            <p:cNvPr id="32" name="Прямокутник 31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33" name="Прямокутник 32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34" name="Групувати 33"/>
          <p:cNvGrpSpPr/>
          <p:nvPr/>
        </p:nvGrpSpPr>
        <p:grpSpPr>
          <a:xfrm>
            <a:off x="10271972" y="5747823"/>
            <a:ext cx="1081828" cy="360000"/>
            <a:chOff x="3410755" y="5563744"/>
            <a:chExt cx="1081828" cy="360000"/>
          </a:xfrm>
        </p:grpSpPr>
        <p:sp>
          <p:nvSpPr>
            <p:cNvPr id="35" name="Прямокутник 34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36" name="Прямокутник 35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37" name="Пряма зі стрілкою 36"/>
          <p:cNvCxnSpPr>
            <a:endCxn id="32" idx="1"/>
          </p:cNvCxnSpPr>
          <p:nvPr/>
        </p:nvCxnSpPr>
        <p:spPr>
          <a:xfrm>
            <a:off x="8127648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 зі стрілкою 37"/>
          <p:cNvCxnSpPr>
            <a:endCxn id="35" idx="1"/>
          </p:cNvCxnSpPr>
          <p:nvPr/>
        </p:nvCxnSpPr>
        <p:spPr>
          <a:xfrm>
            <a:off x="9597987" y="5927823"/>
            <a:ext cx="673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 сполучна лінія 38"/>
          <p:cNvCxnSpPr/>
          <p:nvPr/>
        </p:nvCxnSpPr>
        <p:spPr>
          <a:xfrm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 сполучна лінія 40"/>
          <p:cNvCxnSpPr/>
          <p:nvPr/>
        </p:nvCxnSpPr>
        <p:spPr>
          <a:xfrm flipV="1"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 зі стрілкою 41"/>
          <p:cNvCxnSpPr/>
          <p:nvPr/>
        </p:nvCxnSpPr>
        <p:spPr>
          <a:xfrm flipH="1">
            <a:off x="7586734" y="4359568"/>
            <a:ext cx="166348" cy="138825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 зі стрілкою 3"/>
          <p:cNvCxnSpPr>
            <a:endCxn id="25" idx="0"/>
          </p:cNvCxnSpPr>
          <p:nvPr/>
        </p:nvCxnSpPr>
        <p:spPr>
          <a:xfrm flipH="1">
            <a:off x="6116395" y="4359568"/>
            <a:ext cx="1623808" cy="14087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72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uk-UA" dirty="0" smtClean="0"/>
              <a:t>Альтернативний спосіб створення списку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5984501" y="1144243"/>
            <a:ext cx="552170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List =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reverseReadList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uk-UA" sz="2200" dirty="0"/>
          </a:p>
        </p:txBody>
      </p:sp>
      <p:sp>
        <p:nvSpPr>
          <p:cNvPr id="40" name="Прямокутник 39"/>
          <p:cNvSpPr/>
          <p:nvPr/>
        </p:nvSpPr>
        <p:spPr>
          <a:xfrm>
            <a:off x="252222" y="1146962"/>
            <a:ext cx="458986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reverseReadList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</a:p>
          <a:p>
            <a:r>
              <a:rPr lang="uk-UA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 &gt;&gt; 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L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L;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/>
          </a:p>
        </p:txBody>
      </p:sp>
      <p:sp>
        <p:nvSpPr>
          <p:cNvPr id="6" name="Прямокутник 5"/>
          <p:cNvSpPr/>
          <p:nvPr/>
        </p:nvSpPr>
        <p:spPr>
          <a:xfrm>
            <a:off x="5574401" y="3151313"/>
            <a:ext cx="3543842" cy="15583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 сполучна лінія 22"/>
          <p:cNvCxnSpPr>
            <a:stCxn id="6" idx="1"/>
            <a:endCxn id="6" idx="3"/>
          </p:cNvCxnSpPr>
          <p:nvPr/>
        </p:nvCxnSpPr>
        <p:spPr>
          <a:xfrm>
            <a:off x="5574401" y="3930485"/>
            <a:ext cx="354384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50928" y="273075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49" name="Прямокутник 48"/>
          <p:cNvSpPr/>
          <p:nvPr/>
        </p:nvSpPr>
        <p:spPr>
          <a:xfrm>
            <a:off x="5574401" y="5028278"/>
            <a:ext cx="6055222" cy="1436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4842085" y="5014301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838200" y="5679583"/>
            <a:ext cx="2733441" cy="4616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20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30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40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end</a:t>
            </a:r>
            <a:endParaRPr lang="uk-UA" sz="2400" b="1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18242" y="3151313"/>
            <a:ext cx="75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</a:t>
            </a:r>
            <a:endParaRPr lang="uk-UA" sz="2200" dirty="0"/>
          </a:p>
        </p:txBody>
      </p:sp>
      <p:grpSp>
        <p:nvGrpSpPr>
          <p:cNvPr id="12" name="Групувати 11"/>
          <p:cNvGrpSpPr/>
          <p:nvPr/>
        </p:nvGrpSpPr>
        <p:grpSpPr>
          <a:xfrm>
            <a:off x="5523432" y="3321402"/>
            <a:ext cx="1120999" cy="461665"/>
            <a:chOff x="5200927" y="4735895"/>
            <a:chExt cx="1120999" cy="461665"/>
          </a:xfrm>
        </p:grpSpPr>
        <p:sp>
          <p:nvSpPr>
            <p:cNvPr id="13" name="Прямокутник 12"/>
            <p:cNvSpPr/>
            <p:nvPr/>
          </p:nvSpPr>
          <p:spPr>
            <a:xfrm>
              <a:off x="5781012" y="4786727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00927" y="4735895"/>
              <a:ext cx="61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List</a:t>
              </a:r>
              <a:endParaRPr lang="uk-UA" sz="2400" dirty="0"/>
            </a:p>
          </p:txBody>
        </p:sp>
      </p:grpSp>
      <p:sp>
        <p:nvSpPr>
          <p:cNvPr id="15" name="Прямокутник 14"/>
          <p:cNvSpPr/>
          <p:nvPr/>
        </p:nvSpPr>
        <p:spPr>
          <a:xfrm>
            <a:off x="6570365" y="4142327"/>
            <a:ext cx="540914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0B050"/>
                </a:solidFill>
              </a:rPr>
              <a:t>**</a:t>
            </a:r>
            <a:endParaRPr lang="uk-UA" sz="2200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4988" y="4077901"/>
            <a:ext cx="231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x</a:t>
            </a:r>
            <a:endParaRPr lang="uk-UA" sz="2400" b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18242" y="3928681"/>
            <a:ext cx="19849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reverseReadList</a:t>
            </a:r>
            <a:endParaRPr lang="uk-UA" sz="2200" dirty="0"/>
          </a:p>
        </p:txBody>
      </p:sp>
      <p:grpSp>
        <p:nvGrpSpPr>
          <p:cNvPr id="18" name="Групувати 17"/>
          <p:cNvGrpSpPr/>
          <p:nvPr/>
        </p:nvGrpSpPr>
        <p:grpSpPr>
          <a:xfrm>
            <a:off x="7204358" y="4077902"/>
            <a:ext cx="798490" cy="461665"/>
            <a:chOff x="5588363" y="4735895"/>
            <a:chExt cx="798490" cy="461665"/>
          </a:xfrm>
        </p:grpSpPr>
        <p:sp>
          <p:nvSpPr>
            <p:cNvPr id="19" name="Прямокутник 18"/>
            <p:cNvSpPr/>
            <p:nvPr/>
          </p:nvSpPr>
          <p:spPr>
            <a:xfrm>
              <a:off x="5845939" y="4786728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b="1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88363" y="4735895"/>
              <a:ext cx="231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</a:t>
              </a:r>
              <a:endParaRPr lang="uk-UA" sz="2400" dirty="0"/>
            </a:p>
          </p:txBody>
        </p:sp>
      </p:grpSp>
      <p:grpSp>
        <p:nvGrpSpPr>
          <p:cNvPr id="24" name="Групувати 23"/>
          <p:cNvGrpSpPr/>
          <p:nvPr/>
        </p:nvGrpSpPr>
        <p:grpSpPr>
          <a:xfrm>
            <a:off x="5845938" y="5768276"/>
            <a:ext cx="1081828" cy="360000"/>
            <a:chOff x="3410755" y="5563744"/>
            <a:chExt cx="1081828" cy="360000"/>
          </a:xfrm>
        </p:grpSpPr>
        <p:sp>
          <p:nvSpPr>
            <p:cNvPr id="25" name="Прямокутник 24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Прямокутник 25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27" name="Групувати 26"/>
          <p:cNvGrpSpPr/>
          <p:nvPr/>
        </p:nvGrpSpPr>
        <p:grpSpPr>
          <a:xfrm>
            <a:off x="7316277" y="5747823"/>
            <a:ext cx="1081828" cy="360000"/>
            <a:chOff x="3410755" y="5563744"/>
            <a:chExt cx="1081828" cy="360000"/>
          </a:xfrm>
        </p:grpSpPr>
        <p:sp>
          <p:nvSpPr>
            <p:cNvPr id="28" name="Прямокутник 27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Прямокутник 28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30" name="Пряма зі стрілкою 29"/>
          <p:cNvCxnSpPr>
            <a:endCxn id="28" idx="1"/>
          </p:cNvCxnSpPr>
          <p:nvPr/>
        </p:nvCxnSpPr>
        <p:spPr>
          <a:xfrm>
            <a:off x="6657309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Групувати 30"/>
          <p:cNvGrpSpPr/>
          <p:nvPr/>
        </p:nvGrpSpPr>
        <p:grpSpPr>
          <a:xfrm>
            <a:off x="8786616" y="5747823"/>
            <a:ext cx="1081828" cy="360000"/>
            <a:chOff x="3410755" y="5563744"/>
            <a:chExt cx="1081828" cy="360000"/>
          </a:xfrm>
        </p:grpSpPr>
        <p:sp>
          <p:nvSpPr>
            <p:cNvPr id="32" name="Прямокутник 31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33" name="Прямокутник 32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34" name="Групувати 33"/>
          <p:cNvGrpSpPr/>
          <p:nvPr/>
        </p:nvGrpSpPr>
        <p:grpSpPr>
          <a:xfrm>
            <a:off x="10271972" y="5747823"/>
            <a:ext cx="1081828" cy="360000"/>
            <a:chOff x="3410755" y="5563744"/>
            <a:chExt cx="1081828" cy="360000"/>
          </a:xfrm>
        </p:grpSpPr>
        <p:sp>
          <p:nvSpPr>
            <p:cNvPr id="35" name="Прямокутник 34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36" name="Прямокутник 35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37" name="Пряма зі стрілкою 36"/>
          <p:cNvCxnSpPr>
            <a:endCxn id="32" idx="1"/>
          </p:cNvCxnSpPr>
          <p:nvPr/>
        </p:nvCxnSpPr>
        <p:spPr>
          <a:xfrm>
            <a:off x="8127648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 зі стрілкою 37"/>
          <p:cNvCxnSpPr>
            <a:endCxn id="35" idx="1"/>
          </p:cNvCxnSpPr>
          <p:nvPr/>
        </p:nvCxnSpPr>
        <p:spPr>
          <a:xfrm>
            <a:off x="9597987" y="5927823"/>
            <a:ext cx="673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 сполучна лінія 38"/>
          <p:cNvCxnSpPr/>
          <p:nvPr/>
        </p:nvCxnSpPr>
        <p:spPr>
          <a:xfrm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 сполучна лінія 40"/>
          <p:cNvCxnSpPr/>
          <p:nvPr/>
        </p:nvCxnSpPr>
        <p:spPr>
          <a:xfrm flipV="1"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 зі стрілкою 3"/>
          <p:cNvCxnSpPr>
            <a:endCxn id="25" idx="0"/>
          </p:cNvCxnSpPr>
          <p:nvPr/>
        </p:nvCxnSpPr>
        <p:spPr>
          <a:xfrm flipH="1">
            <a:off x="6116395" y="4359568"/>
            <a:ext cx="1623808" cy="140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3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uk-UA" dirty="0" smtClean="0"/>
              <a:t>Альтернативний спосіб створення списку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5984501" y="1144243"/>
            <a:ext cx="552170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b="1" dirty="0"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reverseReadList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uk-UA" sz="2200" dirty="0"/>
          </a:p>
        </p:txBody>
      </p:sp>
      <p:sp>
        <p:nvSpPr>
          <p:cNvPr id="40" name="Прямокутник 39"/>
          <p:cNvSpPr/>
          <p:nvPr/>
        </p:nvSpPr>
        <p:spPr>
          <a:xfrm>
            <a:off x="252222" y="1146962"/>
            <a:ext cx="458986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reverseReadList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</a:p>
          <a:p>
            <a:r>
              <a:rPr lang="uk-UA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(cin &gt;&gt; x)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L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L;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/>
          </a:p>
        </p:txBody>
      </p:sp>
      <p:sp>
        <p:nvSpPr>
          <p:cNvPr id="6" name="Прямокутник 5"/>
          <p:cNvSpPr/>
          <p:nvPr/>
        </p:nvSpPr>
        <p:spPr>
          <a:xfrm>
            <a:off x="5574401" y="3151313"/>
            <a:ext cx="3543842" cy="15583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 сполучна лінія 22"/>
          <p:cNvCxnSpPr>
            <a:stCxn id="6" idx="1"/>
            <a:endCxn id="6" idx="3"/>
          </p:cNvCxnSpPr>
          <p:nvPr/>
        </p:nvCxnSpPr>
        <p:spPr>
          <a:xfrm>
            <a:off x="5574401" y="3930485"/>
            <a:ext cx="354384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50928" y="273075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49" name="Прямокутник 48"/>
          <p:cNvSpPr/>
          <p:nvPr/>
        </p:nvSpPr>
        <p:spPr>
          <a:xfrm>
            <a:off x="5574401" y="5028278"/>
            <a:ext cx="6055222" cy="1436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4842085" y="5014301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838200" y="5679583"/>
            <a:ext cx="2733441" cy="4616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20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30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40</a:t>
            </a:r>
            <a:r>
              <a:rPr lang="en-US" sz="2400" dirty="0" smtClean="0">
                <a:latin typeface="Consolas" panose="020B0609020204030204" pitchFamily="49" charset="0"/>
              </a:rPr>
              <a:t> end</a:t>
            </a:r>
            <a:endParaRPr lang="uk-UA" sz="24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18242" y="3151313"/>
            <a:ext cx="75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</a:t>
            </a:r>
            <a:endParaRPr lang="uk-UA" sz="2200" dirty="0"/>
          </a:p>
        </p:txBody>
      </p:sp>
      <p:grpSp>
        <p:nvGrpSpPr>
          <p:cNvPr id="12" name="Групувати 11"/>
          <p:cNvGrpSpPr/>
          <p:nvPr/>
        </p:nvGrpSpPr>
        <p:grpSpPr>
          <a:xfrm>
            <a:off x="5523432" y="3321402"/>
            <a:ext cx="1120999" cy="461665"/>
            <a:chOff x="5200927" y="4735895"/>
            <a:chExt cx="1120999" cy="461665"/>
          </a:xfrm>
        </p:grpSpPr>
        <p:sp>
          <p:nvSpPr>
            <p:cNvPr id="13" name="Прямокутник 12"/>
            <p:cNvSpPr/>
            <p:nvPr/>
          </p:nvSpPr>
          <p:spPr>
            <a:xfrm>
              <a:off x="5781012" y="4786727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00927" y="4735895"/>
              <a:ext cx="61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List</a:t>
              </a:r>
              <a:endParaRPr lang="uk-UA" sz="24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15" name="Прямокутник 14"/>
          <p:cNvSpPr/>
          <p:nvPr/>
        </p:nvSpPr>
        <p:spPr>
          <a:xfrm>
            <a:off x="6570365" y="4142327"/>
            <a:ext cx="540914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**</a:t>
            </a:r>
            <a:endParaRPr lang="uk-UA" sz="2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4988" y="4077901"/>
            <a:ext cx="231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uk-UA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118242" y="3928681"/>
            <a:ext cx="19849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reverseReadList</a:t>
            </a:r>
            <a:endParaRPr lang="uk-UA" sz="2200" dirty="0"/>
          </a:p>
        </p:txBody>
      </p:sp>
      <p:grpSp>
        <p:nvGrpSpPr>
          <p:cNvPr id="18" name="Групувати 17"/>
          <p:cNvGrpSpPr/>
          <p:nvPr/>
        </p:nvGrpSpPr>
        <p:grpSpPr>
          <a:xfrm>
            <a:off x="7204358" y="4077902"/>
            <a:ext cx="798490" cy="461665"/>
            <a:chOff x="5588363" y="4735895"/>
            <a:chExt cx="798490" cy="461665"/>
          </a:xfrm>
        </p:grpSpPr>
        <p:sp>
          <p:nvSpPr>
            <p:cNvPr id="19" name="Прямокутник 18"/>
            <p:cNvSpPr/>
            <p:nvPr/>
          </p:nvSpPr>
          <p:spPr>
            <a:xfrm>
              <a:off x="5845939" y="4786728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b="1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88363" y="4735895"/>
              <a:ext cx="231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</a:t>
              </a:r>
              <a:endParaRPr lang="uk-UA" sz="2400" dirty="0"/>
            </a:p>
          </p:txBody>
        </p:sp>
      </p:grpSp>
      <p:grpSp>
        <p:nvGrpSpPr>
          <p:cNvPr id="24" name="Групувати 23"/>
          <p:cNvGrpSpPr/>
          <p:nvPr/>
        </p:nvGrpSpPr>
        <p:grpSpPr>
          <a:xfrm>
            <a:off x="5845938" y="5768276"/>
            <a:ext cx="1081828" cy="360000"/>
            <a:chOff x="3410755" y="5563744"/>
            <a:chExt cx="1081828" cy="360000"/>
          </a:xfrm>
        </p:grpSpPr>
        <p:sp>
          <p:nvSpPr>
            <p:cNvPr id="25" name="Прямокутник 24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Прямокутник 25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27" name="Групувати 26"/>
          <p:cNvGrpSpPr/>
          <p:nvPr/>
        </p:nvGrpSpPr>
        <p:grpSpPr>
          <a:xfrm>
            <a:off x="7316277" y="5747823"/>
            <a:ext cx="1081828" cy="360000"/>
            <a:chOff x="3410755" y="5563744"/>
            <a:chExt cx="1081828" cy="360000"/>
          </a:xfrm>
        </p:grpSpPr>
        <p:sp>
          <p:nvSpPr>
            <p:cNvPr id="28" name="Прямокутник 27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Прямокутник 28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30" name="Пряма зі стрілкою 29"/>
          <p:cNvCxnSpPr>
            <a:endCxn id="28" idx="1"/>
          </p:cNvCxnSpPr>
          <p:nvPr/>
        </p:nvCxnSpPr>
        <p:spPr>
          <a:xfrm>
            <a:off x="6657309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Групувати 30"/>
          <p:cNvGrpSpPr/>
          <p:nvPr/>
        </p:nvGrpSpPr>
        <p:grpSpPr>
          <a:xfrm>
            <a:off x="8786616" y="5747823"/>
            <a:ext cx="1081828" cy="360000"/>
            <a:chOff x="3410755" y="5563744"/>
            <a:chExt cx="1081828" cy="360000"/>
          </a:xfrm>
        </p:grpSpPr>
        <p:sp>
          <p:nvSpPr>
            <p:cNvPr id="32" name="Прямокутник 31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33" name="Прямокутник 32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34" name="Групувати 33"/>
          <p:cNvGrpSpPr/>
          <p:nvPr/>
        </p:nvGrpSpPr>
        <p:grpSpPr>
          <a:xfrm>
            <a:off x="10271972" y="5747823"/>
            <a:ext cx="1081828" cy="360000"/>
            <a:chOff x="3410755" y="5563744"/>
            <a:chExt cx="1081828" cy="360000"/>
          </a:xfrm>
        </p:grpSpPr>
        <p:sp>
          <p:nvSpPr>
            <p:cNvPr id="35" name="Прямокутник 34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36" name="Прямокутник 35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37" name="Пряма зі стрілкою 36"/>
          <p:cNvCxnSpPr>
            <a:endCxn id="32" idx="1"/>
          </p:cNvCxnSpPr>
          <p:nvPr/>
        </p:nvCxnSpPr>
        <p:spPr>
          <a:xfrm>
            <a:off x="8127648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 зі стрілкою 37"/>
          <p:cNvCxnSpPr>
            <a:endCxn id="35" idx="1"/>
          </p:cNvCxnSpPr>
          <p:nvPr/>
        </p:nvCxnSpPr>
        <p:spPr>
          <a:xfrm>
            <a:off x="9597987" y="5927823"/>
            <a:ext cx="673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 сполучна лінія 38"/>
          <p:cNvCxnSpPr/>
          <p:nvPr/>
        </p:nvCxnSpPr>
        <p:spPr>
          <a:xfrm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 сполучна лінія 40"/>
          <p:cNvCxnSpPr/>
          <p:nvPr/>
        </p:nvCxnSpPr>
        <p:spPr>
          <a:xfrm flipV="1"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 зі стрілкою 3"/>
          <p:cNvCxnSpPr>
            <a:endCxn id="25" idx="0"/>
          </p:cNvCxnSpPr>
          <p:nvPr/>
        </p:nvCxnSpPr>
        <p:spPr>
          <a:xfrm flipH="1">
            <a:off x="6116395" y="4359568"/>
            <a:ext cx="1623808" cy="140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 зі стрілкою 6"/>
          <p:cNvCxnSpPr>
            <a:endCxn id="25" idx="0"/>
          </p:cNvCxnSpPr>
          <p:nvPr/>
        </p:nvCxnSpPr>
        <p:spPr>
          <a:xfrm flipH="1">
            <a:off x="6116395" y="3582200"/>
            <a:ext cx="270457" cy="21860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3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uk-UA" dirty="0" smtClean="0"/>
              <a:t>Створення списку завершено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5984501" y="1144243"/>
            <a:ext cx="552170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reverseReadList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b="1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// continue</a:t>
            </a:r>
            <a:endParaRPr lang="uk-UA" sz="2200" b="1" dirty="0">
              <a:solidFill>
                <a:srgbClr val="00B050"/>
              </a:solidFill>
            </a:endParaRPr>
          </a:p>
        </p:txBody>
      </p:sp>
      <p:sp>
        <p:nvSpPr>
          <p:cNvPr id="40" name="Прямокутник 39"/>
          <p:cNvSpPr/>
          <p:nvPr/>
        </p:nvSpPr>
        <p:spPr>
          <a:xfrm>
            <a:off x="252222" y="1146962"/>
            <a:ext cx="458986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reverseReadList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</a:p>
          <a:p>
            <a:r>
              <a:rPr lang="uk-UA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(cin &gt;&gt; x)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L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L;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/>
          </a:p>
        </p:txBody>
      </p:sp>
      <p:sp>
        <p:nvSpPr>
          <p:cNvPr id="6" name="Прямокутник 5"/>
          <p:cNvSpPr/>
          <p:nvPr/>
        </p:nvSpPr>
        <p:spPr>
          <a:xfrm>
            <a:off x="5574401" y="3151313"/>
            <a:ext cx="3543842" cy="15583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 сполучна лінія 22"/>
          <p:cNvCxnSpPr>
            <a:stCxn id="6" idx="1"/>
            <a:endCxn id="6" idx="3"/>
          </p:cNvCxnSpPr>
          <p:nvPr/>
        </p:nvCxnSpPr>
        <p:spPr>
          <a:xfrm>
            <a:off x="5574401" y="3930485"/>
            <a:ext cx="354384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50928" y="273075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49" name="Прямокутник 48"/>
          <p:cNvSpPr/>
          <p:nvPr/>
        </p:nvSpPr>
        <p:spPr>
          <a:xfrm>
            <a:off x="5574401" y="5028278"/>
            <a:ext cx="6055222" cy="1436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4842085" y="5014301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838200" y="5679583"/>
            <a:ext cx="2733441" cy="4616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10 20 30 40 end</a:t>
            </a:r>
            <a:endParaRPr lang="uk-UA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18242" y="3151313"/>
            <a:ext cx="75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</a:t>
            </a:r>
            <a:endParaRPr lang="uk-UA" sz="2200" dirty="0"/>
          </a:p>
        </p:txBody>
      </p:sp>
      <p:grpSp>
        <p:nvGrpSpPr>
          <p:cNvPr id="12" name="Групувати 11"/>
          <p:cNvGrpSpPr/>
          <p:nvPr/>
        </p:nvGrpSpPr>
        <p:grpSpPr>
          <a:xfrm>
            <a:off x="5523432" y="3321402"/>
            <a:ext cx="1120999" cy="461665"/>
            <a:chOff x="5200927" y="4735895"/>
            <a:chExt cx="1120999" cy="461665"/>
          </a:xfrm>
        </p:grpSpPr>
        <p:sp>
          <p:nvSpPr>
            <p:cNvPr id="13" name="Прямокутник 12"/>
            <p:cNvSpPr/>
            <p:nvPr/>
          </p:nvSpPr>
          <p:spPr>
            <a:xfrm>
              <a:off x="5781012" y="4786727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00927" y="4735895"/>
              <a:ext cx="61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List</a:t>
              </a:r>
              <a:endParaRPr lang="uk-UA" sz="2400" dirty="0"/>
            </a:p>
          </p:txBody>
        </p:sp>
      </p:grpSp>
      <p:grpSp>
        <p:nvGrpSpPr>
          <p:cNvPr id="24" name="Групувати 23"/>
          <p:cNvGrpSpPr/>
          <p:nvPr/>
        </p:nvGrpSpPr>
        <p:grpSpPr>
          <a:xfrm>
            <a:off x="5845938" y="5768276"/>
            <a:ext cx="1081828" cy="360000"/>
            <a:chOff x="3410755" y="5563744"/>
            <a:chExt cx="1081828" cy="360000"/>
          </a:xfrm>
        </p:grpSpPr>
        <p:sp>
          <p:nvSpPr>
            <p:cNvPr id="25" name="Прямокутник 24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Прямокутник 25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27" name="Групувати 26"/>
          <p:cNvGrpSpPr/>
          <p:nvPr/>
        </p:nvGrpSpPr>
        <p:grpSpPr>
          <a:xfrm>
            <a:off x="7316277" y="5747823"/>
            <a:ext cx="1081828" cy="360000"/>
            <a:chOff x="3410755" y="5563744"/>
            <a:chExt cx="1081828" cy="360000"/>
          </a:xfrm>
        </p:grpSpPr>
        <p:sp>
          <p:nvSpPr>
            <p:cNvPr id="28" name="Прямокутник 27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Прямокутник 28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30" name="Пряма зі стрілкою 29"/>
          <p:cNvCxnSpPr>
            <a:endCxn id="28" idx="1"/>
          </p:cNvCxnSpPr>
          <p:nvPr/>
        </p:nvCxnSpPr>
        <p:spPr>
          <a:xfrm>
            <a:off x="6657309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Групувати 30"/>
          <p:cNvGrpSpPr/>
          <p:nvPr/>
        </p:nvGrpSpPr>
        <p:grpSpPr>
          <a:xfrm>
            <a:off x="8786616" y="5747823"/>
            <a:ext cx="1081828" cy="360000"/>
            <a:chOff x="3410755" y="5563744"/>
            <a:chExt cx="1081828" cy="360000"/>
          </a:xfrm>
        </p:grpSpPr>
        <p:sp>
          <p:nvSpPr>
            <p:cNvPr id="32" name="Прямокутник 31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33" name="Прямокутник 32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34" name="Групувати 33"/>
          <p:cNvGrpSpPr/>
          <p:nvPr/>
        </p:nvGrpSpPr>
        <p:grpSpPr>
          <a:xfrm>
            <a:off x="10271972" y="5747823"/>
            <a:ext cx="1081828" cy="360000"/>
            <a:chOff x="3410755" y="5563744"/>
            <a:chExt cx="1081828" cy="360000"/>
          </a:xfrm>
        </p:grpSpPr>
        <p:sp>
          <p:nvSpPr>
            <p:cNvPr id="35" name="Прямокутник 34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36" name="Прямокутник 35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37" name="Пряма зі стрілкою 36"/>
          <p:cNvCxnSpPr>
            <a:endCxn id="32" idx="1"/>
          </p:cNvCxnSpPr>
          <p:nvPr/>
        </p:nvCxnSpPr>
        <p:spPr>
          <a:xfrm>
            <a:off x="8127648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 зі стрілкою 37"/>
          <p:cNvCxnSpPr>
            <a:endCxn id="35" idx="1"/>
          </p:cNvCxnSpPr>
          <p:nvPr/>
        </p:nvCxnSpPr>
        <p:spPr>
          <a:xfrm>
            <a:off x="9597987" y="5927823"/>
            <a:ext cx="673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 сполучна лінія 38"/>
          <p:cNvCxnSpPr/>
          <p:nvPr/>
        </p:nvCxnSpPr>
        <p:spPr>
          <a:xfrm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 сполучна лінія 40"/>
          <p:cNvCxnSpPr/>
          <p:nvPr/>
        </p:nvCxnSpPr>
        <p:spPr>
          <a:xfrm flipV="1"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 зі стрілкою 6"/>
          <p:cNvCxnSpPr>
            <a:endCxn id="25" idx="0"/>
          </p:cNvCxnSpPr>
          <p:nvPr/>
        </p:nvCxnSpPr>
        <p:spPr>
          <a:xfrm flipH="1">
            <a:off x="6116395" y="3582200"/>
            <a:ext cx="270457" cy="2186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кутник 41"/>
          <p:cNvSpPr/>
          <p:nvPr/>
        </p:nvSpPr>
        <p:spPr>
          <a:xfrm>
            <a:off x="6570365" y="4142327"/>
            <a:ext cx="540914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**</a:t>
            </a:r>
            <a:endParaRPr lang="uk-UA" sz="22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04988" y="4077901"/>
            <a:ext cx="231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uk-UA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9118242" y="3928681"/>
            <a:ext cx="19849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reverseReadList</a:t>
            </a:r>
            <a:endParaRPr lang="uk-UA" sz="2200" dirty="0"/>
          </a:p>
        </p:txBody>
      </p:sp>
      <p:grpSp>
        <p:nvGrpSpPr>
          <p:cNvPr id="45" name="Групувати 44"/>
          <p:cNvGrpSpPr/>
          <p:nvPr/>
        </p:nvGrpSpPr>
        <p:grpSpPr>
          <a:xfrm>
            <a:off x="7204358" y="4077902"/>
            <a:ext cx="798490" cy="461665"/>
            <a:chOff x="5588363" y="4735895"/>
            <a:chExt cx="798490" cy="461665"/>
          </a:xfrm>
        </p:grpSpPr>
        <p:sp>
          <p:nvSpPr>
            <p:cNvPr id="46" name="Прямокутник 45"/>
            <p:cNvSpPr/>
            <p:nvPr/>
          </p:nvSpPr>
          <p:spPr>
            <a:xfrm>
              <a:off x="5845939" y="4786728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b="1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588363" y="4735895"/>
              <a:ext cx="231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</a:t>
              </a:r>
              <a:endParaRPr lang="uk-UA" sz="2400" dirty="0"/>
            </a:p>
          </p:txBody>
        </p:sp>
      </p:grpSp>
      <p:cxnSp>
        <p:nvCxnSpPr>
          <p:cNvPr id="52" name="Пряма зі стрілкою 51"/>
          <p:cNvCxnSpPr/>
          <p:nvPr/>
        </p:nvCxnSpPr>
        <p:spPr>
          <a:xfrm flipH="1">
            <a:off x="6116395" y="4359568"/>
            <a:ext cx="1623808" cy="140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14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4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uk-UA" dirty="0" smtClean="0"/>
              <a:t>Створення списку завершено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5984501" y="1144243"/>
            <a:ext cx="552170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reverseReadList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 // continue</a:t>
            </a:r>
            <a:endParaRPr lang="uk-UA" sz="2200" dirty="0"/>
          </a:p>
        </p:txBody>
      </p:sp>
      <p:sp>
        <p:nvSpPr>
          <p:cNvPr id="40" name="Прямокутник 39"/>
          <p:cNvSpPr/>
          <p:nvPr/>
        </p:nvSpPr>
        <p:spPr>
          <a:xfrm>
            <a:off x="252222" y="1146962"/>
            <a:ext cx="458986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reverseReadList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</a:p>
          <a:p>
            <a:r>
              <a:rPr lang="uk-UA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(cin &gt;&gt; x)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L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uk-UA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L;</a:t>
            </a:r>
          </a:p>
          <a:p>
            <a:r>
              <a:rPr lang="uk-UA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uk-UA" sz="2200" dirty="0"/>
          </a:p>
        </p:txBody>
      </p:sp>
      <p:sp>
        <p:nvSpPr>
          <p:cNvPr id="6" name="Прямокутник 5"/>
          <p:cNvSpPr/>
          <p:nvPr/>
        </p:nvSpPr>
        <p:spPr>
          <a:xfrm>
            <a:off x="5574401" y="3151313"/>
            <a:ext cx="3543842" cy="15583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 сполучна лінія 22"/>
          <p:cNvCxnSpPr>
            <a:stCxn id="6" idx="1"/>
            <a:endCxn id="6" idx="3"/>
          </p:cNvCxnSpPr>
          <p:nvPr/>
        </p:nvCxnSpPr>
        <p:spPr>
          <a:xfrm>
            <a:off x="5574401" y="3930485"/>
            <a:ext cx="354384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50928" y="273075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STACK</a:t>
            </a:r>
            <a:endParaRPr lang="uk-UA" sz="2000" i="1" dirty="0"/>
          </a:p>
        </p:txBody>
      </p:sp>
      <p:sp>
        <p:nvSpPr>
          <p:cNvPr id="49" name="Прямокутник 48"/>
          <p:cNvSpPr/>
          <p:nvPr/>
        </p:nvSpPr>
        <p:spPr>
          <a:xfrm>
            <a:off x="5574401" y="5028278"/>
            <a:ext cx="6055222" cy="143691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4842085" y="5014301"/>
            <a:ext cx="74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HEAP</a:t>
            </a:r>
            <a:endParaRPr lang="uk-UA" sz="20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838200" y="5679583"/>
            <a:ext cx="2733441" cy="4616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10 20 30 40 end</a:t>
            </a:r>
            <a:endParaRPr lang="uk-UA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18242" y="3151313"/>
            <a:ext cx="75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</a:t>
            </a:r>
            <a:endParaRPr lang="uk-UA" sz="2200" dirty="0"/>
          </a:p>
        </p:txBody>
      </p:sp>
      <p:grpSp>
        <p:nvGrpSpPr>
          <p:cNvPr id="12" name="Групувати 11"/>
          <p:cNvGrpSpPr/>
          <p:nvPr/>
        </p:nvGrpSpPr>
        <p:grpSpPr>
          <a:xfrm>
            <a:off x="5523432" y="3321402"/>
            <a:ext cx="1120999" cy="461665"/>
            <a:chOff x="5200927" y="4735895"/>
            <a:chExt cx="1120999" cy="461665"/>
          </a:xfrm>
        </p:grpSpPr>
        <p:sp>
          <p:nvSpPr>
            <p:cNvPr id="13" name="Прямокутник 12"/>
            <p:cNvSpPr/>
            <p:nvPr/>
          </p:nvSpPr>
          <p:spPr>
            <a:xfrm>
              <a:off x="5781012" y="4786727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00927" y="4735895"/>
              <a:ext cx="61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List</a:t>
              </a:r>
              <a:endParaRPr lang="uk-UA" sz="2400" dirty="0"/>
            </a:p>
          </p:txBody>
        </p:sp>
      </p:grpSp>
      <p:grpSp>
        <p:nvGrpSpPr>
          <p:cNvPr id="24" name="Групувати 23"/>
          <p:cNvGrpSpPr/>
          <p:nvPr/>
        </p:nvGrpSpPr>
        <p:grpSpPr>
          <a:xfrm>
            <a:off x="5845938" y="5768276"/>
            <a:ext cx="1081828" cy="360000"/>
            <a:chOff x="3410755" y="5563744"/>
            <a:chExt cx="1081828" cy="360000"/>
          </a:xfrm>
        </p:grpSpPr>
        <p:sp>
          <p:nvSpPr>
            <p:cNvPr id="25" name="Прямокутник 24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Прямокутник 25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27" name="Групувати 26"/>
          <p:cNvGrpSpPr/>
          <p:nvPr/>
        </p:nvGrpSpPr>
        <p:grpSpPr>
          <a:xfrm>
            <a:off x="7316277" y="5747823"/>
            <a:ext cx="1081828" cy="360000"/>
            <a:chOff x="3410755" y="5563744"/>
            <a:chExt cx="1081828" cy="360000"/>
          </a:xfrm>
        </p:grpSpPr>
        <p:sp>
          <p:nvSpPr>
            <p:cNvPr id="28" name="Прямокутник 27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Прямокутник 28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30" name="Пряма зі стрілкою 29"/>
          <p:cNvCxnSpPr>
            <a:endCxn id="28" idx="1"/>
          </p:cNvCxnSpPr>
          <p:nvPr/>
        </p:nvCxnSpPr>
        <p:spPr>
          <a:xfrm>
            <a:off x="6657309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Групувати 30"/>
          <p:cNvGrpSpPr/>
          <p:nvPr/>
        </p:nvGrpSpPr>
        <p:grpSpPr>
          <a:xfrm>
            <a:off x="8786616" y="5747823"/>
            <a:ext cx="1081828" cy="360000"/>
            <a:chOff x="3410755" y="5563744"/>
            <a:chExt cx="1081828" cy="360000"/>
          </a:xfrm>
        </p:grpSpPr>
        <p:sp>
          <p:nvSpPr>
            <p:cNvPr id="32" name="Прямокутник 31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33" name="Прямокутник 32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34" name="Групувати 33"/>
          <p:cNvGrpSpPr/>
          <p:nvPr/>
        </p:nvGrpSpPr>
        <p:grpSpPr>
          <a:xfrm>
            <a:off x="10271972" y="5747823"/>
            <a:ext cx="1081828" cy="360000"/>
            <a:chOff x="3410755" y="5563744"/>
            <a:chExt cx="1081828" cy="360000"/>
          </a:xfrm>
        </p:grpSpPr>
        <p:sp>
          <p:nvSpPr>
            <p:cNvPr id="35" name="Прямокутник 34"/>
            <p:cNvSpPr/>
            <p:nvPr/>
          </p:nvSpPr>
          <p:spPr>
            <a:xfrm>
              <a:off x="3410755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36" name="Прямокутник 35"/>
            <p:cNvSpPr/>
            <p:nvPr/>
          </p:nvSpPr>
          <p:spPr>
            <a:xfrm>
              <a:off x="3951669" y="5563744"/>
              <a:ext cx="540914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37" name="Пряма зі стрілкою 36"/>
          <p:cNvCxnSpPr>
            <a:endCxn id="32" idx="1"/>
          </p:cNvCxnSpPr>
          <p:nvPr/>
        </p:nvCxnSpPr>
        <p:spPr>
          <a:xfrm>
            <a:off x="8127648" y="5927823"/>
            <a:ext cx="658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 зі стрілкою 37"/>
          <p:cNvCxnSpPr>
            <a:endCxn id="35" idx="1"/>
          </p:cNvCxnSpPr>
          <p:nvPr/>
        </p:nvCxnSpPr>
        <p:spPr>
          <a:xfrm>
            <a:off x="9597987" y="5927823"/>
            <a:ext cx="673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 сполучна лінія 38"/>
          <p:cNvCxnSpPr/>
          <p:nvPr/>
        </p:nvCxnSpPr>
        <p:spPr>
          <a:xfrm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 сполучна лінія 40"/>
          <p:cNvCxnSpPr/>
          <p:nvPr/>
        </p:nvCxnSpPr>
        <p:spPr>
          <a:xfrm flipV="1">
            <a:off x="10812886" y="5747823"/>
            <a:ext cx="540914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 зі стрілкою 6"/>
          <p:cNvCxnSpPr>
            <a:endCxn id="25" idx="0"/>
          </p:cNvCxnSpPr>
          <p:nvPr/>
        </p:nvCxnSpPr>
        <p:spPr>
          <a:xfrm flipH="1">
            <a:off x="6116395" y="3582200"/>
            <a:ext cx="270457" cy="2186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42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0927" y="300529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to </a:t>
            </a:r>
            <a:r>
              <a:rPr lang="en-US" smtClean="0"/>
              <a:t>be continued …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1785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Побудова короткого списку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975413" y="2279561"/>
            <a:ext cx="1080000" cy="57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Прямокутник 6"/>
          <p:cNvSpPr/>
          <p:nvPr/>
        </p:nvSpPr>
        <p:spPr>
          <a:xfrm>
            <a:off x="2753932" y="2279561"/>
            <a:ext cx="1080000" cy="57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2400" dirty="0" smtClean="0">
                <a:solidFill>
                  <a:schemeClr val="tx1"/>
                </a:solidFill>
              </a:rPr>
              <a:t>32</a:t>
            </a:r>
            <a:endParaRPr lang="uk-UA" sz="2400" dirty="0">
              <a:solidFill>
                <a:schemeClr val="tx1"/>
              </a:solidFill>
            </a:endParaRPr>
          </a:p>
        </p:txBody>
      </p:sp>
      <p:sp>
        <p:nvSpPr>
          <p:cNvPr id="8" name="Прямокутник 7"/>
          <p:cNvSpPr/>
          <p:nvPr/>
        </p:nvSpPr>
        <p:spPr>
          <a:xfrm>
            <a:off x="3833932" y="2279561"/>
            <a:ext cx="1080000" cy="57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Прямокутник 8"/>
          <p:cNvSpPr/>
          <p:nvPr/>
        </p:nvSpPr>
        <p:spPr>
          <a:xfrm>
            <a:off x="5651678" y="2279561"/>
            <a:ext cx="1080000" cy="57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2400" dirty="0" smtClean="0">
                <a:solidFill>
                  <a:schemeClr val="tx1"/>
                </a:solidFill>
              </a:rPr>
              <a:t>45</a:t>
            </a:r>
            <a:endParaRPr lang="uk-UA" sz="2400" dirty="0">
              <a:solidFill>
                <a:schemeClr val="tx1"/>
              </a:solidFill>
            </a:endParaRPr>
          </a:p>
        </p:txBody>
      </p:sp>
      <p:sp>
        <p:nvSpPr>
          <p:cNvPr id="10" name="Прямокутник 9"/>
          <p:cNvSpPr/>
          <p:nvPr/>
        </p:nvSpPr>
        <p:spPr>
          <a:xfrm>
            <a:off x="6731678" y="2279561"/>
            <a:ext cx="1080000" cy="57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8" name="Пряма зі стрілкою 17"/>
          <p:cNvCxnSpPr>
            <a:endCxn id="7" idx="1"/>
          </p:cNvCxnSpPr>
          <p:nvPr/>
        </p:nvCxnSpPr>
        <p:spPr>
          <a:xfrm>
            <a:off x="1621825" y="2567561"/>
            <a:ext cx="11321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 зі стрілкою 18"/>
          <p:cNvCxnSpPr/>
          <p:nvPr/>
        </p:nvCxnSpPr>
        <p:spPr>
          <a:xfrm>
            <a:off x="4519571" y="2567561"/>
            <a:ext cx="11321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71199" y="1841124"/>
            <a:ext cx="506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</a:t>
            </a:r>
            <a:endParaRPr lang="uk-UA" sz="2400" b="1" dirty="0"/>
          </a:p>
        </p:txBody>
      </p:sp>
      <p:grpSp>
        <p:nvGrpSpPr>
          <p:cNvPr id="15" name="Групувати 14"/>
          <p:cNvGrpSpPr/>
          <p:nvPr/>
        </p:nvGrpSpPr>
        <p:grpSpPr>
          <a:xfrm>
            <a:off x="2754598" y="1832356"/>
            <a:ext cx="1817081" cy="470433"/>
            <a:chOff x="2754598" y="1832356"/>
            <a:chExt cx="1817081" cy="470433"/>
          </a:xfrm>
        </p:grpSpPr>
        <p:sp>
          <p:nvSpPr>
            <p:cNvPr id="17" name="TextBox 16"/>
            <p:cNvSpPr txBox="1"/>
            <p:nvPr/>
          </p:nvSpPr>
          <p:spPr>
            <a:xfrm>
              <a:off x="2754598" y="1832356"/>
              <a:ext cx="851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value</a:t>
              </a:r>
              <a:endParaRPr lang="uk-UA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34449" y="1841124"/>
              <a:ext cx="7372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link</a:t>
              </a:r>
              <a:endParaRPr lang="uk-UA" sz="2400" b="1" dirty="0"/>
            </a:p>
          </p:txBody>
        </p:sp>
      </p:grpSp>
      <p:sp>
        <p:nvSpPr>
          <p:cNvPr id="6" name="Прямокутник 5"/>
          <p:cNvSpPr/>
          <p:nvPr/>
        </p:nvSpPr>
        <p:spPr>
          <a:xfrm>
            <a:off x="4591638" y="3540342"/>
            <a:ext cx="61306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L-&gt;value = 32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L-&gt;link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L-&gt;link-&gt;value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45;</a:t>
            </a:r>
          </a:p>
        </p:txBody>
      </p:sp>
      <p:grpSp>
        <p:nvGrpSpPr>
          <p:cNvPr id="22" name="Групувати 21"/>
          <p:cNvGrpSpPr/>
          <p:nvPr/>
        </p:nvGrpSpPr>
        <p:grpSpPr>
          <a:xfrm>
            <a:off x="5665223" y="1841124"/>
            <a:ext cx="1817081" cy="470433"/>
            <a:chOff x="2754598" y="1832356"/>
            <a:chExt cx="1817081" cy="470433"/>
          </a:xfrm>
        </p:grpSpPr>
        <p:sp>
          <p:nvSpPr>
            <p:cNvPr id="23" name="TextBox 22"/>
            <p:cNvSpPr txBox="1"/>
            <p:nvPr/>
          </p:nvSpPr>
          <p:spPr>
            <a:xfrm>
              <a:off x="2754598" y="1832356"/>
              <a:ext cx="10664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value</a:t>
              </a:r>
              <a:endParaRPr lang="uk-UA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34449" y="1841124"/>
              <a:ext cx="7372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link</a:t>
              </a:r>
              <a:endParaRPr lang="uk-UA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823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Побудова короткого списку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975413" y="2279561"/>
            <a:ext cx="1080000" cy="57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Прямокутник 6"/>
          <p:cNvSpPr/>
          <p:nvPr/>
        </p:nvSpPr>
        <p:spPr>
          <a:xfrm>
            <a:off x="2753932" y="2279561"/>
            <a:ext cx="1080000" cy="57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2400" dirty="0" smtClean="0">
                <a:solidFill>
                  <a:schemeClr val="tx1"/>
                </a:solidFill>
              </a:rPr>
              <a:t>32</a:t>
            </a:r>
            <a:endParaRPr lang="uk-UA" sz="2400" dirty="0">
              <a:solidFill>
                <a:schemeClr val="tx1"/>
              </a:solidFill>
            </a:endParaRPr>
          </a:p>
        </p:txBody>
      </p:sp>
      <p:sp>
        <p:nvSpPr>
          <p:cNvPr id="8" name="Прямокутник 7"/>
          <p:cNvSpPr/>
          <p:nvPr/>
        </p:nvSpPr>
        <p:spPr>
          <a:xfrm>
            <a:off x="3833932" y="2279561"/>
            <a:ext cx="1080000" cy="57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Прямокутник 8"/>
          <p:cNvSpPr/>
          <p:nvPr/>
        </p:nvSpPr>
        <p:spPr>
          <a:xfrm>
            <a:off x="5651678" y="2279561"/>
            <a:ext cx="1080000" cy="57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2400" dirty="0" smtClean="0">
                <a:solidFill>
                  <a:schemeClr val="tx1"/>
                </a:solidFill>
              </a:rPr>
              <a:t>45</a:t>
            </a:r>
            <a:endParaRPr lang="uk-UA" sz="2400" dirty="0">
              <a:solidFill>
                <a:schemeClr val="tx1"/>
              </a:solidFill>
            </a:endParaRPr>
          </a:p>
        </p:txBody>
      </p:sp>
      <p:sp>
        <p:nvSpPr>
          <p:cNvPr id="10" name="Прямокутник 9"/>
          <p:cNvSpPr/>
          <p:nvPr/>
        </p:nvSpPr>
        <p:spPr>
          <a:xfrm>
            <a:off x="6731678" y="2279561"/>
            <a:ext cx="1080000" cy="57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8" name="Пряма зі стрілкою 17"/>
          <p:cNvCxnSpPr>
            <a:endCxn id="7" idx="1"/>
          </p:cNvCxnSpPr>
          <p:nvPr/>
        </p:nvCxnSpPr>
        <p:spPr>
          <a:xfrm>
            <a:off x="1621825" y="2567561"/>
            <a:ext cx="11321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 зі стрілкою 18"/>
          <p:cNvCxnSpPr/>
          <p:nvPr/>
        </p:nvCxnSpPr>
        <p:spPr>
          <a:xfrm>
            <a:off x="4519571" y="2567561"/>
            <a:ext cx="11321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71199" y="1841124"/>
            <a:ext cx="506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</a:t>
            </a:r>
            <a:endParaRPr lang="uk-UA" sz="2400" b="1" dirty="0"/>
          </a:p>
        </p:txBody>
      </p:sp>
      <p:grpSp>
        <p:nvGrpSpPr>
          <p:cNvPr id="15" name="Групувати 14"/>
          <p:cNvGrpSpPr/>
          <p:nvPr/>
        </p:nvGrpSpPr>
        <p:grpSpPr>
          <a:xfrm>
            <a:off x="2754598" y="1832356"/>
            <a:ext cx="1817081" cy="470433"/>
            <a:chOff x="2754598" y="1832356"/>
            <a:chExt cx="1817081" cy="470433"/>
          </a:xfrm>
        </p:grpSpPr>
        <p:sp>
          <p:nvSpPr>
            <p:cNvPr id="17" name="TextBox 16"/>
            <p:cNvSpPr txBox="1"/>
            <p:nvPr/>
          </p:nvSpPr>
          <p:spPr>
            <a:xfrm>
              <a:off x="2754598" y="1832356"/>
              <a:ext cx="851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value</a:t>
              </a:r>
              <a:endParaRPr lang="uk-UA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34449" y="1841124"/>
              <a:ext cx="7372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link</a:t>
              </a:r>
              <a:endParaRPr lang="uk-UA" sz="2400" b="1" dirty="0"/>
            </a:p>
          </p:txBody>
        </p:sp>
      </p:grpSp>
      <p:sp>
        <p:nvSpPr>
          <p:cNvPr id="6" name="Прямокутник 5"/>
          <p:cNvSpPr/>
          <p:nvPr/>
        </p:nvSpPr>
        <p:spPr>
          <a:xfrm>
            <a:off x="4591638" y="3540342"/>
            <a:ext cx="61306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L-&gt;value = 32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L-&gt;link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L-&gt;link-&gt;value = 45;</a:t>
            </a: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L-&gt;link-&gt;link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22" name="Групувати 21"/>
          <p:cNvGrpSpPr/>
          <p:nvPr/>
        </p:nvGrpSpPr>
        <p:grpSpPr>
          <a:xfrm>
            <a:off x="5665223" y="1841124"/>
            <a:ext cx="1817081" cy="470433"/>
            <a:chOff x="2754598" y="1832356"/>
            <a:chExt cx="1817081" cy="470433"/>
          </a:xfrm>
        </p:grpSpPr>
        <p:sp>
          <p:nvSpPr>
            <p:cNvPr id="23" name="TextBox 22"/>
            <p:cNvSpPr txBox="1"/>
            <p:nvPr/>
          </p:nvSpPr>
          <p:spPr>
            <a:xfrm>
              <a:off x="2754598" y="1832356"/>
              <a:ext cx="851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value</a:t>
              </a:r>
              <a:endParaRPr lang="uk-UA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34449" y="1841124"/>
              <a:ext cx="7372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link</a:t>
              </a:r>
              <a:endParaRPr lang="uk-UA" sz="24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" name="Групувати 3"/>
          <p:cNvGrpSpPr/>
          <p:nvPr/>
        </p:nvGrpSpPr>
        <p:grpSpPr>
          <a:xfrm>
            <a:off x="7430197" y="1831291"/>
            <a:ext cx="3292107" cy="1024270"/>
            <a:chOff x="7430197" y="1831291"/>
            <a:chExt cx="3292107" cy="1024270"/>
          </a:xfrm>
        </p:grpSpPr>
        <p:sp>
          <p:nvSpPr>
            <p:cNvPr id="11" name="Прямокутник 10"/>
            <p:cNvSpPr/>
            <p:nvPr/>
          </p:nvSpPr>
          <p:spPr>
            <a:xfrm>
              <a:off x="8562304" y="2279561"/>
              <a:ext cx="1080000" cy="57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uk-UA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Прямокутник 11"/>
            <p:cNvSpPr/>
            <p:nvPr/>
          </p:nvSpPr>
          <p:spPr>
            <a:xfrm>
              <a:off x="9642304" y="2279561"/>
              <a:ext cx="1080000" cy="57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20" name="Пряма зі стрілкою 19"/>
            <p:cNvCxnSpPr/>
            <p:nvPr/>
          </p:nvCxnSpPr>
          <p:spPr>
            <a:xfrm>
              <a:off x="7430197" y="2567561"/>
              <a:ext cx="11321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увати 24"/>
            <p:cNvGrpSpPr/>
            <p:nvPr/>
          </p:nvGrpSpPr>
          <p:grpSpPr>
            <a:xfrm>
              <a:off x="8562304" y="1831291"/>
              <a:ext cx="1817081" cy="470433"/>
              <a:chOff x="2754598" y="1832356"/>
              <a:chExt cx="1817081" cy="470433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754598" y="1832356"/>
                <a:ext cx="8514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value</a:t>
                </a:r>
                <a:endParaRPr lang="uk-UA" sz="24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834449" y="1841124"/>
                <a:ext cx="7372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link</a:t>
                </a:r>
                <a:endParaRPr lang="uk-UA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047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Побудова короткого списку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975413" y="2279561"/>
            <a:ext cx="1080000" cy="57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Прямокутник 6"/>
          <p:cNvSpPr/>
          <p:nvPr/>
        </p:nvSpPr>
        <p:spPr>
          <a:xfrm>
            <a:off x="2753932" y="2279561"/>
            <a:ext cx="1080000" cy="57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2400" dirty="0" smtClean="0">
                <a:solidFill>
                  <a:schemeClr val="tx1"/>
                </a:solidFill>
              </a:rPr>
              <a:t>32</a:t>
            </a:r>
            <a:endParaRPr lang="uk-UA" sz="2400" dirty="0">
              <a:solidFill>
                <a:schemeClr val="tx1"/>
              </a:solidFill>
            </a:endParaRPr>
          </a:p>
        </p:txBody>
      </p:sp>
      <p:sp>
        <p:nvSpPr>
          <p:cNvPr id="8" name="Прямокутник 7"/>
          <p:cNvSpPr/>
          <p:nvPr/>
        </p:nvSpPr>
        <p:spPr>
          <a:xfrm>
            <a:off x="3833932" y="2279561"/>
            <a:ext cx="1080000" cy="57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Прямокутник 8"/>
          <p:cNvSpPr/>
          <p:nvPr/>
        </p:nvSpPr>
        <p:spPr>
          <a:xfrm>
            <a:off x="5651678" y="2279561"/>
            <a:ext cx="1080000" cy="57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2400" dirty="0" smtClean="0">
                <a:solidFill>
                  <a:schemeClr val="tx1"/>
                </a:solidFill>
              </a:rPr>
              <a:t>45</a:t>
            </a:r>
            <a:endParaRPr lang="uk-UA" sz="2400" dirty="0">
              <a:solidFill>
                <a:schemeClr val="tx1"/>
              </a:solidFill>
            </a:endParaRPr>
          </a:p>
        </p:txBody>
      </p:sp>
      <p:sp>
        <p:nvSpPr>
          <p:cNvPr id="10" name="Прямокутник 9"/>
          <p:cNvSpPr/>
          <p:nvPr/>
        </p:nvSpPr>
        <p:spPr>
          <a:xfrm>
            <a:off x="6731678" y="2279561"/>
            <a:ext cx="1080000" cy="57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Прямокутник 10"/>
          <p:cNvSpPr/>
          <p:nvPr/>
        </p:nvSpPr>
        <p:spPr>
          <a:xfrm>
            <a:off x="8562304" y="2279561"/>
            <a:ext cx="1080000" cy="57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2400" dirty="0" smtClean="0">
                <a:solidFill>
                  <a:schemeClr val="tx1"/>
                </a:solidFill>
              </a:rPr>
              <a:t>95</a:t>
            </a:r>
            <a:endParaRPr lang="uk-UA" sz="2400" dirty="0">
              <a:solidFill>
                <a:schemeClr val="tx1"/>
              </a:solidFill>
            </a:endParaRPr>
          </a:p>
        </p:txBody>
      </p:sp>
      <p:sp>
        <p:nvSpPr>
          <p:cNvPr id="12" name="Прямокутник 11"/>
          <p:cNvSpPr/>
          <p:nvPr/>
        </p:nvSpPr>
        <p:spPr>
          <a:xfrm>
            <a:off x="9642304" y="2279561"/>
            <a:ext cx="1080000" cy="57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8" name="Пряма зі стрілкою 17"/>
          <p:cNvCxnSpPr>
            <a:endCxn id="7" idx="1"/>
          </p:cNvCxnSpPr>
          <p:nvPr/>
        </p:nvCxnSpPr>
        <p:spPr>
          <a:xfrm>
            <a:off x="1621825" y="2567561"/>
            <a:ext cx="11321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 зі стрілкою 18"/>
          <p:cNvCxnSpPr/>
          <p:nvPr/>
        </p:nvCxnSpPr>
        <p:spPr>
          <a:xfrm>
            <a:off x="4519571" y="2567561"/>
            <a:ext cx="11321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 зі стрілкою 19"/>
          <p:cNvCxnSpPr/>
          <p:nvPr/>
        </p:nvCxnSpPr>
        <p:spPr>
          <a:xfrm>
            <a:off x="7430197" y="2567561"/>
            <a:ext cx="11321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71199" y="1841124"/>
            <a:ext cx="506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</a:t>
            </a:r>
            <a:endParaRPr lang="uk-UA" sz="2400" b="1" dirty="0"/>
          </a:p>
        </p:txBody>
      </p:sp>
      <p:grpSp>
        <p:nvGrpSpPr>
          <p:cNvPr id="15" name="Групувати 14"/>
          <p:cNvGrpSpPr/>
          <p:nvPr/>
        </p:nvGrpSpPr>
        <p:grpSpPr>
          <a:xfrm>
            <a:off x="2754598" y="1832356"/>
            <a:ext cx="1817081" cy="470433"/>
            <a:chOff x="2754598" y="1832356"/>
            <a:chExt cx="1817081" cy="470433"/>
          </a:xfrm>
        </p:grpSpPr>
        <p:sp>
          <p:nvSpPr>
            <p:cNvPr id="17" name="TextBox 16"/>
            <p:cNvSpPr txBox="1"/>
            <p:nvPr/>
          </p:nvSpPr>
          <p:spPr>
            <a:xfrm>
              <a:off x="2754598" y="1832356"/>
              <a:ext cx="851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value</a:t>
              </a:r>
              <a:endParaRPr lang="uk-UA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34449" y="1841124"/>
              <a:ext cx="7372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link</a:t>
              </a:r>
              <a:endParaRPr lang="uk-UA" sz="2400" b="1" dirty="0"/>
            </a:p>
          </p:txBody>
        </p:sp>
      </p:grpSp>
      <p:sp>
        <p:nvSpPr>
          <p:cNvPr id="6" name="Прямокутник 5"/>
          <p:cNvSpPr/>
          <p:nvPr/>
        </p:nvSpPr>
        <p:spPr>
          <a:xfrm>
            <a:off x="4591638" y="3540342"/>
            <a:ext cx="61306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L-&gt;value = 32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L-&gt;link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L-&gt;link-&gt;value = 45;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L-&gt;link-&gt;link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L-&gt;link-&gt;link-&gt;value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95;</a:t>
            </a:r>
          </a:p>
        </p:txBody>
      </p:sp>
      <p:grpSp>
        <p:nvGrpSpPr>
          <p:cNvPr id="22" name="Групувати 21"/>
          <p:cNvGrpSpPr/>
          <p:nvPr/>
        </p:nvGrpSpPr>
        <p:grpSpPr>
          <a:xfrm>
            <a:off x="5665223" y="1841124"/>
            <a:ext cx="1817081" cy="470433"/>
            <a:chOff x="2754598" y="1832356"/>
            <a:chExt cx="1817081" cy="470433"/>
          </a:xfrm>
        </p:grpSpPr>
        <p:sp>
          <p:nvSpPr>
            <p:cNvPr id="23" name="TextBox 22"/>
            <p:cNvSpPr txBox="1"/>
            <p:nvPr/>
          </p:nvSpPr>
          <p:spPr>
            <a:xfrm>
              <a:off x="2754598" y="1832356"/>
              <a:ext cx="851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value</a:t>
              </a:r>
              <a:endParaRPr lang="uk-UA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34449" y="1841124"/>
              <a:ext cx="7372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link</a:t>
              </a:r>
              <a:endParaRPr lang="uk-UA" sz="2400" b="1" dirty="0"/>
            </a:p>
          </p:txBody>
        </p:sp>
      </p:grpSp>
      <p:grpSp>
        <p:nvGrpSpPr>
          <p:cNvPr id="25" name="Групувати 24"/>
          <p:cNvGrpSpPr/>
          <p:nvPr/>
        </p:nvGrpSpPr>
        <p:grpSpPr>
          <a:xfrm>
            <a:off x="8562304" y="1831291"/>
            <a:ext cx="1817081" cy="470433"/>
            <a:chOff x="2754598" y="1832356"/>
            <a:chExt cx="1817081" cy="470433"/>
          </a:xfrm>
        </p:grpSpPr>
        <p:sp>
          <p:nvSpPr>
            <p:cNvPr id="26" name="TextBox 25"/>
            <p:cNvSpPr txBox="1"/>
            <p:nvPr/>
          </p:nvSpPr>
          <p:spPr>
            <a:xfrm>
              <a:off x="2754598" y="1832356"/>
              <a:ext cx="10798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value</a:t>
              </a:r>
              <a:endParaRPr lang="uk-UA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34449" y="1841124"/>
              <a:ext cx="7372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link</a:t>
              </a:r>
              <a:endParaRPr lang="uk-UA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3814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A14E44D7845C3241A2E44E8A5A3FC17A" ma:contentTypeVersion="2" ma:contentTypeDescription="Создание документа." ma:contentTypeScope="" ma:versionID="ac660efeffdc53385eeaf9a4f8170efe">
  <xsd:schema xmlns:xsd="http://www.w3.org/2001/XMLSchema" xmlns:xs="http://www.w3.org/2001/XMLSchema" xmlns:p="http://schemas.microsoft.com/office/2006/metadata/properties" xmlns:ns2="25d737a7-c131-4a45-b9e4-5da3437502eb" targetNamespace="http://schemas.microsoft.com/office/2006/metadata/properties" ma:root="true" ma:fieldsID="c13a9e0a9fa588a9c2793f61d1941653" ns2:_="">
    <xsd:import namespace="25d737a7-c131-4a45-b9e4-5da3437502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d737a7-c131-4a45-b9e4-5da3437502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B6AB97-0594-4243-AA67-21F3993D690B}"/>
</file>

<file path=customXml/itemProps2.xml><?xml version="1.0" encoding="utf-8"?>
<ds:datastoreItem xmlns:ds="http://schemas.openxmlformats.org/officeDocument/2006/customXml" ds:itemID="{52ABE83C-EDDC-478B-984C-DC68C04F233F}"/>
</file>

<file path=customXml/itemProps3.xml><?xml version="1.0" encoding="utf-8"?>
<ds:datastoreItem xmlns:ds="http://schemas.openxmlformats.org/officeDocument/2006/customXml" ds:itemID="{C0FC4F91-8700-4C7F-8815-AACB88EAC5EA}"/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4650</Words>
  <Application>Microsoft Office PowerPoint</Application>
  <PresentationFormat>Широкий екран</PresentationFormat>
  <Paragraphs>1453</Paragraphs>
  <Slides>65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65</vt:i4>
      </vt:variant>
    </vt:vector>
  </HeadingPairs>
  <TitlesOfParts>
    <vt:vector size="70" baseType="lpstr">
      <vt:lpstr>Arial</vt:lpstr>
      <vt:lpstr>Calibri</vt:lpstr>
      <vt:lpstr>Calibri Light</vt:lpstr>
      <vt:lpstr>Consolas</vt:lpstr>
      <vt:lpstr>Тема Office</vt:lpstr>
      <vt:lpstr>Лінійний однозв'язний список засобами С++</vt:lpstr>
      <vt:lpstr>Схематичний вигляд списку</vt:lpstr>
      <vt:lpstr>Побудова короткого списку</vt:lpstr>
      <vt:lpstr>Побудова короткого списку</vt:lpstr>
      <vt:lpstr>Побудова короткого списку</vt:lpstr>
      <vt:lpstr>Побудова короткого списку</vt:lpstr>
      <vt:lpstr>Побудова короткого списку</vt:lpstr>
      <vt:lpstr>Побудова короткого списку</vt:lpstr>
      <vt:lpstr>Побудова короткого списку</vt:lpstr>
      <vt:lpstr>Побудова короткого списку</vt:lpstr>
      <vt:lpstr>Побудова списку завершена</vt:lpstr>
      <vt:lpstr>Використання конструкторів структур</vt:lpstr>
      <vt:lpstr>Використання конструкторів структур</vt:lpstr>
      <vt:lpstr>Створення списку довільного розміру</vt:lpstr>
      <vt:lpstr>Створення списку довільного розміру</vt:lpstr>
      <vt:lpstr>Створення списку довільного розміру</vt:lpstr>
      <vt:lpstr>Створення списку довільного розміру</vt:lpstr>
      <vt:lpstr>Створення списку довільного розміру</vt:lpstr>
      <vt:lpstr>Створення списку довільного розміру</vt:lpstr>
      <vt:lpstr>Створення списку довільного розміру</vt:lpstr>
      <vt:lpstr>Створення списку довільного розміру</vt:lpstr>
      <vt:lpstr>Створення списку довільного розміру</vt:lpstr>
      <vt:lpstr>Створення списку довільного розміру</vt:lpstr>
      <vt:lpstr>Створення списку довільного розміру</vt:lpstr>
      <vt:lpstr>Створення списку довільного розміру</vt:lpstr>
      <vt:lpstr>Створення списку довільного розміру</vt:lpstr>
      <vt:lpstr>Створення списку довільного розміру</vt:lpstr>
      <vt:lpstr>Створення списку довільного розміру</vt:lpstr>
      <vt:lpstr>Створення списку довільного розміру</vt:lpstr>
      <vt:lpstr>Створення списку довільного розміру</vt:lpstr>
      <vt:lpstr>Створення списку довільного розміру</vt:lpstr>
      <vt:lpstr>Створення списку</vt:lpstr>
      <vt:lpstr>Створення списку завершено</vt:lpstr>
      <vt:lpstr>Друк списку</vt:lpstr>
      <vt:lpstr>Друк списку</vt:lpstr>
      <vt:lpstr>Друк списку</vt:lpstr>
      <vt:lpstr>Друк списку</vt:lpstr>
      <vt:lpstr>Друк списку</vt:lpstr>
      <vt:lpstr>Друк списку</vt:lpstr>
      <vt:lpstr>Друк списку</vt:lpstr>
      <vt:lpstr>Друк списку</vt:lpstr>
      <vt:lpstr>Друк списку</vt:lpstr>
      <vt:lpstr>Друк списку</vt:lpstr>
      <vt:lpstr>Друк списку</vt:lpstr>
      <vt:lpstr>Друк списку</vt:lpstr>
      <vt:lpstr>Друк списку</vt:lpstr>
      <vt:lpstr>Друк списку</vt:lpstr>
      <vt:lpstr>Друк списку</vt:lpstr>
      <vt:lpstr>Друк списку</vt:lpstr>
      <vt:lpstr>Альтернативний спосіб створення списку</vt:lpstr>
      <vt:lpstr>Альтернативний спосіб створення списку</vt:lpstr>
      <vt:lpstr>Альтернативний спосіб створення списку</vt:lpstr>
      <vt:lpstr>Альтернативний спосіб створення списку</vt:lpstr>
      <vt:lpstr>Альтернативний спосіб створення списку</vt:lpstr>
      <vt:lpstr>Альтернативний спосіб створення списку</vt:lpstr>
      <vt:lpstr>Альтернативний спосіб створення списку</vt:lpstr>
      <vt:lpstr>Альтернативний спосіб створення списку</vt:lpstr>
      <vt:lpstr>Альтернативний спосіб створення списку</vt:lpstr>
      <vt:lpstr>Альтернативний спосіб створення списку</vt:lpstr>
      <vt:lpstr>Альтернативний спосіб створення списку</vt:lpstr>
      <vt:lpstr>Альтернативний спосіб створення списку</vt:lpstr>
      <vt:lpstr>Альтернативний спосіб створення списку</vt:lpstr>
      <vt:lpstr>Створення списку завершено</vt:lpstr>
      <vt:lpstr>Створення списку завершено</vt:lpstr>
      <vt:lpstr>to be continued 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Лінійний однозв'язний список засобами С++</dc:title>
  <dc:creator>Admin</dc:creator>
  <cp:lastModifiedBy>Serg</cp:lastModifiedBy>
  <cp:revision>64</cp:revision>
  <dcterms:created xsi:type="dcterms:W3CDTF">2017-11-08T14:19:15Z</dcterms:created>
  <dcterms:modified xsi:type="dcterms:W3CDTF">2020-11-04T09:36:49Z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0x010100A14E44D7845C3241A2E44E8A5A3FC17A</vt:lpwstr>
  </property>
</Properties>
</file>