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F74E-C7A5-4EED-B808-348B2F4FE1B4}" type="datetimeFigureOut">
              <a:rPr lang="uk-UA" smtClean="0"/>
              <a:t>28.05.2021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32D-9370-42BD-96EA-71CF6539637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40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F74E-C7A5-4EED-B808-348B2F4FE1B4}" type="datetimeFigureOut">
              <a:rPr lang="uk-UA" smtClean="0"/>
              <a:t>28.05.2021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32D-9370-42BD-96EA-71CF6539637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375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F74E-C7A5-4EED-B808-348B2F4FE1B4}" type="datetimeFigureOut">
              <a:rPr lang="uk-UA" smtClean="0"/>
              <a:t>28.05.2021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32D-9370-42BD-96EA-71CF6539637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980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F74E-C7A5-4EED-B808-348B2F4FE1B4}" type="datetimeFigureOut">
              <a:rPr lang="uk-UA" smtClean="0"/>
              <a:t>28.05.2021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32D-9370-42BD-96EA-71CF6539637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353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F74E-C7A5-4EED-B808-348B2F4FE1B4}" type="datetimeFigureOut">
              <a:rPr lang="uk-UA" smtClean="0"/>
              <a:t>28.05.2021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32D-9370-42BD-96EA-71CF6539637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14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F74E-C7A5-4EED-B808-348B2F4FE1B4}" type="datetimeFigureOut">
              <a:rPr lang="uk-UA" smtClean="0"/>
              <a:t>28.05.2021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32D-9370-42BD-96EA-71CF6539637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058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F74E-C7A5-4EED-B808-348B2F4FE1B4}" type="datetimeFigureOut">
              <a:rPr lang="uk-UA" smtClean="0"/>
              <a:t>28.05.2021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32D-9370-42BD-96EA-71CF6539637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672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F74E-C7A5-4EED-B808-348B2F4FE1B4}" type="datetimeFigureOut">
              <a:rPr lang="uk-UA" smtClean="0"/>
              <a:t>28.05.2021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32D-9370-42BD-96EA-71CF6539637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652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F74E-C7A5-4EED-B808-348B2F4FE1B4}" type="datetimeFigureOut">
              <a:rPr lang="uk-UA" smtClean="0"/>
              <a:t>28.05.2021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32D-9370-42BD-96EA-71CF6539637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95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F74E-C7A5-4EED-B808-348B2F4FE1B4}" type="datetimeFigureOut">
              <a:rPr lang="uk-UA" smtClean="0"/>
              <a:t>28.05.2021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32D-9370-42BD-96EA-71CF6539637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013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F74E-C7A5-4EED-B808-348B2F4FE1B4}" type="datetimeFigureOut">
              <a:rPr lang="uk-UA" smtClean="0"/>
              <a:t>28.05.2021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632D-9370-42BD-96EA-71CF6539637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47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F74E-C7A5-4EED-B808-348B2F4FE1B4}" type="datetimeFigureOut">
              <a:rPr lang="uk-UA" smtClean="0"/>
              <a:t>28.05.2021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3632D-9370-42BD-96EA-71CF6539637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458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Tiny shooter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Схема обміну повідомленнями</a:t>
            </a:r>
          </a:p>
        </p:txBody>
      </p:sp>
    </p:spTree>
    <p:extLst>
      <p:ext uri="{BB962C8B-B14F-4D97-AF65-F5344CB8AC3E}">
        <p14:creationId xmlns:p14="http://schemas.microsoft.com/office/powerpoint/2010/main" val="21354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/>
          <p:cNvSpPr/>
          <p:nvPr/>
        </p:nvSpPr>
        <p:spPr>
          <a:xfrm>
            <a:off x="953037" y="0"/>
            <a:ext cx="1023870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2232875" y="5538421"/>
            <a:ext cx="7495178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GameDlg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95" name="Групувати 94"/>
          <p:cNvGrpSpPr/>
          <p:nvPr/>
        </p:nvGrpSpPr>
        <p:grpSpPr>
          <a:xfrm>
            <a:off x="3512713" y="5934808"/>
            <a:ext cx="1279838" cy="524608"/>
            <a:chOff x="3512713" y="5934808"/>
            <a:chExt cx="1279838" cy="524608"/>
          </a:xfrm>
        </p:grpSpPr>
        <p:cxnSp>
          <p:nvCxnSpPr>
            <p:cNvPr id="14" name="Line 50"/>
            <p:cNvCxnSpPr>
              <a:cxnSpLocks noChangeShapeType="1"/>
            </p:cNvCxnSpPr>
            <p:nvPr/>
          </p:nvCxnSpPr>
          <p:spPr bwMode="auto">
            <a:xfrm flipV="1">
              <a:off x="4244049" y="5934808"/>
              <a:ext cx="2031" cy="5246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49"/>
            <p:cNvSpPr txBox="1">
              <a:spLocks noChangeArrowheads="1"/>
            </p:cNvSpPr>
            <p:nvPr/>
          </p:nvSpPr>
          <p:spPr bwMode="auto">
            <a:xfrm>
              <a:off x="3512713" y="6198577"/>
              <a:ext cx="1279838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WM_PAINT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2" name="Text Box 44"/>
          <p:cNvSpPr txBox="1">
            <a:spLocks noChangeArrowheads="1"/>
          </p:cNvSpPr>
          <p:nvPr/>
        </p:nvSpPr>
        <p:spPr bwMode="auto">
          <a:xfrm>
            <a:off x="1501539" y="6462346"/>
            <a:ext cx="8958866" cy="39565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OC Windows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Text Box 62"/>
          <p:cNvSpPr txBox="1">
            <a:spLocks noChangeArrowheads="1"/>
          </p:cNvSpPr>
          <p:nvPr/>
        </p:nvSpPr>
        <p:spPr bwMode="auto">
          <a:xfrm>
            <a:off x="2598543" y="527538"/>
            <a:ext cx="2559676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BulletList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Text Box 63"/>
          <p:cNvSpPr txBox="1">
            <a:spLocks noChangeArrowheads="1"/>
          </p:cNvSpPr>
          <p:nvPr/>
        </p:nvSpPr>
        <p:spPr bwMode="auto">
          <a:xfrm>
            <a:off x="7169393" y="526073"/>
            <a:ext cx="2559676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AircraftList</a:t>
            </a:r>
            <a:endParaRPr lang="uk-U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90" name="Групувати 89"/>
          <p:cNvGrpSpPr/>
          <p:nvPr/>
        </p:nvGrpSpPr>
        <p:grpSpPr>
          <a:xfrm>
            <a:off x="8997733" y="4352192"/>
            <a:ext cx="549518" cy="1186962"/>
            <a:chOff x="8997733" y="4352192"/>
            <a:chExt cx="549518" cy="1186962"/>
          </a:xfrm>
        </p:grpSpPr>
        <p:cxnSp>
          <p:nvCxnSpPr>
            <p:cNvPr id="31" name="Line 66"/>
            <p:cNvCxnSpPr>
              <a:cxnSpLocks noChangeShapeType="1"/>
            </p:cNvCxnSpPr>
            <p:nvPr/>
          </p:nvCxnSpPr>
          <p:spPr bwMode="auto">
            <a:xfrm flipV="1">
              <a:off x="8997733" y="4352192"/>
              <a:ext cx="549518" cy="1186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72"/>
            <p:cNvSpPr txBox="1">
              <a:spLocks noChangeArrowheads="1"/>
            </p:cNvSpPr>
            <p:nvPr/>
          </p:nvSpPr>
          <p:spPr bwMode="auto">
            <a:xfrm>
              <a:off x="8997733" y="4747846"/>
              <a:ext cx="548502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new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3" name="Групувати 92"/>
          <p:cNvGrpSpPr/>
          <p:nvPr/>
        </p:nvGrpSpPr>
        <p:grpSpPr>
          <a:xfrm>
            <a:off x="1318705" y="4352192"/>
            <a:ext cx="1097004" cy="1186962"/>
            <a:chOff x="1318705" y="4352192"/>
            <a:chExt cx="1097004" cy="1186962"/>
          </a:xfrm>
        </p:grpSpPr>
        <p:cxnSp>
          <p:nvCxnSpPr>
            <p:cNvPr id="9" name="Line 64"/>
            <p:cNvCxnSpPr>
              <a:cxnSpLocks noChangeShapeType="1"/>
            </p:cNvCxnSpPr>
            <p:nvPr/>
          </p:nvCxnSpPr>
          <p:spPr bwMode="auto">
            <a:xfrm flipH="1" flipV="1">
              <a:off x="1501539" y="4352192"/>
              <a:ext cx="914170" cy="1186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Text Box 132"/>
            <p:cNvSpPr txBox="1">
              <a:spLocks noChangeArrowheads="1"/>
            </p:cNvSpPr>
            <p:nvPr/>
          </p:nvSpPr>
          <p:spPr bwMode="auto">
            <a:xfrm>
              <a:off x="1318705" y="4615962"/>
              <a:ext cx="548502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new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2" name="Групувати 91"/>
          <p:cNvGrpSpPr/>
          <p:nvPr/>
        </p:nvGrpSpPr>
        <p:grpSpPr>
          <a:xfrm>
            <a:off x="1105399" y="659423"/>
            <a:ext cx="1493144" cy="4879731"/>
            <a:chOff x="1105399" y="659423"/>
            <a:chExt cx="1493144" cy="4879731"/>
          </a:xfrm>
        </p:grpSpPr>
        <p:sp>
          <p:nvSpPr>
            <p:cNvPr id="10" name="Freeform 71"/>
            <p:cNvSpPr>
              <a:spLocks/>
            </p:cNvSpPr>
            <p:nvPr/>
          </p:nvSpPr>
          <p:spPr bwMode="auto">
            <a:xfrm>
              <a:off x="1105399" y="659423"/>
              <a:ext cx="1493144" cy="4879731"/>
            </a:xfrm>
            <a:custGeom>
              <a:avLst/>
              <a:gdLst>
                <a:gd name="T0" fmla="*/ 1290 w 1470"/>
                <a:gd name="T1" fmla="*/ 6840 h 6840"/>
                <a:gd name="T2" fmla="*/ 30 w 1470"/>
                <a:gd name="T3" fmla="*/ 1980 h 6840"/>
                <a:gd name="T4" fmla="*/ 1470 w 1470"/>
                <a:gd name="T5" fmla="*/ 0 h 6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0" h="6840">
                  <a:moveTo>
                    <a:pt x="1290" y="6840"/>
                  </a:moveTo>
                  <a:cubicBezTo>
                    <a:pt x="645" y="4980"/>
                    <a:pt x="0" y="3120"/>
                    <a:pt x="30" y="1980"/>
                  </a:cubicBezTo>
                  <a:cubicBezTo>
                    <a:pt x="60" y="840"/>
                    <a:pt x="765" y="420"/>
                    <a:pt x="147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 sz="2800"/>
            </a:p>
          </p:txBody>
        </p:sp>
        <p:sp>
          <p:nvSpPr>
            <p:cNvPr id="75" name="Text Box 133"/>
            <p:cNvSpPr txBox="1">
              <a:spLocks noChangeArrowheads="1"/>
            </p:cNvSpPr>
            <p:nvPr/>
          </p:nvSpPr>
          <p:spPr bwMode="auto">
            <a:xfrm>
              <a:off x="1318705" y="1186962"/>
              <a:ext cx="548502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new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1" name="Групувати 90"/>
          <p:cNvGrpSpPr/>
          <p:nvPr/>
        </p:nvGrpSpPr>
        <p:grpSpPr>
          <a:xfrm>
            <a:off x="8997733" y="791308"/>
            <a:ext cx="2194008" cy="4747846"/>
            <a:chOff x="8997733" y="791308"/>
            <a:chExt cx="2194008" cy="4747846"/>
          </a:xfrm>
        </p:grpSpPr>
        <p:sp>
          <p:nvSpPr>
            <p:cNvPr id="6" name="Freeform 139"/>
            <p:cNvSpPr>
              <a:spLocks/>
            </p:cNvSpPr>
            <p:nvPr/>
          </p:nvSpPr>
          <p:spPr bwMode="auto">
            <a:xfrm>
              <a:off x="8997733" y="791308"/>
              <a:ext cx="2133063" cy="4747846"/>
            </a:xfrm>
            <a:custGeom>
              <a:avLst/>
              <a:gdLst>
                <a:gd name="T0" fmla="*/ 0 w 2100"/>
                <a:gd name="T1" fmla="*/ 6480 h 6480"/>
                <a:gd name="T2" fmla="*/ 1980 w 2100"/>
                <a:gd name="T3" fmla="*/ 4140 h 6480"/>
                <a:gd name="T4" fmla="*/ 720 w 2100"/>
                <a:gd name="T5" fmla="*/ 0 h 6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0" h="6480">
                  <a:moveTo>
                    <a:pt x="0" y="6480"/>
                  </a:moveTo>
                  <a:cubicBezTo>
                    <a:pt x="930" y="5850"/>
                    <a:pt x="1860" y="5220"/>
                    <a:pt x="1980" y="4140"/>
                  </a:cubicBezTo>
                  <a:cubicBezTo>
                    <a:pt x="2100" y="3060"/>
                    <a:pt x="1410" y="1530"/>
                    <a:pt x="72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 sz="2800"/>
            </a:p>
          </p:txBody>
        </p:sp>
        <p:sp>
          <p:nvSpPr>
            <p:cNvPr id="76" name="Text Box 134"/>
            <p:cNvSpPr txBox="1">
              <a:spLocks noChangeArrowheads="1"/>
            </p:cNvSpPr>
            <p:nvPr/>
          </p:nvSpPr>
          <p:spPr bwMode="auto">
            <a:xfrm>
              <a:off x="10460405" y="2373923"/>
              <a:ext cx="731336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new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6" name="Text Box 59"/>
          <p:cNvSpPr txBox="1">
            <a:spLocks noChangeArrowheads="1"/>
          </p:cNvSpPr>
          <p:nvPr/>
        </p:nvSpPr>
        <p:spPr bwMode="auto">
          <a:xfrm>
            <a:off x="8083563" y="3956538"/>
            <a:ext cx="2742510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Airfield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1318705" y="3956538"/>
            <a:ext cx="2742510" cy="39711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Gun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94" name="Групувати 93"/>
          <p:cNvGrpSpPr/>
          <p:nvPr/>
        </p:nvGrpSpPr>
        <p:grpSpPr>
          <a:xfrm>
            <a:off x="4360860" y="5934808"/>
            <a:ext cx="1220925" cy="527538"/>
            <a:chOff x="4360860" y="5934808"/>
            <a:chExt cx="1220925" cy="527538"/>
          </a:xfrm>
        </p:grpSpPr>
        <p:cxnSp>
          <p:nvCxnSpPr>
            <p:cNvPr id="88" name="Line 160"/>
            <p:cNvCxnSpPr>
              <a:cxnSpLocks noChangeShapeType="1"/>
            </p:cNvCxnSpPr>
            <p:nvPr/>
          </p:nvCxnSpPr>
          <p:spPr bwMode="auto">
            <a:xfrm>
              <a:off x="4792551" y="5934808"/>
              <a:ext cx="0" cy="5275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Text Box 159"/>
            <p:cNvSpPr txBox="1">
              <a:spLocks noChangeArrowheads="1"/>
            </p:cNvSpPr>
            <p:nvPr/>
          </p:nvSpPr>
          <p:spPr bwMode="auto">
            <a:xfrm>
              <a:off x="4360860" y="6001483"/>
              <a:ext cx="1220925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Invalidate()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7" name="Групувати 26"/>
          <p:cNvGrpSpPr/>
          <p:nvPr/>
        </p:nvGrpSpPr>
        <p:grpSpPr>
          <a:xfrm>
            <a:off x="4185136" y="923192"/>
            <a:ext cx="241747" cy="4615962"/>
            <a:chOff x="4185136" y="923192"/>
            <a:chExt cx="241747" cy="4615962"/>
          </a:xfrm>
        </p:grpSpPr>
        <p:cxnSp>
          <p:nvCxnSpPr>
            <p:cNvPr id="28" name="Line 82"/>
            <p:cNvCxnSpPr>
              <a:cxnSpLocks noChangeShapeType="1"/>
            </p:cNvCxnSpPr>
            <p:nvPr/>
          </p:nvCxnSpPr>
          <p:spPr bwMode="auto">
            <a:xfrm flipV="1">
              <a:off x="4244049" y="923192"/>
              <a:ext cx="182834" cy="4615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 Box 111"/>
            <p:cNvSpPr txBox="1">
              <a:spLocks noChangeArrowheads="1"/>
            </p:cNvSpPr>
            <p:nvPr/>
          </p:nvSpPr>
          <p:spPr bwMode="auto">
            <a:xfrm>
              <a:off x="4185136" y="2637692"/>
              <a:ext cx="241747" cy="923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err="1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showAll</a:t>
              </a: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4" name="Групувати 33"/>
          <p:cNvGrpSpPr/>
          <p:nvPr/>
        </p:nvGrpSpPr>
        <p:grpSpPr>
          <a:xfrm>
            <a:off x="3878381" y="4352192"/>
            <a:ext cx="365668" cy="1186962"/>
            <a:chOff x="3878381" y="4352192"/>
            <a:chExt cx="365668" cy="1186962"/>
          </a:xfrm>
        </p:grpSpPr>
        <p:cxnSp>
          <p:nvCxnSpPr>
            <p:cNvPr id="35" name="Line 118"/>
            <p:cNvCxnSpPr>
              <a:cxnSpLocks noChangeShapeType="1"/>
            </p:cNvCxnSpPr>
            <p:nvPr/>
          </p:nvCxnSpPr>
          <p:spPr bwMode="auto">
            <a:xfrm flipH="1" flipV="1">
              <a:off x="3878381" y="4352192"/>
              <a:ext cx="365668" cy="1186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 Box 119"/>
            <p:cNvSpPr txBox="1">
              <a:spLocks noChangeArrowheads="1"/>
            </p:cNvSpPr>
            <p:nvPr/>
          </p:nvSpPr>
          <p:spPr bwMode="auto">
            <a:xfrm>
              <a:off x="3878381" y="4747846"/>
              <a:ext cx="241747" cy="659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show()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7" name="Групувати 36"/>
          <p:cNvGrpSpPr/>
          <p:nvPr/>
        </p:nvGrpSpPr>
        <p:grpSpPr>
          <a:xfrm>
            <a:off x="4244049" y="923192"/>
            <a:ext cx="3108178" cy="4615962"/>
            <a:chOff x="4244049" y="923192"/>
            <a:chExt cx="3108178" cy="4615962"/>
          </a:xfrm>
        </p:grpSpPr>
        <p:cxnSp>
          <p:nvCxnSpPr>
            <p:cNvPr id="38" name="Line 83"/>
            <p:cNvCxnSpPr>
              <a:cxnSpLocks noChangeShapeType="1"/>
            </p:cNvCxnSpPr>
            <p:nvPr/>
          </p:nvCxnSpPr>
          <p:spPr bwMode="auto">
            <a:xfrm flipV="1">
              <a:off x="4244049" y="923192"/>
              <a:ext cx="3108178" cy="4615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 Box 112"/>
            <p:cNvSpPr txBox="1">
              <a:spLocks noChangeArrowheads="1"/>
            </p:cNvSpPr>
            <p:nvPr/>
          </p:nvSpPr>
          <p:spPr bwMode="auto">
            <a:xfrm>
              <a:off x="4792551" y="3956538"/>
              <a:ext cx="241747" cy="923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err="1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showAll</a:t>
              </a: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5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000"/>
                            </p:stCondLst>
                            <p:childTnLst>
                              <p:par>
                                <p:cTn id="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  <p:bldP spid="30" grpId="0" animBg="1"/>
      <p:bldP spid="26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/>
          <p:cNvSpPr/>
          <p:nvPr/>
        </p:nvSpPr>
        <p:spPr>
          <a:xfrm>
            <a:off x="953037" y="0"/>
            <a:ext cx="1023870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2232875" y="5538421"/>
            <a:ext cx="7495178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GameDlg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92" name="Групувати 91"/>
          <p:cNvGrpSpPr/>
          <p:nvPr/>
        </p:nvGrpSpPr>
        <p:grpSpPr>
          <a:xfrm>
            <a:off x="3512713" y="5934808"/>
            <a:ext cx="1279838" cy="524608"/>
            <a:chOff x="3512713" y="5934808"/>
            <a:chExt cx="1279838" cy="524608"/>
          </a:xfrm>
        </p:grpSpPr>
        <p:cxnSp>
          <p:nvCxnSpPr>
            <p:cNvPr id="14" name="Line 50"/>
            <p:cNvCxnSpPr>
              <a:cxnSpLocks noChangeShapeType="1"/>
            </p:cNvCxnSpPr>
            <p:nvPr/>
          </p:nvCxnSpPr>
          <p:spPr bwMode="auto">
            <a:xfrm flipV="1">
              <a:off x="4244049" y="5934808"/>
              <a:ext cx="2031" cy="5246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49"/>
            <p:cNvSpPr txBox="1">
              <a:spLocks noChangeArrowheads="1"/>
            </p:cNvSpPr>
            <p:nvPr/>
          </p:nvSpPr>
          <p:spPr bwMode="auto">
            <a:xfrm>
              <a:off x="3512713" y="6198577"/>
              <a:ext cx="1279838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WM_PAINT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0" name="Групувати 89"/>
          <p:cNvGrpSpPr/>
          <p:nvPr/>
        </p:nvGrpSpPr>
        <p:grpSpPr>
          <a:xfrm>
            <a:off x="5341053" y="5934808"/>
            <a:ext cx="1279838" cy="526073"/>
            <a:chOff x="5341053" y="5934808"/>
            <a:chExt cx="1279838" cy="526073"/>
          </a:xfrm>
        </p:grpSpPr>
        <p:cxnSp>
          <p:nvCxnSpPr>
            <p:cNvPr id="16" name="Line 51"/>
            <p:cNvCxnSpPr>
              <a:cxnSpLocks noChangeShapeType="1"/>
            </p:cNvCxnSpPr>
            <p:nvPr/>
          </p:nvCxnSpPr>
          <p:spPr bwMode="auto">
            <a:xfrm flipV="1">
              <a:off x="5705705" y="5934808"/>
              <a:ext cx="2031" cy="5260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52"/>
            <p:cNvSpPr txBox="1">
              <a:spLocks noChangeArrowheads="1"/>
            </p:cNvSpPr>
            <p:nvPr/>
          </p:nvSpPr>
          <p:spPr bwMode="auto">
            <a:xfrm>
              <a:off x="5341053" y="6198577"/>
              <a:ext cx="1279838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WM_TIMER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2" name="Text Box 44"/>
          <p:cNvSpPr txBox="1">
            <a:spLocks noChangeArrowheads="1"/>
          </p:cNvSpPr>
          <p:nvPr/>
        </p:nvSpPr>
        <p:spPr bwMode="auto">
          <a:xfrm>
            <a:off x="1501539" y="6462346"/>
            <a:ext cx="8958866" cy="39565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OC Windows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" name="Групувати 1"/>
          <p:cNvGrpSpPr/>
          <p:nvPr/>
        </p:nvGrpSpPr>
        <p:grpSpPr>
          <a:xfrm>
            <a:off x="8146539" y="5935540"/>
            <a:ext cx="1399696" cy="526806"/>
            <a:chOff x="8146539" y="5935540"/>
            <a:chExt cx="1399696" cy="526806"/>
          </a:xfrm>
        </p:grpSpPr>
        <p:cxnSp>
          <p:nvCxnSpPr>
            <p:cNvPr id="20" name="Line 54"/>
            <p:cNvCxnSpPr>
              <a:cxnSpLocks noChangeShapeType="1"/>
            </p:cNvCxnSpPr>
            <p:nvPr/>
          </p:nvCxnSpPr>
          <p:spPr bwMode="auto">
            <a:xfrm>
              <a:off x="9180567" y="5935540"/>
              <a:ext cx="0" cy="5268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55"/>
            <p:cNvSpPr txBox="1">
              <a:spLocks noChangeArrowheads="1"/>
            </p:cNvSpPr>
            <p:nvPr/>
          </p:nvSpPr>
          <p:spPr bwMode="auto">
            <a:xfrm>
              <a:off x="8146539" y="6009542"/>
              <a:ext cx="1399696" cy="189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err="1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SetTimer</a:t>
              </a: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(ID)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1318705" y="3956538"/>
            <a:ext cx="2742510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Gun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Text Box 59"/>
          <p:cNvSpPr txBox="1">
            <a:spLocks noChangeArrowheads="1"/>
          </p:cNvSpPr>
          <p:nvPr/>
        </p:nvSpPr>
        <p:spPr bwMode="auto">
          <a:xfrm>
            <a:off x="8083563" y="3956538"/>
            <a:ext cx="2742510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Airfield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 Box 60"/>
          <p:cNvSpPr txBox="1">
            <a:spLocks noChangeArrowheads="1"/>
          </p:cNvSpPr>
          <p:nvPr/>
        </p:nvSpPr>
        <p:spPr bwMode="auto">
          <a:xfrm>
            <a:off x="2050041" y="2504342"/>
            <a:ext cx="2011174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Bullet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Text Box 61"/>
          <p:cNvSpPr txBox="1">
            <a:spLocks noChangeArrowheads="1"/>
          </p:cNvSpPr>
          <p:nvPr/>
        </p:nvSpPr>
        <p:spPr bwMode="auto">
          <a:xfrm>
            <a:off x="8083563" y="2504342"/>
            <a:ext cx="2011174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Aircraft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Text Box 62"/>
          <p:cNvSpPr txBox="1">
            <a:spLocks noChangeArrowheads="1"/>
          </p:cNvSpPr>
          <p:nvPr/>
        </p:nvSpPr>
        <p:spPr bwMode="auto">
          <a:xfrm>
            <a:off x="2598543" y="527538"/>
            <a:ext cx="2559676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BulletList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Text Box 63"/>
          <p:cNvSpPr txBox="1">
            <a:spLocks noChangeArrowheads="1"/>
          </p:cNvSpPr>
          <p:nvPr/>
        </p:nvSpPr>
        <p:spPr bwMode="auto">
          <a:xfrm>
            <a:off x="7169393" y="526073"/>
            <a:ext cx="2559676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AircraftList</a:t>
            </a:r>
            <a:endParaRPr lang="uk-U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04" name="Групувати 103"/>
          <p:cNvGrpSpPr/>
          <p:nvPr/>
        </p:nvGrpSpPr>
        <p:grpSpPr>
          <a:xfrm>
            <a:off x="1684373" y="923192"/>
            <a:ext cx="1279838" cy="3033346"/>
            <a:chOff x="1684373" y="923192"/>
            <a:chExt cx="1279838" cy="3033346"/>
          </a:xfrm>
        </p:grpSpPr>
        <p:sp>
          <p:nvSpPr>
            <p:cNvPr id="8" name="Freeform 96"/>
            <p:cNvSpPr>
              <a:spLocks/>
            </p:cNvSpPr>
            <p:nvPr/>
          </p:nvSpPr>
          <p:spPr bwMode="auto">
            <a:xfrm>
              <a:off x="1867207" y="923192"/>
              <a:ext cx="1097004" cy="3033346"/>
            </a:xfrm>
            <a:custGeom>
              <a:avLst/>
              <a:gdLst>
                <a:gd name="T0" fmla="*/ 720 w 720"/>
                <a:gd name="T1" fmla="*/ 4500 h 4500"/>
                <a:gd name="T2" fmla="*/ 0 w 720"/>
                <a:gd name="T3" fmla="*/ 2520 h 4500"/>
                <a:gd name="T4" fmla="*/ 720 w 720"/>
                <a:gd name="T5" fmla="*/ 0 h 4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4500">
                  <a:moveTo>
                    <a:pt x="720" y="4500"/>
                  </a:moveTo>
                  <a:cubicBezTo>
                    <a:pt x="360" y="3885"/>
                    <a:pt x="0" y="3270"/>
                    <a:pt x="0" y="2520"/>
                  </a:cubicBezTo>
                  <a:cubicBezTo>
                    <a:pt x="0" y="1770"/>
                    <a:pt x="360" y="885"/>
                    <a:pt x="72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 sz="2800"/>
            </a:p>
          </p:txBody>
        </p:sp>
        <p:sp>
          <p:nvSpPr>
            <p:cNvPr id="52" name="Text Box 105"/>
            <p:cNvSpPr txBox="1">
              <a:spLocks noChangeArrowheads="1"/>
            </p:cNvSpPr>
            <p:nvPr/>
          </p:nvSpPr>
          <p:spPr bwMode="auto">
            <a:xfrm>
              <a:off x="1684373" y="3033346"/>
              <a:ext cx="731336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put()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5" name="Групувати 94"/>
          <p:cNvGrpSpPr/>
          <p:nvPr/>
        </p:nvGrpSpPr>
        <p:grpSpPr>
          <a:xfrm>
            <a:off x="8997733" y="923192"/>
            <a:ext cx="1310310" cy="3033346"/>
            <a:chOff x="8997733" y="923192"/>
            <a:chExt cx="1310310" cy="3033346"/>
          </a:xfrm>
        </p:grpSpPr>
        <p:sp>
          <p:nvSpPr>
            <p:cNvPr id="7" name="Freeform 100"/>
            <p:cNvSpPr>
              <a:spLocks/>
            </p:cNvSpPr>
            <p:nvPr/>
          </p:nvSpPr>
          <p:spPr bwMode="auto">
            <a:xfrm>
              <a:off x="8997733" y="923192"/>
              <a:ext cx="1310310" cy="3033346"/>
            </a:xfrm>
            <a:custGeom>
              <a:avLst/>
              <a:gdLst>
                <a:gd name="T0" fmla="*/ 0 w 1290"/>
                <a:gd name="T1" fmla="*/ 4500 h 4500"/>
                <a:gd name="T2" fmla="*/ 1260 w 1290"/>
                <a:gd name="T3" fmla="*/ 2520 h 4500"/>
                <a:gd name="T4" fmla="*/ 180 w 1290"/>
                <a:gd name="T5" fmla="*/ 0 h 4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0" h="4500">
                  <a:moveTo>
                    <a:pt x="0" y="4500"/>
                  </a:moveTo>
                  <a:cubicBezTo>
                    <a:pt x="615" y="3885"/>
                    <a:pt x="1230" y="3270"/>
                    <a:pt x="1260" y="2520"/>
                  </a:cubicBezTo>
                  <a:cubicBezTo>
                    <a:pt x="1290" y="1770"/>
                    <a:pt x="735" y="885"/>
                    <a:pt x="1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 sz="2800"/>
            </a:p>
          </p:txBody>
        </p:sp>
        <p:sp>
          <p:nvSpPr>
            <p:cNvPr id="53" name="Text Box 106"/>
            <p:cNvSpPr txBox="1">
              <a:spLocks noChangeArrowheads="1"/>
            </p:cNvSpPr>
            <p:nvPr/>
          </p:nvSpPr>
          <p:spPr bwMode="auto">
            <a:xfrm>
              <a:off x="9546235" y="3033346"/>
              <a:ext cx="731336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put()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9" name="Групувати 108"/>
          <p:cNvGrpSpPr/>
          <p:nvPr/>
        </p:nvGrpSpPr>
        <p:grpSpPr>
          <a:xfrm>
            <a:off x="2781377" y="4352192"/>
            <a:ext cx="241747" cy="1186962"/>
            <a:chOff x="2781377" y="4352192"/>
            <a:chExt cx="241747" cy="1186962"/>
          </a:xfrm>
        </p:grpSpPr>
        <p:cxnSp>
          <p:nvCxnSpPr>
            <p:cNvPr id="34" name="Line 76"/>
            <p:cNvCxnSpPr>
              <a:cxnSpLocks noChangeShapeType="1"/>
            </p:cNvCxnSpPr>
            <p:nvPr/>
          </p:nvCxnSpPr>
          <p:spPr bwMode="auto">
            <a:xfrm flipV="1">
              <a:off x="2781377" y="4352192"/>
              <a:ext cx="182834" cy="1186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 Box 107"/>
            <p:cNvSpPr txBox="1">
              <a:spLocks noChangeArrowheads="1"/>
            </p:cNvSpPr>
            <p:nvPr/>
          </p:nvSpPr>
          <p:spPr bwMode="auto">
            <a:xfrm>
              <a:off x="2781377" y="4615962"/>
              <a:ext cx="241747" cy="527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fire()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8" name="Групувати 107"/>
          <p:cNvGrpSpPr/>
          <p:nvPr/>
        </p:nvGrpSpPr>
        <p:grpSpPr>
          <a:xfrm>
            <a:off x="2781377" y="4352192"/>
            <a:ext cx="914170" cy="1186962"/>
            <a:chOff x="2781377" y="4352192"/>
            <a:chExt cx="914170" cy="1186962"/>
          </a:xfrm>
        </p:grpSpPr>
        <p:cxnSp>
          <p:nvCxnSpPr>
            <p:cNvPr id="35" name="Line 77"/>
            <p:cNvCxnSpPr>
              <a:cxnSpLocks noChangeShapeType="1"/>
            </p:cNvCxnSpPr>
            <p:nvPr/>
          </p:nvCxnSpPr>
          <p:spPr bwMode="auto">
            <a:xfrm flipV="1">
              <a:off x="2781377" y="4352192"/>
              <a:ext cx="914170" cy="1186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Text Box 108"/>
            <p:cNvSpPr txBox="1">
              <a:spLocks noChangeArrowheads="1"/>
            </p:cNvSpPr>
            <p:nvPr/>
          </p:nvSpPr>
          <p:spPr bwMode="auto">
            <a:xfrm>
              <a:off x="3147045" y="4393957"/>
              <a:ext cx="241747" cy="1013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err="1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moveRight</a:t>
              </a: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7" name="Групувати 106"/>
          <p:cNvGrpSpPr/>
          <p:nvPr/>
        </p:nvGrpSpPr>
        <p:grpSpPr>
          <a:xfrm>
            <a:off x="2232875" y="4352192"/>
            <a:ext cx="548502" cy="1186962"/>
            <a:chOff x="2232875" y="4352192"/>
            <a:chExt cx="548502" cy="1186962"/>
          </a:xfrm>
        </p:grpSpPr>
        <p:cxnSp>
          <p:nvCxnSpPr>
            <p:cNvPr id="33" name="Line 75"/>
            <p:cNvCxnSpPr>
              <a:cxnSpLocks noChangeShapeType="1"/>
            </p:cNvCxnSpPr>
            <p:nvPr/>
          </p:nvCxnSpPr>
          <p:spPr bwMode="auto">
            <a:xfrm flipH="1" flipV="1">
              <a:off x="2232875" y="4352192"/>
              <a:ext cx="548502" cy="1186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Text Box 110"/>
            <p:cNvSpPr txBox="1">
              <a:spLocks noChangeArrowheads="1"/>
            </p:cNvSpPr>
            <p:nvPr/>
          </p:nvSpPr>
          <p:spPr bwMode="auto">
            <a:xfrm>
              <a:off x="2415709" y="4484077"/>
              <a:ext cx="241747" cy="923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err="1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moveLeft</a:t>
              </a: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1" name="Групувати 100"/>
          <p:cNvGrpSpPr/>
          <p:nvPr/>
        </p:nvGrpSpPr>
        <p:grpSpPr>
          <a:xfrm>
            <a:off x="4185136" y="923192"/>
            <a:ext cx="241747" cy="4615962"/>
            <a:chOff x="4185136" y="923192"/>
            <a:chExt cx="241747" cy="4615962"/>
          </a:xfrm>
        </p:grpSpPr>
        <p:cxnSp>
          <p:nvCxnSpPr>
            <p:cNvPr id="37" name="Line 82"/>
            <p:cNvCxnSpPr>
              <a:cxnSpLocks noChangeShapeType="1"/>
            </p:cNvCxnSpPr>
            <p:nvPr/>
          </p:nvCxnSpPr>
          <p:spPr bwMode="auto">
            <a:xfrm flipV="1">
              <a:off x="4244049" y="923192"/>
              <a:ext cx="182834" cy="4615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111"/>
            <p:cNvSpPr txBox="1">
              <a:spLocks noChangeArrowheads="1"/>
            </p:cNvSpPr>
            <p:nvPr/>
          </p:nvSpPr>
          <p:spPr bwMode="auto">
            <a:xfrm>
              <a:off x="4185136" y="2637692"/>
              <a:ext cx="241747" cy="923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err="1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showAll</a:t>
              </a: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9" name="Групувати 98"/>
          <p:cNvGrpSpPr/>
          <p:nvPr/>
        </p:nvGrpSpPr>
        <p:grpSpPr>
          <a:xfrm>
            <a:off x="4244049" y="923192"/>
            <a:ext cx="3108178" cy="4615962"/>
            <a:chOff x="4244049" y="923192"/>
            <a:chExt cx="3108178" cy="4615962"/>
          </a:xfrm>
        </p:grpSpPr>
        <p:cxnSp>
          <p:nvCxnSpPr>
            <p:cNvPr id="38" name="Line 83"/>
            <p:cNvCxnSpPr>
              <a:cxnSpLocks noChangeShapeType="1"/>
            </p:cNvCxnSpPr>
            <p:nvPr/>
          </p:nvCxnSpPr>
          <p:spPr bwMode="auto">
            <a:xfrm flipV="1">
              <a:off x="4244049" y="923192"/>
              <a:ext cx="3108178" cy="4615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Text Box 112"/>
            <p:cNvSpPr txBox="1">
              <a:spLocks noChangeArrowheads="1"/>
            </p:cNvSpPr>
            <p:nvPr/>
          </p:nvSpPr>
          <p:spPr bwMode="auto">
            <a:xfrm>
              <a:off x="4792551" y="3956538"/>
              <a:ext cx="241747" cy="923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err="1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showAll</a:t>
              </a: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0" name="Групувати 99"/>
          <p:cNvGrpSpPr/>
          <p:nvPr/>
        </p:nvGrpSpPr>
        <p:grpSpPr>
          <a:xfrm>
            <a:off x="4609717" y="923192"/>
            <a:ext cx="1097004" cy="4615962"/>
            <a:chOff x="4609717" y="923192"/>
            <a:chExt cx="1097004" cy="4615962"/>
          </a:xfrm>
        </p:grpSpPr>
        <p:cxnSp>
          <p:nvCxnSpPr>
            <p:cNvPr id="39" name="Line 84"/>
            <p:cNvCxnSpPr>
              <a:cxnSpLocks noChangeShapeType="1"/>
            </p:cNvCxnSpPr>
            <p:nvPr/>
          </p:nvCxnSpPr>
          <p:spPr bwMode="auto">
            <a:xfrm flipH="1" flipV="1">
              <a:off x="4609717" y="923192"/>
              <a:ext cx="1097004" cy="4615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Text Box 113"/>
            <p:cNvSpPr txBox="1">
              <a:spLocks noChangeArrowheads="1"/>
            </p:cNvSpPr>
            <p:nvPr/>
          </p:nvSpPr>
          <p:spPr bwMode="auto">
            <a:xfrm>
              <a:off x="4792551" y="1714500"/>
              <a:ext cx="241747" cy="923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err="1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moveAll</a:t>
              </a: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8" name="Групувати 97"/>
          <p:cNvGrpSpPr/>
          <p:nvPr/>
        </p:nvGrpSpPr>
        <p:grpSpPr>
          <a:xfrm>
            <a:off x="5706721" y="923192"/>
            <a:ext cx="1828340" cy="4615962"/>
            <a:chOff x="5706721" y="923192"/>
            <a:chExt cx="1828340" cy="4615962"/>
          </a:xfrm>
        </p:grpSpPr>
        <p:cxnSp>
          <p:nvCxnSpPr>
            <p:cNvPr id="41" name="Line 87"/>
            <p:cNvCxnSpPr>
              <a:cxnSpLocks noChangeShapeType="1"/>
            </p:cNvCxnSpPr>
            <p:nvPr/>
          </p:nvCxnSpPr>
          <p:spPr bwMode="auto">
            <a:xfrm flipV="1">
              <a:off x="5706721" y="923192"/>
              <a:ext cx="1828340" cy="4615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114"/>
            <p:cNvSpPr txBox="1">
              <a:spLocks noChangeArrowheads="1"/>
            </p:cNvSpPr>
            <p:nvPr/>
          </p:nvSpPr>
          <p:spPr bwMode="auto">
            <a:xfrm>
              <a:off x="6680820" y="2110154"/>
              <a:ext cx="239716" cy="7913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err="1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moveAll</a:t>
              </a: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2" name="Групувати 101"/>
          <p:cNvGrpSpPr/>
          <p:nvPr/>
        </p:nvGrpSpPr>
        <p:grpSpPr>
          <a:xfrm>
            <a:off x="3878381" y="4352192"/>
            <a:ext cx="365668" cy="1186962"/>
            <a:chOff x="3878381" y="4352192"/>
            <a:chExt cx="365668" cy="1186962"/>
          </a:xfrm>
        </p:grpSpPr>
        <p:cxnSp>
          <p:nvCxnSpPr>
            <p:cNvPr id="64" name="Line 118"/>
            <p:cNvCxnSpPr>
              <a:cxnSpLocks noChangeShapeType="1"/>
            </p:cNvCxnSpPr>
            <p:nvPr/>
          </p:nvCxnSpPr>
          <p:spPr bwMode="auto">
            <a:xfrm flipH="1" flipV="1">
              <a:off x="3878381" y="4352192"/>
              <a:ext cx="365668" cy="1186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 Box 119"/>
            <p:cNvSpPr txBox="1">
              <a:spLocks noChangeArrowheads="1"/>
            </p:cNvSpPr>
            <p:nvPr/>
          </p:nvSpPr>
          <p:spPr bwMode="auto">
            <a:xfrm>
              <a:off x="3878381" y="4747846"/>
              <a:ext cx="241747" cy="659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show()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5" name="Групувати 104"/>
          <p:cNvGrpSpPr/>
          <p:nvPr/>
        </p:nvGrpSpPr>
        <p:grpSpPr>
          <a:xfrm>
            <a:off x="2415709" y="923192"/>
            <a:ext cx="2011174" cy="1582615"/>
            <a:chOff x="2415709" y="923192"/>
            <a:chExt cx="2011174" cy="1582615"/>
          </a:xfrm>
        </p:grpSpPr>
        <p:cxnSp>
          <p:nvCxnSpPr>
            <p:cNvPr id="48" name="Line 99"/>
            <p:cNvCxnSpPr>
              <a:cxnSpLocks noChangeShapeType="1"/>
            </p:cNvCxnSpPr>
            <p:nvPr/>
          </p:nvCxnSpPr>
          <p:spPr bwMode="auto">
            <a:xfrm flipH="1">
              <a:off x="2415709" y="923192"/>
              <a:ext cx="2011174" cy="1582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Text Box 124"/>
            <p:cNvSpPr txBox="1">
              <a:spLocks noChangeArrowheads="1"/>
            </p:cNvSpPr>
            <p:nvPr/>
          </p:nvSpPr>
          <p:spPr bwMode="auto">
            <a:xfrm>
              <a:off x="3147045" y="1408235"/>
              <a:ext cx="731336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show()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7" name="Групувати 96"/>
          <p:cNvGrpSpPr/>
          <p:nvPr/>
        </p:nvGrpSpPr>
        <p:grpSpPr>
          <a:xfrm>
            <a:off x="7352227" y="923192"/>
            <a:ext cx="1279838" cy="1582615"/>
            <a:chOff x="7352227" y="923192"/>
            <a:chExt cx="1279838" cy="1582615"/>
          </a:xfrm>
        </p:grpSpPr>
        <p:cxnSp>
          <p:nvCxnSpPr>
            <p:cNvPr id="51" name="Line 103"/>
            <p:cNvCxnSpPr>
              <a:cxnSpLocks noChangeShapeType="1"/>
            </p:cNvCxnSpPr>
            <p:nvPr/>
          </p:nvCxnSpPr>
          <p:spPr bwMode="auto">
            <a:xfrm>
              <a:off x="7352227" y="923192"/>
              <a:ext cx="1279838" cy="1582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Text Box 125"/>
            <p:cNvSpPr txBox="1">
              <a:spLocks noChangeArrowheads="1"/>
            </p:cNvSpPr>
            <p:nvPr/>
          </p:nvSpPr>
          <p:spPr bwMode="auto">
            <a:xfrm>
              <a:off x="7717895" y="1935773"/>
              <a:ext cx="731336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show()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6" name="Групувати 105"/>
          <p:cNvGrpSpPr/>
          <p:nvPr/>
        </p:nvGrpSpPr>
        <p:grpSpPr>
          <a:xfrm>
            <a:off x="2964211" y="923192"/>
            <a:ext cx="1645506" cy="1582615"/>
            <a:chOff x="2964211" y="923192"/>
            <a:chExt cx="1645506" cy="1582615"/>
          </a:xfrm>
        </p:grpSpPr>
        <p:cxnSp>
          <p:nvCxnSpPr>
            <p:cNvPr id="47" name="Line 98"/>
            <p:cNvCxnSpPr>
              <a:cxnSpLocks noChangeShapeType="1"/>
            </p:cNvCxnSpPr>
            <p:nvPr/>
          </p:nvCxnSpPr>
          <p:spPr bwMode="auto">
            <a:xfrm flipH="1">
              <a:off x="2964211" y="923192"/>
              <a:ext cx="1645506" cy="1582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Text Box 126"/>
            <p:cNvSpPr txBox="1">
              <a:spLocks noChangeArrowheads="1"/>
            </p:cNvSpPr>
            <p:nvPr/>
          </p:nvSpPr>
          <p:spPr bwMode="auto">
            <a:xfrm>
              <a:off x="3329879" y="1803888"/>
              <a:ext cx="800407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move()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6" name="Групувати 95"/>
          <p:cNvGrpSpPr/>
          <p:nvPr/>
        </p:nvGrpSpPr>
        <p:grpSpPr>
          <a:xfrm>
            <a:off x="7535061" y="923192"/>
            <a:ext cx="1828340" cy="1582615"/>
            <a:chOff x="7535061" y="923192"/>
            <a:chExt cx="1828340" cy="1582615"/>
          </a:xfrm>
        </p:grpSpPr>
        <p:cxnSp>
          <p:nvCxnSpPr>
            <p:cNvPr id="50" name="Line 102"/>
            <p:cNvCxnSpPr>
              <a:cxnSpLocks noChangeShapeType="1"/>
            </p:cNvCxnSpPr>
            <p:nvPr/>
          </p:nvCxnSpPr>
          <p:spPr bwMode="auto">
            <a:xfrm>
              <a:off x="7535061" y="923192"/>
              <a:ext cx="1828340" cy="1582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Text Box 127"/>
            <p:cNvSpPr txBox="1">
              <a:spLocks noChangeArrowheads="1"/>
            </p:cNvSpPr>
            <p:nvPr/>
          </p:nvSpPr>
          <p:spPr bwMode="auto">
            <a:xfrm>
              <a:off x="8515254" y="2096233"/>
              <a:ext cx="800407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move()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3" name="Групувати 102"/>
          <p:cNvGrpSpPr/>
          <p:nvPr/>
        </p:nvGrpSpPr>
        <p:grpSpPr>
          <a:xfrm>
            <a:off x="2598543" y="2901462"/>
            <a:ext cx="731336" cy="1055077"/>
            <a:chOff x="2598543" y="2901462"/>
            <a:chExt cx="731336" cy="1055077"/>
          </a:xfrm>
        </p:grpSpPr>
        <p:cxnSp>
          <p:nvCxnSpPr>
            <p:cNvPr id="36" name="Line 78"/>
            <p:cNvCxnSpPr>
              <a:cxnSpLocks noChangeShapeType="1"/>
            </p:cNvCxnSpPr>
            <p:nvPr/>
          </p:nvCxnSpPr>
          <p:spPr bwMode="auto">
            <a:xfrm flipV="1">
              <a:off x="2964211" y="2901462"/>
              <a:ext cx="1016" cy="10550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Text Box 135"/>
            <p:cNvSpPr txBox="1">
              <a:spLocks noChangeArrowheads="1"/>
            </p:cNvSpPr>
            <p:nvPr/>
          </p:nvSpPr>
          <p:spPr bwMode="auto">
            <a:xfrm>
              <a:off x="2598543" y="3165231"/>
              <a:ext cx="731336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new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4" name="Групувати 93"/>
          <p:cNvGrpSpPr/>
          <p:nvPr/>
        </p:nvGrpSpPr>
        <p:grpSpPr>
          <a:xfrm>
            <a:off x="8632065" y="2901462"/>
            <a:ext cx="731336" cy="1055077"/>
            <a:chOff x="8632065" y="2901462"/>
            <a:chExt cx="731336" cy="1055077"/>
          </a:xfrm>
        </p:grpSpPr>
        <p:cxnSp>
          <p:nvCxnSpPr>
            <p:cNvPr id="44" name="Line 90"/>
            <p:cNvCxnSpPr>
              <a:cxnSpLocks noChangeShapeType="1"/>
            </p:cNvCxnSpPr>
            <p:nvPr/>
          </p:nvCxnSpPr>
          <p:spPr bwMode="auto">
            <a:xfrm flipV="1">
              <a:off x="8997733" y="2901462"/>
              <a:ext cx="1016" cy="10550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Text Box 136"/>
            <p:cNvSpPr txBox="1">
              <a:spLocks noChangeArrowheads="1"/>
            </p:cNvSpPr>
            <p:nvPr/>
          </p:nvSpPr>
          <p:spPr bwMode="auto">
            <a:xfrm>
              <a:off x="8632065" y="3165231"/>
              <a:ext cx="731336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new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3" name="Групувати 92"/>
          <p:cNvGrpSpPr/>
          <p:nvPr/>
        </p:nvGrpSpPr>
        <p:grpSpPr>
          <a:xfrm>
            <a:off x="5706721" y="4352192"/>
            <a:ext cx="3291012" cy="1186962"/>
            <a:chOff x="5706721" y="4352192"/>
            <a:chExt cx="3291012" cy="1186962"/>
          </a:xfrm>
        </p:grpSpPr>
        <p:cxnSp>
          <p:nvCxnSpPr>
            <p:cNvPr id="43" name="Line 89"/>
            <p:cNvCxnSpPr>
              <a:cxnSpLocks noChangeShapeType="1"/>
            </p:cNvCxnSpPr>
            <p:nvPr/>
          </p:nvCxnSpPr>
          <p:spPr bwMode="auto">
            <a:xfrm flipV="1">
              <a:off x="5706721" y="4352192"/>
              <a:ext cx="3291012" cy="1186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Text Box 158"/>
            <p:cNvSpPr txBox="1">
              <a:spLocks noChangeArrowheads="1"/>
            </p:cNvSpPr>
            <p:nvPr/>
          </p:nvSpPr>
          <p:spPr bwMode="auto">
            <a:xfrm>
              <a:off x="7169393" y="4747846"/>
              <a:ext cx="914170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spent()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1" name="Групувати 90"/>
          <p:cNvGrpSpPr/>
          <p:nvPr/>
        </p:nvGrpSpPr>
        <p:grpSpPr>
          <a:xfrm>
            <a:off x="4360860" y="5934808"/>
            <a:ext cx="1220925" cy="527538"/>
            <a:chOff x="4360860" y="5934808"/>
            <a:chExt cx="1220925" cy="527538"/>
          </a:xfrm>
        </p:grpSpPr>
        <p:cxnSp>
          <p:nvCxnSpPr>
            <p:cNvPr id="88" name="Line 160"/>
            <p:cNvCxnSpPr>
              <a:cxnSpLocks noChangeShapeType="1"/>
            </p:cNvCxnSpPr>
            <p:nvPr/>
          </p:nvCxnSpPr>
          <p:spPr bwMode="auto">
            <a:xfrm>
              <a:off x="4792551" y="5934808"/>
              <a:ext cx="0" cy="5275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Text Box 159"/>
            <p:cNvSpPr txBox="1">
              <a:spLocks noChangeArrowheads="1"/>
            </p:cNvSpPr>
            <p:nvPr/>
          </p:nvSpPr>
          <p:spPr bwMode="auto">
            <a:xfrm>
              <a:off x="4360860" y="6001483"/>
              <a:ext cx="1220925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Invalidate()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10" name="Групувати 109"/>
          <p:cNvGrpSpPr/>
          <p:nvPr/>
        </p:nvGrpSpPr>
        <p:grpSpPr>
          <a:xfrm>
            <a:off x="1501539" y="5934808"/>
            <a:ext cx="1827324" cy="526806"/>
            <a:chOff x="1501539" y="5934808"/>
            <a:chExt cx="1827324" cy="526806"/>
          </a:xfrm>
        </p:grpSpPr>
        <p:cxnSp>
          <p:nvCxnSpPr>
            <p:cNvPr id="111" name="Line 46"/>
            <p:cNvCxnSpPr>
              <a:cxnSpLocks noChangeShapeType="1"/>
            </p:cNvCxnSpPr>
            <p:nvPr/>
          </p:nvCxnSpPr>
          <p:spPr bwMode="auto">
            <a:xfrm flipV="1">
              <a:off x="2781377" y="5934808"/>
              <a:ext cx="1016" cy="5268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" name="Text Box 47"/>
            <p:cNvSpPr txBox="1">
              <a:spLocks noChangeArrowheads="1"/>
            </p:cNvSpPr>
            <p:nvPr/>
          </p:nvSpPr>
          <p:spPr bwMode="auto">
            <a:xfrm>
              <a:off x="1501539" y="6198577"/>
              <a:ext cx="1827324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WM_KEYDOWN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51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25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500"/>
                            </p:stCondLst>
                            <p:childTnLst>
                              <p:par>
                                <p:cTn id="1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000"/>
                            </p:stCondLst>
                            <p:childTnLst>
                              <p:par>
                                <p:cTn id="1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500"/>
                            </p:stCondLst>
                            <p:childTnLst>
                              <p:par>
                                <p:cTn id="1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0"/>
                            </p:stCondLst>
                            <p:childTnLst>
                              <p:par>
                                <p:cTn id="1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500"/>
                            </p:stCondLst>
                            <p:childTnLst>
                              <p:par>
                                <p:cTn id="1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50"/>
                            </p:stCondLst>
                            <p:childTnLst>
                              <p:par>
                                <p:cTn id="181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750"/>
                            </p:stCondLst>
                            <p:childTnLst>
                              <p:par>
                                <p:cTn id="189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500"/>
                            </p:stCondLst>
                            <p:childTnLst>
                              <p:par>
                                <p:cTn id="19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250"/>
                            </p:stCondLst>
                            <p:childTnLst>
                              <p:par>
                                <p:cTn id="1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750"/>
                            </p:stCondLst>
                            <p:childTnLst>
                              <p:par>
                                <p:cTn id="2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6250"/>
                            </p:stCondLst>
                            <p:childTnLst>
                              <p:par>
                                <p:cTn id="2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750"/>
                            </p:stCondLst>
                            <p:childTnLst>
                              <p:par>
                                <p:cTn id="2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7250"/>
                            </p:stCondLst>
                            <p:childTnLst>
                              <p:par>
                                <p:cTn id="2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775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825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/>
          <p:cNvSpPr/>
          <p:nvPr/>
        </p:nvSpPr>
        <p:spPr>
          <a:xfrm>
            <a:off x="953037" y="0"/>
            <a:ext cx="1023870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2232875" y="5538421"/>
            <a:ext cx="7495178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GameDlg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92" name="Групувати 91"/>
          <p:cNvGrpSpPr/>
          <p:nvPr/>
        </p:nvGrpSpPr>
        <p:grpSpPr>
          <a:xfrm>
            <a:off x="1501539" y="5934808"/>
            <a:ext cx="1827324" cy="526806"/>
            <a:chOff x="1501539" y="5934808"/>
            <a:chExt cx="1827324" cy="526806"/>
          </a:xfrm>
        </p:grpSpPr>
        <p:cxnSp>
          <p:nvCxnSpPr>
            <p:cNvPr id="12" name="Line 46"/>
            <p:cNvCxnSpPr>
              <a:cxnSpLocks noChangeShapeType="1"/>
            </p:cNvCxnSpPr>
            <p:nvPr/>
          </p:nvCxnSpPr>
          <p:spPr bwMode="auto">
            <a:xfrm flipV="1">
              <a:off x="2781377" y="5934808"/>
              <a:ext cx="1016" cy="5268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 Box 47"/>
            <p:cNvSpPr txBox="1">
              <a:spLocks noChangeArrowheads="1"/>
            </p:cNvSpPr>
            <p:nvPr/>
          </p:nvSpPr>
          <p:spPr bwMode="auto">
            <a:xfrm>
              <a:off x="1501539" y="6198577"/>
              <a:ext cx="1827324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WM_KEYDOWN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5" name="Групувати 104"/>
          <p:cNvGrpSpPr/>
          <p:nvPr/>
        </p:nvGrpSpPr>
        <p:grpSpPr>
          <a:xfrm>
            <a:off x="5341053" y="5934808"/>
            <a:ext cx="1279838" cy="526073"/>
            <a:chOff x="5341053" y="5934808"/>
            <a:chExt cx="1279838" cy="526073"/>
          </a:xfrm>
        </p:grpSpPr>
        <p:cxnSp>
          <p:nvCxnSpPr>
            <p:cNvPr id="16" name="Line 51"/>
            <p:cNvCxnSpPr>
              <a:cxnSpLocks noChangeShapeType="1"/>
            </p:cNvCxnSpPr>
            <p:nvPr/>
          </p:nvCxnSpPr>
          <p:spPr bwMode="auto">
            <a:xfrm flipV="1">
              <a:off x="5705705" y="5934808"/>
              <a:ext cx="2031" cy="5260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52"/>
            <p:cNvSpPr txBox="1">
              <a:spLocks noChangeArrowheads="1"/>
            </p:cNvSpPr>
            <p:nvPr/>
          </p:nvSpPr>
          <p:spPr bwMode="auto">
            <a:xfrm>
              <a:off x="5341053" y="6198577"/>
              <a:ext cx="1279838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WM_TIMER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2" name="Text Box 44"/>
          <p:cNvSpPr txBox="1">
            <a:spLocks noChangeArrowheads="1"/>
          </p:cNvSpPr>
          <p:nvPr/>
        </p:nvSpPr>
        <p:spPr bwMode="auto">
          <a:xfrm>
            <a:off x="1501539" y="6462346"/>
            <a:ext cx="8958866" cy="39565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OC Windows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1318705" y="3956538"/>
            <a:ext cx="2742510" cy="39711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Gun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Text Box 59"/>
          <p:cNvSpPr txBox="1">
            <a:spLocks noChangeArrowheads="1"/>
          </p:cNvSpPr>
          <p:nvPr/>
        </p:nvSpPr>
        <p:spPr bwMode="auto">
          <a:xfrm>
            <a:off x="8083563" y="3956538"/>
            <a:ext cx="2742510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Airfield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 Box 60"/>
          <p:cNvSpPr txBox="1">
            <a:spLocks noChangeArrowheads="1"/>
          </p:cNvSpPr>
          <p:nvPr/>
        </p:nvSpPr>
        <p:spPr bwMode="auto">
          <a:xfrm>
            <a:off x="2050041" y="2504342"/>
            <a:ext cx="2011174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Bullet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Text Box 61"/>
          <p:cNvSpPr txBox="1">
            <a:spLocks noChangeArrowheads="1"/>
          </p:cNvSpPr>
          <p:nvPr/>
        </p:nvSpPr>
        <p:spPr bwMode="auto">
          <a:xfrm>
            <a:off x="8083563" y="2504342"/>
            <a:ext cx="2011174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Aircraft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Text Box 62"/>
          <p:cNvSpPr txBox="1">
            <a:spLocks noChangeArrowheads="1"/>
          </p:cNvSpPr>
          <p:nvPr/>
        </p:nvSpPr>
        <p:spPr bwMode="auto">
          <a:xfrm>
            <a:off x="2598543" y="527538"/>
            <a:ext cx="2559676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BulletList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Text Box 63"/>
          <p:cNvSpPr txBox="1">
            <a:spLocks noChangeArrowheads="1"/>
          </p:cNvSpPr>
          <p:nvPr/>
        </p:nvSpPr>
        <p:spPr bwMode="auto">
          <a:xfrm>
            <a:off x="7169393" y="526073"/>
            <a:ext cx="2559676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AircraftList</a:t>
            </a:r>
            <a:endParaRPr lang="uk-U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06" name="Групувати 105"/>
          <p:cNvGrpSpPr/>
          <p:nvPr/>
        </p:nvGrpSpPr>
        <p:grpSpPr>
          <a:xfrm>
            <a:off x="5158219" y="485042"/>
            <a:ext cx="2011174" cy="175114"/>
            <a:chOff x="5158219" y="485042"/>
            <a:chExt cx="2011174" cy="175114"/>
          </a:xfrm>
        </p:grpSpPr>
        <p:sp>
          <p:nvSpPr>
            <p:cNvPr id="4" name="Text Box 137"/>
            <p:cNvSpPr txBox="1">
              <a:spLocks noChangeArrowheads="1"/>
            </p:cNvSpPr>
            <p:nvPr/>
          </p:nvSpPr>
          <p:spPr bwMode="auto">
            <a:xfrm>
              <a:off x="5279093" y="485042"/>
              <a:ext cx="1773490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spc="-70" dirty="0" err="1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lookForShotedBy</a:t>
              </a:r>
              <a:r>
                <a:rPr lang="en-US" sz="1200" spc="-7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6" name="Line 95"/>
            <p:cNvCxnSpPr>
              <a:cxnSpLocks noChangeShapeType="1"/>
            </p:cNvCxnSpPr>
            <p:nvPr/>
          </p:nvCxnSpPr>
          <p:spPr bwMode="auto">
            <a:xfrm>
              <a:off x="5158219" y="659423"/>
              <a:ext cx="2011174" cy="7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5" name="Групувати 94"/>
          <p:cNvGrpSpPr/>
          <p:nvPr/>
        </p:nvGrpSpPr>
        <p:grpSpPr>
          <a:xfrm>
            <a:off x="1684373" y="923192"/>
            <a:ext cx="1279838" cy="3033346"/>
            <a:chOff x="1684373" y="923192"/>
            <a:chExt cx="1279838" cy="3033346"/>
          </a:xfrm>
        </p:grpSpPr>
        <p:sp>
          <p:nvSpPr>
            <p:cNvPr id="8" name="Freeform 96"/>
            <p:cNvSpPr>
              <a:spLocks/>
            </p:cNvSpPr>
            <p:nvPr/>
          </p:nvSpPr>
          <p:spPr bwMode="auto">
            <a:xfrm>
              <a:off x="1867207" y="923192"/>
              <a:ext cx="1097004" cy="3033346"/>
            </a:xfrm>
            <a:custGeom>
              <a:avLst/>
              <a:gdLst>
                <a:gd name="T0" fmla="*/ 720 w 720"/>
                <a:gd name="T1" fmla="*/ 4500 h 4500"/>
                <a:gd name="T2" fmla="*/ 0 w 720"/>
                <a:gd name="T3" fmla="*/ 2520 h 4500"/>
                <a:gd name="T4" fmla="*/ 720 w 720"/>
                <a:gd name="T5" fmla="*/ 0 h 4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4500">
                  <a:moveTo>
                    <a:pt x="720" y="4500"/>
                  </a:moveTo>
                  <a:cubicBezTo>
                    <a:pt x="360" y="3885"/>
                    <a:pt x="0" y="3270"/>
                    <a:pt x="0" y="2520"/>
                  </a:cubicBezTo>
                  <a:cubicBezTo>
                    <a:pt x="0" y="1770"/>
                    <a:pt x="360" y="885"/>
                    <a:pt x="72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 sz="2800"/>
            </a:p>
          </p:txBody>
        </p:sp>
        <p:sp>
          <p:nvSpPr>
            <p:cNvPr id="52" name="Text Box 105"/>
            <p:cNvSpPr txBox="1">
              <a:spLocks noChangeArrowheads="1"/>
            </p:cNvSpPr>
            <p:nvPr/>
          </p:nvSpPr>
          <p:spPr bwMode="auto">
            <a:xfrm>
              <a:off x="1684373" y="3033346"/>
              <a:ext cx="731336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put()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4" name="Групувати 103"/>
          <p:cNvGrpSpPr/>
          <p:nvPr/>
        </p:nvGrpSpPr>
        <p:grpSpPr>
          <a:xfrm>
            <a:off x="8997733" y="923192"/>
            <a:ext cx="1310310" cy="3033346"/>
            <a:chOff x="8997733" y="923192"/>
            <a:chExt cx="1310310" cy="3033346"/>
          </a:xfrm>
        </p:grpSpPr>
        <p:sp>
          <p:nvSpPr>
            <p:cNvPr id="7" name="Freeform 100"/>
            <p:cNvSpPr>
              <a:spLocks/>
            </p:cNvSpPr>
            <p:nvPr/>
          </p:nvSpPr>
          <p:spPr bwMode="auto">
            <a:xfrm>
              <a:off x="8997733" y="923192"/>
              <a:ext cx="1310310" cy="3033346"/>
            </a:xfrm>
            <a:custGeom>
              <a:avLst/>
              <a:gdLst>
                <a:gd name="T0" fmla="*/ 0 w 1290"/>
                <a:gd name="T1" fmla="*/ 4500 h 4500"/>
                <a:gd name="T2" fmla="*/ 1260 w 1290"/>
                <a:gd name="T3" fmla="*/ 2520 h 4500"/>
                <a:gd name="T4" fmla="*/ 180 w 1290"/>
                <a:gd name="T5" fmla="*/ 0 h 4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0" h="4500">
                  <a:moveTo>
                    <a:pt x="0" y="4500"/>
                  </a:moveTo>
                  <a:cubicBezTo>
                    <a:pt x="615" y="3885"/>
                    <a:pt x="1230" y="3270"/>
                    <a:pt x="1260" y="2520"/>
                  </a:cubicBezTo>
                  <a:cubicBezTo>
                    <a:pt x="1290" y="1770"/>
                    <a:pt x="735" y="885"/>
                    <a:pt x="1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 sz="2800"/>
            </a:p>
          </p:txBody>
        </p:sp>
        <p:sp>
          <p:nvSpPr>
            <p:cNvPr id="53" name="Text Box 106"/>
            <p:cNvSpPr txBox="1">
              <a:spLocks noChangeArrowheads="1"/>
            </p:cNvSpPr>
            <p:nvPr/>
          </p:nvSpPr>
          <p:spPr bwMode="auto">
            <a:xfrm>
              <a:off x="9546235" y="3033346"/>
              <a:ext cx="731336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put()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3" name="Групувати 92"/>
          <p:cNvGrpSpPr/>
          <p:nvPr/>
        </p:nvGrpSpPr>
        <p:grpSpPr>
          <a:xfrm>
            <a:off x="2781377" y="4352192"/>
            <a:ext cx="241747" cy="1186962"/>
            <a:chOff x="2781377" y="4352192"/>
            <a:chExt cx="241747" cy="1186962"/>
          </a:xfrm>
        </p:grpSpPr>
        <p:cxnSp>
          <p:nvCxnSpPr>
            <p:cNvPr id="34" name="Line 76"/>
            <p:cNvCxnSpPr>
              <a:cxnSpLocks noChangeShapeType="1"/>
            </p:cNvCxnSpPr>
            <p:nvPr/>
          </p:nvCxnSpPr>
          <p:spPr bwMode="auto">
            <a:xfrm flipV="1">
              <a:off x="2781377" y="4352192"/>
              <a:ext cx="182834" cy="1186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 Box 107"/>
            <p:cNvSpPr txBox="1">
              <a:spLocks noChangeArrowheads="1"/>
            </p:cNvSpPr>
            <p:nvPr/>
          </p:nvSpPr>
          <p:spPr bwMode="auto">
            <a:xfrm>
              <a:off x="2781377" y="4615962"/>
              <a:ext cx="241747" cy="527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fire()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9" name="Групувати 98"/>
          <p:cNvGrpSpPr/>
          <p:nvPr/>
        </p:nvGrpSpPr>
        <p:grpSpPr>
          <a:xfrm>
            <a:off x="4975385" y="923192"/>
            <a:ext cx="731336" cy="4615962"/>
            <a:chOff x="4975385" y="923192"/>
            <a:chExt cx="731336" cy="4615962"/>
          </a:xfrm>
        </p:grpSpPr>
        <p:cxnSp>
          <p:nvCxnSpPr>
            <p:cNvPr id="40" name="Line 86"/>
            <p:cNvCxnSpPr>
              <a:cxnSpLocks noChangeShapeType="1"/>
            </p:cNvCxnSpPr>
            <p:nvPr/>
          </p:nvCxnSpPr>
          <p:spPr bwMode="auto">
            <a:xfrm flipH="1" flipV="1">
              <a:off x="4975385" y="923192"/>
              <a:ext cx="731336" cy="4615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 Box 115"/>
            <p:cNvSpPr txBox="1">
              <a:spLocks noChangeArrowheads="1"/>
            </p:cNvSpPr>
            <p:nvPr/>
          </p:nvSpPr>
          <p:spPr bwMode="auto">
            <a:xfrm>
              <a:off x="5158219" y="1714500"/>
              <a:ext cx="241747" cy="923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garbage()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1" name="Групувати 100"/>
          <p:cNvGrpSpPr/>
          <p:nvPr/>
        </p:nvGrpSpPr>
        <p:grpSpPr>
          <a:xfrm>
            <a:off x="5706721" y="923192"/>
            <a:ext cx="2194008" cy="4615962"/>
            <a:chOff x="5706721" y="923192"/>
            <a:chExt cx="2194008" cy="4615962"/>
          </a:xfrm>
        </p:grpSpPr>
        <p:cxnSp>
          <p:nvCxnSpPr>
            <p:cNvPr id="42" name="Line 88"/>
            <p:cNvCxnSpPr>
              <a:cxnSpLocks noChangeShapeType="1"/>
            </p:cNvCxnSpPr>
            <p:nvPr/>
          </p:nvCxnSpPr>
          <p:spPr bwMode="auto">
            <a:xfrm flipV="1">
              <a:off x="5706721" y="923192"/>
              <a:ext cx="2194008" cy="4615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 Box 116"/>
            <p:cNvSpPr txBox="1">
              <a:spLocks noChangeArrowheads="1"/>
            </p:cNvSpPr>
            <p:nvPr/>
          </p:nvSpPr>
          <p:spPr bwMode="auto">
            <a:xfrm>
              <a:off x="7057661" y="2232513"/>
              <a:ext cx="241747" cy="8008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garbage()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0" name="Групувати 99"/>
          <p:cNvGrpSpPr/>
          <p:nvPr/>
        </p:nvGrpSpPr>
        <p:grpSpPr>
          <a:xfrm>
            <a:off x="5158219" y="659423"/>
            <a:ext cx="1188421" cy="4879731"/>
            <a:chOff x="5158219" y="659423"/>
            <a:chExt cx="1188421" cy="4879731"/>
          </a:xfrm>
        </p:grpSpPr>
        <p:sp>
          <p:nvSpPr>
            <p:cNvPr id="45" name="Freeform 94"/>
            <p:cNvSpPr>
              <a:spLocks/>
            </p:cNvSpPr>
            <p:nvPr/>
          </p:nvSpPr>
          <p:spPr bwMode="auto">
            <a:xfrm>
              <a:off x="5158219" y="659423"/>
              <a:ext cx="1188421" cy="4879731"/>
            </a:xfrm>
            <a:custGeom>
              <a:avLst/>
              <a:gdLst>
                <a:gd name="T0" fmla="*/ 540 w 1170"/>
                <a:gd name="T1" fmla="*/ 6840 h 6840"/>
                <a:gd name="T2" fmla="*/ 1080 w 1170"/>
                <a:gd name="T3" fmla="*/ 2700 h 6840"/>
                <a:gd name="T4" fmla="*/ 0 w 1170"/>
                <a:gd name="T5" fmla="*/ 0 h 6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0" h="6840">
                  <a:moveTo>
                    <a:pt x="540" y="6840"/>
                  </a:moveTo>
                  <a:cubicBezTo>
                    <a:pt x="855" y="5340"/>
                    <a:pt x="1170" y="3840"/>
                    <a:pt x="1080" y="2700"/>
                  </a:cubicBezTo>
                  <a:cubicBezTo>
                    <a:pt x="990" y="1560"/>
                    <a:pt x="495" y="780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 sz="2800"/>
            </a:p>
          </p:txBody>
        </p:sp>
        <p:sp>
          <p:nvSpPr>
            <p:cNvPr id="63" name="Text Box 117"/>
            <p:cNvSpPr txBox="1">
              <a:spLocks noChangeArrowheads="1"/>
            </p:cNvSpPr>
            <p:nvPr/>
          </p:nvSpPr>
          <p:spPr bwMode="auto">
            <a:xfrm>
              <a:off x="5706721" y="923192"/>
              <a:ext cx="241747" cy="923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err="1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lookForHit</a:t>
              </a: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11" name="Групувати 110"/>
          <p:cNvGrpSpPr/>
          <p:nvPr/>
        </p:nvGrpSpPr>
        <p:grpSpPr>
          <a:xfrm>
            <a:off x="7900729" y="923192"/>
            <a:ext cx="1828340" cy="1582615"/>
            <a:chOff x="7900729" y="923192"/>
            <a:chExt cx="1828340" cy="1582615"/>
          </a:xfrm>
        </p:grpSpPr>
        <p:cxnSp>
          <p:nvCxnSpPr>
            <p:cNvPr id="49" name="Line 101"/>
            <p:cNvCxnSpPr>
              <a:cxnSpLocks noChangeShapeType="1"/>
            </p:cNvCxnSpPr>
            <p:nvPr/>
          </p:nvCxnSpPr>
          <p:spPr bwMode="auto">
            <a:xfrm>
              <a:off x="7900729" y="923192"/>
              <a:ext cx="1828340" cy="1582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Text Box 129"/>
            <p:cNvSpPr txBox="1">
              <a:spLocks noChangeArrowheads="1"/>
            </p:cNvSpPr>
            <p:nvPr/>
          </p:nvSpPr>
          <p:spPr bwMode="auto">
            <a:xfrm>
              <a:off x="8083563" y="1186962"/>
              <a:ext cx="731336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err="1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isOut</a:t>
              </a: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6" name="Групувати 95"/>
          <p:cNvGrpSpPr/>
          <p:nvPr/>
        </p:nvGrpSpPr>
        <p:grpSpPr>
          <a:xfrm>
            <a:off x="3512713" y="923192"/>
            <a:ext cx="1462672" cy="1582615"/>
            <a:chOff x="3512713" y="923192"/>
            <a:chExt cx="1462672" cy="1582615"/>
          </a:xfrm>
        </p:grpSpPr>
        <p:cxnSp>
          <p:nvCxnSpPr>
            <p:cNvPr id="71" name="Line 97"/>
            <p:cNvCxnSpPr>
              <a:cxnSpLocks noChangeShapeType="1"/>
            </p:cNvCxnSpPr>
            <p:nvPr/>
          </p:nvCxnSpPr>
          <p:spPr bwMode="auto">
            <a:xfrm flipH="1">
              <a:off x="3695547" y="923192"/>
              <a:ext cx="1279838" cy="1582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130"/>
            <p:cNvSpPr txBox="1">
              <a:spLocks noChangeArrowheads="1"/>
            </p:cNvSpPr>
            <p:nvPr/>
          </p:nvSpPr>
          <p:spPr bwMode="auto">
            <a:xfrm>
              <a:off x="3512713" y="2067658"/>
              <a:ext cx="731336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err="1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isOut</a:t>
              </a: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10" name="Групувати 109"/>
          <p:cNvGrpSpPr/>
          <p:nvPr/>
        </p:nvGrpSpPr>
        <p:grpSpPr>
          <a:xfrm>
            <a:off x="6468529" y="659423"/>
            <a:ext cx="1797868" cy="1978269"/>
            <a:chOff x="6468529" y="659423"/>
            <a:chExt cx="1797868" cy="1978269"/>
          </a:xfrm>
        </p:grpSpPr>
        <p:sp>
          <p:nvSpPr>
            <p:cNvPr id="5" name="Freeform 140"/>
            <p:cNvSpPr>
              <a:spLocks/>
            </p:cNvSpPr>
            <p:nvPr/>
          </p:nvSpPr>
          <p:spPr bwMode="auto">
            <a:xfrm>
              <a:off x="6468529" y="659423"/>
              <a:ext cx="1615034" cy="1978269"/>
            </a:xfrm>
            <a:custGeom>
              <a:avLst/>
              <a:gdLst>
                <a:gd name="T0" fmla="*/ 690 w 1590"/>
                <a:gd name="T1" fmla="*/ 0 h 2700"/>
                <a:gd name="T2" fmla="*/ 150 w 1590"/>
                <a:gd name="T3" fmla="*/ 720 h 2700"/>
                <a:gd name="T4" fmla="*/ 1590 w 1590"/>
                <a:gd name="T5" fmla="*/ 270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0" h="2700">
                  <a:moveTo>
                    <a:pt x="690" y="0"/>
                  </a:moveTo>
                  <a:cubicBezTo>
                    <a:pt x="345" y="135"/>
                    <a:pt x="0" y="270"/>
                    <a:pt x="150" y="720"/>
                  </a:cubicBezTo>
                  <a:cubicBezTo>
                    <a:pt x="300" y="1170"/>
                    <a:pt x="945" y="1935"/>
                    <a:pt x="1590" y="270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 sz="2800"/>
            </a:p>
          </p:txBody>
        </p:sp>
        <p:sp>
          <p:nvSpPr>
            <p:cNvPr id="73" name="Text Box 131"/>
            <p:cNvSpPr txBox="1">
              <a:spLocks noChangeArrowheads="1"/>
            </p:cNvSpPr>
            <p:nvPr/>
          </p:nvSpPr>
          <p:spPr bwMode="auto">
            <a:xfrm>
              <a:off x="7352227" y="2242038"/>
              <a:ext cx="914170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crash()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4" name="Групувати 93"/>
          <p:cNvGrpSpPr/>
          <p:nvPr/>
        </p:nvGrpSpPr>
        <p:grpSpPr>
          <a:xfrm>
            <a:off x="2598543" y="2901462"/>
            <a:ext cx="731336" cy="1055077"/>
            <a:chOff x="2598543" y="2901462"/>
            <a:chExt cx="731336" cy="1055077"/>
          </a:xfrm>
        </p:grpSpPr>
        <p:cxnSp>
          <p:nvCxnSpPr>
            <p:cNvPr id="36" name="Line 78"/>
            <p:cNvCxnSpPr>
              <a:cxnSpLocks noChangeShapeType="1"/>
            </p:cNvCxnSpPr>
            <p:nvPr/>
          </p:nvCxnSpPr>
          <p:spPr bwMode="auto">
            <a:xfrm flipV="1">
              <a:off x="2964211" y="2901462"/>
              <a:ext cx="1016" cy="10550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Text Box 135"/>
            <p:cNvSpPr txBox="1">
              <a:spLocks noChangeArrowheads="1"/>
            </p:cNvSpPr>
            <p:nvPr/>
          </p:nvSpPr>
          <p:spPr bwMode="auto">
            <a:xfrm>
              <a:off x="2598543" y="3165231"/>
              <a:ext cx="731336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new</a:t>
              </a:r>
              <a:endParaRPr lang="uk-UA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3" name="Групувати 102"/>
          <p:cNvGrpSpPr/>
          <p:nvPr/>
        </p:nvGrpSpPr>
        <p:grpSpPr>
          <a:xfrm>
            <a:off x="8632065" y="2901462"/>
            <a:ext cx="731336" cy="1055077"/>
            <a:chOff x="8632065" y="2901462"/>
            <a:chExt cx="731336" cy="1055077"/>
          </a:xfrm>
        </p:grpSpPr>
        <p:cxnSp>
          <p:nvCxnSpPr>
            <p:cNvPr id="44" name="Line 90"/>
            <p:cNvCxnSpPr>
              <a:cxnSpLocks noChangeShapeType="1"/>
            </p:cNvCxnSpPr>
            <p:nvPr/>
          </p:nvCxnSpPr>
          <p:spPr bwMode="auto">
            <a:xfrm flipV="1">
              <a:off x="8997733" y="2901462"/>
              <a:ext cx="1016" cy="10550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Text Box 136"/>
            <p:cNvSpPr txBox="1">
              <a:spLocks noChangeArrowheads="1"/>
            </p:cNvSpPr>
            <p:nvPr/>
          </p:nvSpPr>
          <p:spPr bwMode="auto">
            <a:xfrm>
              <a:off x="8632065" y="3165231"/>
              <a:ext cx="731336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new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8" name="Групувати 107"/>
          <p:cNvGrpSpPr/>
          <p:nvPr/>
        </p:nvGrpSpPr>
        <p:grpSpPr>
          <a:xfrm>
            <a:off x="3512713" y="131152"/>
            <a:ext cx="1858812" cy="528271"/>
            <a:chOff x="3512713" y="131152"/>
            <a:chExt cx="1858812" cy="528271"/>
          </a:xfrm>
        </p:grpSpPr>
        <p:sp>
          <p:nvSpPr>
            <p:cNvPr id="79" name="Freeform 146"/>
            <p:cNvSpPr>
              <a:spLocks/>
            </p:cNvSpPr>
            <p:nvPr/>
          </p:nvSpPr>
          <p:spPr bwMode="auto">
            <a:xfrm>
              <a:off x="3512713" y="219808"/>
              <a:ext cx="1858812" cy="439615"/>
            </a:xfrm>
            <a:custGeom>
              <a:avLst/>
              <a:gdLst>
                <a:gd name="T0" fmla="*/ 1620 w 1830"/>
                <a:gd name="T1" fmla="*/ 600 h 600"/>
                <a:gd name="T2" fmla="*/ 1800 w 1830"/>
                <a:gd name="T3" fmla="*/ 240 h 600"/>
                <a:gd name="T4" fmla="*/ 1440 w 1830"/>
                <a:gd name="T5" fmla="*/ 60 h 600"/>
                <a:gd name="T6" fmla="*/ 360 w 1830"/>
                <a:gd name="T7" fmla="*/ 60 h 600"/>
                <a:gd name="T8" fmla="*/ 0 w 1830"/>
                <a:gd name="T9" fmla="*/ 42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0" h="600">
                  <a:moveTo>
                    <a:pt x="1620" y="600"/>
                  </a:moveTo>
                  <a:cubicBezTo>
                    <a:pt x="1725" y="465"/>
                    <a:pt x="1830" y="330"/>
                    <a:pt x="1800" y="240"/>
                  </a:cubicBezTo>
                  <a:cubicBezTo>
                    <a:pt x="1770" y="150"/>
                    <a:pt x="1680" y="90"/>
                    <a:pt x="1440" y="60"/>
                  </a:cubicBezTo>
                  <a:cubicBezTo>
                    <a:pt x="1200" y="30"/>
                    <a:pt x="600" y="0"/>
                    <a:pt x="360" y="60"/>
                  </a:cubicBezTo>
                  <a:cubicBezTo>
                    <a:pt x="120" y="120"/>
                    <a:pt x="60" y="270"/>
                    <a:pt x="0" y="4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 sz="2800"/>
            </a:p>
          </p:txBody>
        </p:sp>
        <p:sp>
          <p:nvSpPr>
            <p:cNvPr id="80" name="Text Box 145"/>
            <p:cNvSpPr txBox="1">
              <a:spLocks noChangeArrowheads="1"/>
            </p:cNvSpPr>
            <p:nvPr/>
          </p:nvSpPr>
          <p:spPr bwMode="auto">
            <a:xfrm>
              <a:off x="4189199" y="131152"/>
              <a:ext cx="786186" cy="175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remove()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8" name="Групувати 97"/>
          <p:cNvGrpSpPr/>
          <p:nvPr/>
        </p:nvGrpSpPr>
        <p:grpSpPr>
          <a:xfrm>
            <a:off x="2232875" y="923192"/>
            <a:ext cx="1279838" cy="1582615"/>
            <a:chOff x="2232875" y="923192"/>
            <a:chExt cx="1279838" cy="1582615"/>
          </a:xfrm>
        </p:grpSpPr>
        <p:cxnSp>
          <p:nvCxnSpPr>
            <p:cNvPr id="81" name="Line 150"/>
            <p:cNvCxnSpPr>
              <a:cxnSpLocks noChangeShapeType="1"/>
            </p:cNvCxnSpPr>
            <p:nvPr/>
          </p:nvCxnSpPr>
          <p:spPr bwMode="auto">
            <a:xfrm flipH="1">
              <a:off x="2232875" y="923192"/>
              <a:ext cx="1097004" cy="1582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" name="Text Box 151"/>
            <p:cNvSpPr txBox="1">
              <a:spLocks noChangeArrowheads="1"/>
            </p:cNvSpPr>
            <p:nvPr/>
          </p:nvSpPr>
          <p:spPr bwMode="auto">
            <a:xfrm>
              <a:off x="2781377" y="1186962"/>
              <a:ext cx="731336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delete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12" name="Групувати 111"/>
          <p:cNvGrpSpPr/>
          <p:nvPr/>
        </p:nvGrpSpPr>
        <p:grpSpPr>
          <a:xfrm>
            <a:off x="8632065" y="923192"/>
            <a:ext cx="1279838" cy="1582615"/>
            <a:chOff x="8632065" y="923192"/>
            <a:chExt cx="1279838" cy="1582615"/>
          </a:xfrm>
        </p:grpSpPr>
        <p:cxnSp>
          <p:nvCxnSpPr>
            <p:cNvPr id="83" name="Line 152"/>
            <p:cNvCxnSpPr>
              <a:cxnSpLocks noChangeShapeType="1"/>
            </p:cNvCxnSpPr>
            <p:nvPr/>
          </p:nvCxnSpPr>
          <p:spPr bwMode="auto">
            <a:xfrm>
              <a:off x="8632065" y="923192"/>
              <a:ext cx="1279838" cy="1582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Text Box 153"/>
            <p:cNvSpPr txBox="1">
              <a:spLocks noChangeArrowheads="1"/>
            </p:cNvSpPr>
            <p:nvPr/>
          </p:nvSpPr>
          <p:spPr bwMode="auto">
            <a:xfrm>
              <a:off x="8814899" y="1450731"/>
              <a:ext cx="731336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delete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9" name="Групувати 108"/>
          <p:cNvGrpSpPr/>
          <p:nvPr/>
        </p:nvGrpSpPr>
        <p:grpSpPr>
          <a:xfrm>
            <a:off x="6986559" y="123825"/>
            <a:ext cx="1462672" cy="535598"/>
            <a:chOff x="6986559" y="123825"/>
            <a:chExt cx="1462672" cy="535598"/>
          </a:xfrm>
        </p:grpSpPr>
        <p:sp>
          <p:nvSpPr>
            <p:cNvPr id="85" name="Freeform 157"/>
            <p:cNvSpPr>
              <a:spLocks/>
            </p:cNvSpPr>
            <p:nvPr/>
          </p:nvSpPr>
          <p:spPr bwMode="auto">
            <a:xfrm>
              <a:off x="6986559" y="219808"/>
              <a:ext cx="1462672" cy="439615"/>
            </a:xfrm>
            <a:custGeom>
              <a:avLst/>
              <a:gdLst>
                <a:gd name="T0" fmla="*/ 180 w 1440"/>
                <a:gd name="T1" fmla="*/ 600 h 600"/>
                <a:gd name="T2" fmla="*/ 0 w 1440"/>
                <a:gd name="T3" fmla="*/ 240 h 600"/>
                <a:gd name="T4" fmla="*/ 180 w 1440"/>
                <a:gd name="T5" fmla="*/ 60 h 600"/>
                <a:gd name="T6" fmla="*/ 1080 w 1440"/>
                <a:gd name="T7" fmla="*/ 60 h 600"/>
                <a:gd name="T8" fmla="*/ 1440 w 1440"/>
                <a:gd name="T9" fmla="*/ 42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0" h="600">
                  <a:moveTo>
                    <a:pt x="180" y="600"/>
                  </a:moveTo>
                  <a:cubicBezTo>
                    <a:pt x="90" y="465"/>
                    <a:pt x="0" y="330"/>
                    <a:pt x="0" y="240"/>
                  </a:cubicBezTo>
                  <a:cubicBezTo>
                    <a:pt x="0" y="150"/>
                    <a:pt x="0" y="90"/>
                    <a:pt x="180" y="60"/>
                  </a:cubicBezTo>
                  <a:cubicBezTo>
                    <a:pt x="360" y="30"/>
                    <a:pt x="870" y="0"/>
                    <a:pt x="1080" y="60"/>
                  </a:cubicBezTo>
                  <a:cubicBezTo>
                    <a:pt x="1290" y="120"/>
                    <a:pt x="1365" y="270"/>
                    <a:pt x="1440" y="4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 sz="2800"/>
            </a:p>
          </p:txBody>
        </p:sp>
        <p:sp>
          <p:nvSpPr>
            <p:cNvPr id="86" name="Text Box 148"/>
            <p:cNvSpPr txBox="1">
              <a:spLocks noChangeArrowheads="1"/>
            </p:cNvSpPr>
            <p:nvPr/>
          </p:nvSpPr>
          <p:spPr bwMode="auto">
            <a:xfrm>
              <a:off x="7299408" y="123825"/>
              <a:ext cx="784156" cy="1824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remove()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2" name="Групувати 101"/>
          <p:cNvGrpSpPr/>
          <p:nvPr/>
        </p:nvGrpSpPr>
        <p:grpSpPr>
          <a:xfrm>
            <a:off x="5706721" y="4352192"/>
            <a:ext cx="3291012" cy="1186962"/>
            <a:chOff x="5706721" y="4352192"/>
            <a:chExt cx="3291012" cy="1186962"/>
          </a:xfrm>
        </p:grpSpPr>
        <p:cxnSp>
          <p:nvCxnSpPr>
            <p:cNvPr id="43" name="Line 89"/>
            <p:cNvCxnSpPr>
              <a:cxnSpLocks noChangeShapeType="1"/>
            </p:cNvCxnSpPr>
            <p:nvPr/>
          </p:nvCxnSpPr>
          <p:spPr bwMode="auto">
            <a:xfrm flipV="1">
              <a:off x="5706721" y="4352192"/>
              <a:ext cx="3291012" cy="1186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Text Box 158"/>
            <p:cNvSpPr txBox="1">
              <a:spLocks noChangeArrowheads="1"/>
            </p:cNvSpPr>
            <p:nvPr/>
          </p:nvSpPr>
          <p:spPr bwMode="auto">
            <a:xfrm>
              <a:off x="7169393" y="4747846"/>
              <a:ext cx="914170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spent()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13" name="Групувати 112"/>
          <p:cNvGrpSpPr/>
          <p:nvPr/>
        </p:nvGrpSpPr>
        <p:grpSpPr>
          <a:xfrm>
            <a:off x="7392167" y="920994"/>
            <a:ext cx="1199958" cy="1583347"/>
            <a:chOff x="7900729" y="923192"/>
            <a:chExt cx="1199958" cy="1583347"/>
          </a:xfrm>
        </p:grpSpPr>
        <p:cxnSp>
          <p:nvCxnSpPr>
            <p:cNvPr id="114" name="Line 101"/>
            <p:cNvCxnSpPr>
              <a:cxnSpLocks noChangeShapeType="1"/>
            </p:cNvCxnSpPr>
            <p:nvPr/>
          </p:nvCxnSpPr>
          <p:spPr bwMode="auto">
            <a:xfrm>
              <a:off x="7900729" y="923192"/>
              <a:ext cx="1199958" cy="15833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Text Box 129"/>
            <p:cNvSpPr txBox="1">
              <a:spLocks noChangeArrowheads="1"/>
            </p:cNvSpPr>
            <p:nvPr/>
          </p:nvSpPr>
          <p:spPr bwMode="auto">
            <a:xfrm>
              <a:off x="8095100" y="1615008"/>
              <a:ext cx="731336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err="1" smtClean="0">
                  <a:latin typeface="Verdana" panose="020B0604030504040204" pitchFamily="34" charset="0"/>
                  <a:ea typeface="Times New Roman" panose="02020603050405020304" pitchFamily="18" charset="0"/>
                </a:rPr>
                <a:t>hitBy</a:t>
              </a:r>
              <a:r>
                <a:rPr lang="en-US" sz="1200" dirty="0" smtClean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19" name="Групувати 118"/>
          <p:cNvGrpSpPr/>
          <p:nvPr/>
        </p:nvGrpSpPr>
        <p:grpSpPr>
          <a:xfrm>
            <a:off x="3777523" y="2743200"/>
            <a:ext cx="4310409" cy="671791"/>
            <a:chOff x="3777523" y="2743200"/>
            <a:chExt cx="4310409" cy="671791"/>
          </a:xfrm>
        </p:grpSpPr>
        <p:sp>
          <p:nvSpPr>
            <p:cNvPr id="117" name="Полілінія 116"/>
            <p:cNvSpPr/>
            <p:nvPr/>
          </p:nvSpPr>
          <p:spPr>
            <a:xfrm>
              <a:off x="3777523" y="2743200"/>
              <a:ext cx="4310409" cy="584601"/>
            </a:xfrm>
            <a:custGeom>
              <a:avLst/>
              <a:gdLst>
                <a:gd name="connsiteX0" fmla="*/ 4262907 w 4262907"/>
                <a:gd name="connsiteY0" fmla="*/ 0 h 583811"/>
                <a:gd name="connsiteX1" fmla="*/ 3425781 w 4262907"/>
                <a:gd name="connsiteY1" fmla="*/ 515155 h 583811"/>
                <a:gd name="connsiteX2" fmla="*/ 1068947 w 4262907"/>
                <a:gd name="connsiteY2" fmla="*/ 540913 h 583811"/>
                <a:gd name="connsiteX3" fmla="*/ 0 w 4262907"/>
                <a:gd name="connsiteY3" fmla="*/ 167425 h 583811"/>
                <a:gd name="connsiteX0" fmla="*/ 4262907 w 4262907"/>
                <a:gd name="connsiteY0" fmla="*/ 0 h 583811"/>
                <a:gd name="connsiteX1" fmla="*/ 3045771 w 4262907"/>
                <a:gd name="connsiteY1" fmla="*/ 515155 h 583811"/>
                <a:gd name="connsiteX2" fmla="*/ 1068947 w 4262907"/>
                <a:gd name="connsiteY2" fmla="*/ 540913 h 583811"/>
                <a:gd name="connsiteX3" fmla="*/ 0 w 4262907"/>
                <a:gd name="connsiteY3" fmla="*/ 167425 h 583811"/>
                <a:gd name="connsiteX0" fmla="*/ 4310409 w 4310409"/>
                <a:gd name="connsiteY0" fmla="*/ 0 h 585394"/>
                <a:gd name="connsiteX1" fmla="*/ 3093273 w 4310409"/>
                <a:gd name="connsiteY1" fmla="*/ 515155 h 585394"/>
                <a:gd name="connsiteX2" fmla="*/ 1116449 w 4310409"/>
                <a:gd name="connsiteY2" fmla="*/ 540913 h 585394"/>
                <a:gd name="connsiteX3" fmla="*/ 0 w 4310409"/>
                <a:gd name="connsiteY3" fmla="*/ 143674 h 585394"/>
                <a:gd name="connsiteX0" fmla="*/ 4310409 w 4310409"/>
                <a:gd name="connsiteY0" fmla="*/ 0 h 584601"/>
                <a:gd name="connsiteX1" fmla="*/ 3093273 w 4310409"/>
                <a:gd name="connsiteY1" fmla="*/ 515155 h 584601"/>
                <a:gd name="connsiteX2" fmla="*/ 1116449 w 4310409"/>
                <a:gd name="connsiteY2" fmla="*/ 540913 h 584601"/>
                <a:gd name="connsiteX3" fmla="*/ 0 w 4310409"/>
                <a:gd name="connsiteY3" fmla="*/ 155549 h 58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0409" h="584601">
                  <a:moveTo>
                    <a:pt x="4310409" y="0"/>
                  </a:moveTo>
                  <a:cubicBezTo>
                    <a:pt x="4158009" y="212501"/>
                    <a:pt x="3625600" y="425003"/>
                    <a:pt x="3093273" y="515155"/>
                  </a:cubicBezTo>
                  <a:cubicBezTo>
                    <a:pt x="2560946" y="605307"/>
                    <a:pt x="1631994" y="600847"/>
                    <a:pt x="1116449" y="540913"/>
                  </a:cubicBezTo>
                  <a:cubicBezTo>
                    <a:pt x="600904" y="480979"/>
                    <a:pt x="248992" y="313315"/>
                    <a:pt x="0" y="155549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8" name="Text Box 124"/>
            <p:cNvSpPr txBox="1">
              <a:spLocks noChangeArrowheads="1"/>
            </p:cNvSpPr>
            <p:nvPr/>
          </p:nvSpPr>
          <p:spPr bwMode="auto">
            <a:xfrm>
              <a:off x="5460315" y="3240610"/>
              <a:ext cx="731336" cy="174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err="1" smtClean="0">
                  <a:latin typeface="Verdana" panose="020B0604030504040204" pitchFamily="34" charset="0"/>
                  <a:ea typeface="Times New Roman" panose="02020603050405020304" pitchFamily="18" charset="0"/>
                </a:rPr>
                <a:t>getXY</a:t>
              </a:r>
              <a:r>
                <a:rPr lang="en-US" sz="1200" dirty="0" smtClean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25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75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25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75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750"/>
                            </p:stCondLst>
                            <p:childTnLst>
                              <p:par>
                                <p:cTn id="1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750"/>
                            </p:stCondLst>
                            <p:childTnLst>
                              <p:par>
                                <p:cTn id="12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750"/>
                            </p:stCondLst>
                            <p:childTnLst>
                              <p:par>
                                <p:cTn id="138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750"/>
                            </p:stCondLst>
                            <p:childTnLst>
                              <p:par>
                                <p:cTn id="146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725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4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8750"/>
                            </p:stCondLst>
                            <p:childTnLst>
                              <p:par>
                                <p:cTn id="1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9250"/>
                            </p:stCondLst>
                            <p:childTnLst>
                              <p:par>
                                <p:cTn id="1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9750"/>
                            </p:stCondLst>
                            <p:childTnLst>
                              <p:par>
                                <p:cTn id="1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250"/>
                            </p:stCondLst>
                            <p:childTnLst>
                              <p:par>
                                <p:cTn id="1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750"/>
                            </p:stCondLst>
                            <p:childTnLst>
                              <p:par>
                                <p:cTn id="1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1250"/>
                            </p:stCondLst>
                            <p:childTnLst>
                              <p:par>
                                <p:cTn id="1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/>
          <p:cNvSpPr/>
          <p:nvPr/>
        </p:nvSpPr>
        <p:spPr>
          <a:xfrm>
            <a:off x="953037" y="0"/>
            <a:ext cx="1023870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 Box 137"/>
          <p:cNvSpPr txBox="1">
            <a:spLocks noChangeArrowheads="1"/>
          </p:cNvSpPr>
          <p:nvPr/>
        </p:nvSpPr>
        <p:spPr bwMode="auto">
          <a:xfrm>
            <a:off x="5279093" y="485042"/>
            <a:ext cx="1773490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spc="-7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lookForShotedBy()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Freeform 140"/>
          <p:cNvSpPr>
            <a:spLocks/>
          </p:cNvSpPr>
          <p:nvPr/>
        </p:nvSpPr>
        <p:spPr bwMode="auto">
          <a:xfrm>
            <a:off x="6468529" y="659423"/>
            <a:ext cx="1615034" cy="1978269"/>
          </a:xfrm>
          <a:custGeom>
            <a:avLst/>
            <a:gdLst>
              <a:gd name="T0" fmla="*/ 690 w 1590"/>
              <a:gd name="T1" fmla="*/ 0 h 2700"/>
              <a:gd name="T2" fmla="*/ 150 w 1590"/>
              <a:gd name="T3" fmla="*/ 720 h 2700"/>
              <a:gd name="T4" fmla="*/ 1590 w 1590"/>
              <a:gd name="T5" fmla="*/ 2700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0" h="2700">
                <a:moveTo>
                  <a:pt x="690" y="0"/>
                </a:moveTo>
                <a:cubicBezTo>
                  <a:pt x="345" y="135"/>
                  <a:pt x="0" y="270"/>
                  <a:pt x="150" y="720"/>
                </a:cubicBezTo>
                <a:cubicBezTo>
                  <a:pt x="300" y="1170"/>
                  <a:pt x="945" y="1935"/>
                  <a:pt x="1590" y="270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uk-UA" sz="2800"/>
          </a:p>
        </p:txBody>
      </p:sp>
      <p:sp>
        <p:nvSpPr>
          <p:cNvPr id="6" name="Freeform 139"/>
          <p:cNvSpPr>
            <a:spLocks/>
          </p:cNvSpPr>
          <p:nvPr/>
        </p:nvSpPr>
        <p:spPr bwMode="auto">
          <a:xfrm>
            <a:off x="8997733" y="791308"/>
            <a:ext cx="2133063" cy="4747846"/>
          </a:xfrm>
          <a:custGeom>
            <a:avLst/>
            <a:gdLst>
              <a:gd name="T0" fmla="*/ 0 w 2100"/>
              <a:gd name="T1" fmla="*/ 6480 h 6480"/>
              <a:gd name="T2" fmla="*/ 1980 w 2100"/>
              <a:gd name="T3" fmla="*/ 4140 h 6480"/>
              <a:gd name="T4" fmla="*/ 720 w 2100"/>
              <a:gd name="T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0" h="6480">
                <a:moveTo>
                  <a:pt x="0" y="6480"/>
                </a:moveTo>
                <a:cubicBezTo>
                  <a:pt x="930" y="5850"/>
                  <a:pt x="1860" y="5220"/>
                  <a:pt x="1980" y="4140"/>
                </a:cubicBezTo>
                <a:cubicBezTo>
                  <a:pt x="2100" y="3060"/>
                  <a:pt x="1410" y="1530"/>
                  <a:pt x="72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uk-UA" sz="2800"/>
          </a:p>
        </p:txBody>
      </p:sp>
      <p:sp>
        <p:nvSpPr>
          <p:cNvPr id="7" name="Freeform 100"/>
          <p:cNvSpPr>
            <a:spLocks/>
          </p:cNvSpPr>
          <p:nvPr/>
        </p:nvSpPr>
        <p:spPr bwMode="auto">
          <a:xfrm>
            <a:off x="8997733" y="923192"/>
            <a:ext cx="1310310" cy="3033346"/>
          </a:xfrm>
          <a:custGeom>
            <a:avLst/>
            <a:gdLst>
              <a:gd name="T0" fmla="*/ 0 w 1290"/>
              <a:gd name="T1" fmla="*/ 4500 h 4500"/>
              <a:gd name="T2" fmla="*/ 1260 w 1290"/>
              <a:gd name="T3" fmla="*/ 2520 h 4500"/>
              <a:gd name="T4" fmla="*/ 180 w 1290"/>
              <a:gd name="T5" fmla="*/ 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0" h="4500">
                <a:moveTo>
                  <a:pt x="0" y="4500"/>
                </a:moveTo>
                <a:cubicBezTo>
                  <a:pt x="615" y="3885"/>
                  <a:pt x="1230" y="3270"/>
                  <a:pt x="1260" y="2520"/>
                </a:cubicBezTo>
                <a:cubicBezTo>
                  <a:pt x="1290" y="1770"/>
                  <a:pt x="735" y="885"/>
                  <a:pt x="18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uk-UA" sz="2800"/>
          </a:p>
        </p:txBody>
      </p:sp>
      <p:sp>
        <p:nvSpPr>
          <p:cNvPr id="8" name="Freeform 96"/>
          <p:cNvSpPr>
            <a:spLocks/>
          </p:cNvSpPr>
          <p:nvPr/>
        </p:nvSpPr>
        <p:spPr bwMode="auto">
          <a:xfrm>
            <a:off x="1867207" y="923192"/>
            <a:ext cx="1097004" cy="3033346"/>
          </a:xfrm>
          <a:custGeom>
            <a:avLst/>
            <a:gdLst>
              <a:gd name="T0" fmla="*/ 720 w 720"/>
              <a:gd name="T1" fmla="*/ 4500 h 4500"/>
              <a:gd name="T2" fmla="*/ 0 w 720"/>
              <a:gd name="T3" fmla="*/ 2520 h 4500"/>
              <a:gd name="T4" fmla="*/ 720 w 720"/>
              <a:gd name="T5" fmla="*/ 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4500">
                <a:moveTo>
                  <a:pt x="720" y="4500"/>
                </a:moveTo>
                <a:cubicBezTo>
                  <a:pt x="360" y="3885"/>
                  <a:pt x="0" y="3270"/>
                  <a:pt x="0" y="2520"/>
                </a:cubicBezTo>
                <a:cubicBezTo>
                  <a:pt x="0" y="1770"/>
                  <a:pt x="360" y="885"/>
                  <a:pt x="72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uk-UA" sz="2800"/>
          </a:p>
        </p:txBody>
      </p:sp>
      <p:cxnSp>
        <p:nvCxnSpPr>
          <p:cNvPr id="9" name="Line 64"/>
          <p:cNvCxnSpPr>
            <a:cxnSpLocks noChangeShapeType="1"/>
          </p:cNvCxnSpPr>
          <p:nvPr/>
        </p:nvCxnSpPr>
        <p:spPr bwMode="auto">
          <a:xfrm flipH="1" flipV="1">
            <a:off x="1501539" y="4352192"/>
            <a:ext cx="914170" cy="1186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Freeform 71"/>
          <p:cNvSpPr>
            <a:spLocks/>
          </p:cNvSpPr>
          <p:nvPr/>
        </p:nvSpPr>
        <p:spPr bwMode="auto">
          <a:xfrm>
            <a:off x="1105399" y="659423"/>
            <a:ext cx="1493144" cy="4879731"/>
          </a:xfrm>
          <a:custGeom>
            <a:avLst/>
            <a:gdLst>
              <a:gd name="T0" fmla="*/ 1290 w 1470"/>
              <a:gd name="T1" fmla="*/ 6840 h 6840"/>
              <a:gd name="T2" fmla="*/ 30 w 1470"/>
              <a:gd name="T3" fmla="*/ 1980 h 6840"/>
              <a:gd name="T4" fmla="*/ 1470 w 1470"/>
              <a:gd name="T5" fmla="*/ 0 h 6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70" h="6840">
                <a:moveTo>
                  <a:pt x="1290" y="6840"/>
                </a:moveTo>
                <a:cubicBezTo>
                  <a:pt x="645" y="4980"/>
                  <a:pt x="0" y="3120"/>
                  <a:pt x="30" y="1980"/>
                </a:cubicBezTo>
                <a:cubicBezTo>
                  <a:pt x="60" y="840"/>
                  <a:pt x="765" y="420"/>
                  <a:pt x="147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uk-UA" sz="2800"/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2232875" y="5538421"/>
            <a:ext cx="7495178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GameDlg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Line 46"/>
          <p:cNvCxnSpPr>
            <a:cxnSpLocks noChangeShapeType="1"/>
          </p:cNvCxnSpPr>
          <p:nvPr/>
        </p:nvCxnSpPr>
        <p:spPr bwMode="auto">
          <a:xfrm flipV="1">
            <a:off x="2781377" y="5934808"/>
            <a:ext cx="1016" cy="5268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1501539" y="6198577"/>
            <a:ext cx="1827324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WM_KEYDOWN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Line 50"/>
          <p:cNvCxnSpPr>
            <a:cxnSpLocks noChangeShapeType="1"/>
          </p:cNvCxnSpPr>
          <p:nvPr/>
        </p:nvCxnSpPr>
        <p:spPr bwMode="auto">
          <a:xfrm flipV="1">
            <a:off x="4244049" y="5934808"/>
            <a:ext cx="2031" cy="52460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3512713" y="6198577"/>
            <a:ext cx="1279838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WM_PAINT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6" name="Line 51"/>
          <p:cNvCxnSpPr>
            <a:cxnSpLocks noChangeShapeType="1"/>
          </p:cNvCxnSpPr>
          <p:nvPr/>
        </p:nvCxnSpPr>
        <p:spPr bwMode="auto">
          <a:xfrm flipV="1">
            <a:off x="5705705" y="5934808"/>
            <a:ext cx="2031" cy="52607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52"/>
          <p:cNvSpPr txBox="1">
            <a:spLocks noChangeArrowheads="1"/>
          </p:cNvSpPr>
          <p:nvPr/>
        </p:nvSpPr>
        <p:spPr bwMode="auto">
          <a:xfrm>
            <a:off x="5341053" y="6198577"/>
            <a:ext cx="1279838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WM_TIMER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8" name="Line 53"/>
          <p:cNvCxnSpPr>
            <a:cxnSpLocks noChangeShapeType="1"/>
          </p:cNvCxnSpPr>
          <p:nvPr/>
        </p:nvCxnSpPr>
        <p:spPr bwMode="auto">
          <a:xfrm flipV="1">
            <a:off x="7898698" y="5934808"/>
            <a:ext cx="2031" cy="52607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6803725" y="6198577"/>
            <a:ext cx="2194008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WM_LBUTTONDOWN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0" name="Line 54"/>
          <p:cNvCxnSpPr>
            <a:cxnSpLocks noChangeShapeType="1"/>
          </p:cNvCxnSpPr>
          <p:nvPr/>
        </p:nvCxnSpPr>
        <p:spPr bwMode="auto">
          <a:xfrm>
            <a:off x="9180567" y="5935540"/>
            <a:ext cx="0" cy="5268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Line 56"/>
          <p:cNvCxnSpPr>
            <a:cxnSpLocks noChangeShapeType="1"/>
          </p:cNvCxnSpPr>
          <p:nvPr/>
        </p:nvCxnSpPr>
        <p:spPr bwMode="auto">
          <a:xfrm>
            <a:off x="9546235" y="5935540"/>
            <a:ext cx="1016" cy="5268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44"/>
          <p:cNvSpPr txBox="1">
            <a:spLocks noChangeArrowheads="1"/>
          </p:cNvSpPr>
          <p:nvPr/>
        </p:nvSpPr>
        <p:spPr bwMode="auto">
          <a:xfrm>
            <a:off x="1501539" y="6462346"/>
            <a:ext cx="8958866" cy="39565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OC Windows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Text Box 55"/>
          <p:cNvSpPr txBox="1">
            <a:spLocks noChangeArrowheads="1"/>
          </p:cNvSpPr>
          <p:nvPr/>
        </p:nvSpPr>
        <p:spPr bwMode="auto">
          <a:xfrm>
            <a:off x="8146539" y="6009542"/>
            <a:ext cx="1399696" cy="1890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SetTimer(ID)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Text Box 57"/>
          <p:cNvSpPr txBox="1">
            <a:spLocks noChangeArrowheads="1"/>
          </p:cNvSpPr>
          <p:nvPr/>
        </p:nvSpPr>
        <p:spPr bwMode="auto">
          <a:xfrm>
            <a:off x="9233386" y="6150952"/>
            <a:ext cx="1464703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KillTimer(ID)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1318705" y="3956538"/>
            <a:ext cx="2742510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Gun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Text Box 59"/>
          <p:cNvSpPr txBox="1">
            <a:spLocks noChangeArrowheads="1"/>
          </p:cNvSpPr>
          <p:nvPr/>
        </p:nvSpPr>
        <p:spPr bwMode="auto">
          <a:xfrm>
            <a:off x="8083563" y="3956538"/>
            <a:ext cx="2742510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Airfield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 Box 60"/>
          <p:cNvSpPr txBox="1">
            <a:spLocks noChangeArrowheads="1"/>
          </p:cNvSpPr>
          <p:nvPr/>
        </p:nvSpPr>
        <p:spPr bwMode="auto">
          <a:xfrm>
            <a:off x="2050041" y="2504342"/>
            <a:ext cx="2011174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Bullet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Text Box 61"/>
          <p:cNvSpPr txBox="1">
            <a:spLocks noChangeArrowheads="1"/>
          </p:cNvSpPr>
          <p:nvPr/>
        </p:nvSpPr>
        <p:spPr bwMode="auto">
          <a:xfrm>
            <a:off x="8083563" y="2504342"/>
            <a:ext cx="2011174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Aircraft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Text Box 62"/>
          <p:cNvSpPr txBox="1">
            <a:spLocks noChangeArrowheads="1"/>
          </p:cNvSpPr>
          <p:nvPr/>
        </p:nvSpPr>
        <p:spPr bwMode="auto">
          <a:xfrm>
            <a:off x="2598543" y="527538"/>
            <a:ext cx="2559676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BulletList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Text Box 63"/>
          <p:cNvSpPr txBox="1">
            <a:spLocks noChangeArrowheads="1"/>
          </p:cNvSpPr>
          <p:nvPr/>
        </p:nvSpPr>
        <p:spPr bwMode="auto">
          <a:xfrm>
            <a:off x="7169393" y="526073"/>
            <a:ext cx="2559676" cy="397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AircraftList</a:t>
            </a:r>
            <a:endParaRPr lang="uk-U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1" name="Line 66"/>
          <p:cNvCxnSpPr>
            <a:cxnSpLocks noChangeShapeType="1"/>
          </p:cNvCxnSpPr>
          <p:nvPr/>
        </p:nvCxnSpPr>
        <p:spPr bwMode="auto">
          <a:xfrm flipV="1">
            <a:off x="8997733" y="4352192"/>
            <a:ext cx="549518" cy="1186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 Box 72"/>
          <p:cNvSpPr txBox="1">
            <a:spLocks noChangeArrowheads="1"/>
          </p:cNvSpPr>
          <p:nvPr/>
        </p:nvSpPr>
        <p:spPr bwMode="auto">
          <a:xfrm>
            <a:off x="8997733" y="4747846"/>
            <a:ext cx="548502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new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3" name="Line 75"/>
          <p:cNvCxnSpPr>
            <a:cxnSpLocks noChangeShapeType="1"/>
          </p:cNvCxnSpPr>
          <p:nvPr/>
        </p:nvCxnSpPr>
        <p:spPr bwMode="auto">
          <a:xfrm flipH="1" flipV="1">
            <a:off x="2232875" y="4352192"/>
            <a:ext cx="548502" cy="1186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Line 76"/>
          <p:cNvCxnSpPr>
            <a:cxnSpLocks noChangeShapeType="1"/>
          </p:cNvCxnSpPr>
          <p:nvPr/>
        </p:nvCxnSpPr>
        <p:spPr bwMode="auto">
          <a:xfrm flipV="1">
            <a:off x="2781377" y="4352192"/>
            <a:ext cx="182834" cy="1186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Line 77"/>
          <p:cNvCxnSpPr>
            <a:cxnSpLocks noChangeShapeType="1"/>
          </p:cNvCxnSpPr>
          <p:nvPr/>
        </p:nvCxnSpPr>
        <p:spPr bwMode="auto">
          <a:xfrm flipV="1">
            <a:off x="2781377" y="4352192"/>
            <a:ext cx="914170" cy="1186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Line 78"/>
          <p:cNvCxnSpPr>
            <a:cxnSpLocks noChangeShapeType="1"/>
          </p:cNvCxnSpPr>
          <p:nvPr/>
        </p:nvCxnSpPr>
        <p:spPr bwMode="auto">
          <a:xfrm flipV="1">
            <a:off x="2964211" y="2901462"/>
            <a:ext cx="1016" cy="10550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Line 82"/>
          <p:cNvCxnSpPr>
            <a:cxnSpLocks noChangeShapeType="1"/>
          </p:cNvCxnSpPr>
          <p:nvPr/>
        </p:nvCxnSpPr>
        <p:spPr bwMode="auto">
          <a:xfrm flipV="1">
            <a:off x="4244049" y="923192"/>
            <a:ext cx="182834" cy="4615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Line 83"/>
          <p:cNvCxnSpPr>
            <a:cxnSpLocks noChangeShapeType="1"/>
          </p:cNvCxnSpPr>
          <p:nvPr/>
        </p:nvCxnSpPr>
        <p:spPr bwMode="auto">
          <a:xfrm flipV="1">
            <a:off x="4244049" y="923192"/>
            <a:ext cx="3108178" cy="4615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Line 84"/>
          <p:cNvCxnSpPr>
            <a:cxnSpLocks noChangeShapeType="1"/>
          </p:cNvCxnSpPr>
          <p:nvPr/>
        </p:nvCxnSpPr>
        <p:spPr bwMode="auto">
          <a:xfrm flipH="1" flipV="1">
            <a:off x="4609717" y="923192"/>
            <a:ext cx="1097004" cy="4615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Line 86"/>
          <p:cNvCxnSpPr>
            <a:cxnSpLocks noChangeShapeType="1"/>
          </p:cNvCxnSpPr>
          <p:nvPr/>
        </p:nvCxnSpPr>
        <p:spPr bwMode="auto">
          <a:xfrm flipH="1" flipV="1">
            <a:off x="4975385" y="923192"/>
            <a:ext cx="731336" cy="4615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Line 87"/>
          <p:cNvCxnSpPr>
            <a:cxnSpLocks noChangeShapeType="1"/>
          </p:cNvCxnSpPr>
          <p:nvPr/>
        </p:nvCxnSpPr>
        <p:spPr bwMode="auto">
          <a:xfrm flipV="1">
            <a:off x="5706721" y="923192"/>
            <a:ext cx="1828340" cy="4615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Line 88"/>
          <p:cNvCxnSpPr>
            <a:cxnSpLocks noChangeShapeType="1"/>
          </p:cNvCxnSpPr>
          <p:nvPr/>
        </p:nvCxnSpPr>
        <p:spPr bwMode="auto">
          <a:xfrm flipV="1">
            <a:off x="5706721" y="923192"/>
            <a:ext cx="2194008" cy="4615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Line 89"/>
          <p:cNvCxnSpPr>
            <a:cxnSpLocks noChangeShapeType="1"/>
          </p:cNvCxnSpPr>
          <p:nvPr/>
        </p:nvCxnSpPr>
        <p:spPr bwMode="auto">
          <a:xfrm flipV="1">
            <a:off x="5706721" y="4352192"/>
            <a:ext cx="3291012" cy="1186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Line 90"/>
          <p:cNvCxnSpPr>
            <a:cxnSpLocks noChangeShapeType="1"/>
          </p:cNvCxnSpPr>
          <p:nvPr/>
        </p:nvCxnSpPr>
        <p:spPr bwMode="auto">
          <a:xfrm flipV="1">
            <a:off x="8997733" y="2901462"/>
            <a:ext cx="1016" cy="10550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Freeform 94"/>
          <p:cNvSpPr>
            <a:spLocks/>
          </p:cNvSpPr>
          <p:nvPr/>
        </p:nvSpPr>
        <p:spPr bwMode="auto">
          <a:xfrm>
            <a:off x="5158219" y="659423"/>
            <a:ext cx="1188421" cy="4879731"/>
          </a:xfrm>
          <a:custGeom>
            <a:avLst/>
            <a:gdLst>
              <a:gd name="T0" fmla="*/ 540 w 1170"/>
              <a:gd name="T1" fmla="*/ 6840 h 6840"/>
              <a:gd name="T2" fmla="*/ 1080 w 1170"/>
              <a:gd name="T3" fmla="*/ 2700 h 6840"/>
              <a:gd name="T4" fmla="*/ 0 w 1170"/>
              <a:gd name="T5" fmla="*/ 0 h 6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70" h="6840">
                <a:moveTo>
                  <a:pt x="540" y="6840"/>
                </a:moveTo>
                <a:cubicBezTo>
                  <a:pt x="855" y="5340"/>
                  <a:pt x="1170" y="3840"/>
                  <a:pt x="1080" y="2700"/>
                </a:cubicBezTo>
                <a:cubicBezTo>
                  <a:pt x="990" y="1560"/>
                  <a:pt x="495" y="78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uk-UA" sz="2800"/>
          </a:p>
        </p:txBody>
      </p:sp>
      <p:cxnSp>
        <p:nvCxnSpPr>
          <p:cNvPr id="46" name="Line 95"/>
          <p:cNvCxnSpPr>
            <a:cxnSpLocks noChangeShapeType="1"/>
          </p:cNvCxnSpPr>
          <p:nvPr/>
        </p:nvCxnSpPr>
        <p:spPr bwMode="auto">
          <a:xfrm>
            <a:off x="5158219" y="659423"/>
            <a:ext cx="2011174" cy="7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Line 98"/>
          <p:cNvCxnSpPr>
            <a:cxnSpLocks noChangeShapeType="1"/>
          </p:cNvCxnSpPr>
          <p:nvPr/>
        </p:nvCxnSpPr>
        <p:spPr bwMode="auto">
          <a:xfrm flipH="1">
            <a:off x="2964211" y="923192"/>
            <a:ext cx="1645506" cy="1582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Line 99"/>
          <p:cNvCxnSpPr>
            <a:cxnSpLocks noChangeShapeType="1"/>
          </p:cNvCxnSpPr>
          <p:nvPr/>
        </p:nvCxnSpPr>
        <p:spPr bwMode="auto">
          <a:xfrm flipH="1">
            <a:off x="2415709" y="923192"/>
            <a:ext cx="2011174" cy="1582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Line 101"/>
          <p:cNvCxnSpPr>
            <a:cxnSpLocks noChangeShapeType="1"/>
          </p:cNvCxnSpPr>
          <p:nvPr/>
        </p:nvCxnSpPr>
        <p:spPr bwMode="auto">
          <a:xfrm>
            <a:off x="7900729" y="923192"/>
            <a:ext cx="1828340" cy="1582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Line 102"/>
          <p:cNvCxnSpPr>
            <a:cxnSpLocks noChangeShapeType="1"/>
          </p:cNvCxnSpPr>
          <p:nvPr/>
        </p:nvCxnSpPr>
        <p:spPr bwMode="auto">
          <a:xfrm>
            <a:off x="7535061" y="923192"/>
            <a:ext cx="1828340" cy="1582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103"/>
          <p:cNvCxnSpPr>
            <a:cxnSpLocks noChangeShapeType="1"/>
          </p:cNvCxnSpPr>
          <p:nvPr/>
        </p:nvCxnSpPr>
        <p:spPr bwMode="auto">
          <a:xfrm>
            <a:off x="7352227" y="923192"/>
            <a:ext cx="1279838" cy="1582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105"/>
          <p:cNvSpPr txBox="1">
            <a:spLocks noChangeArrowheads="1"/>
          </p:cNvSpPr>
          <p:nvPr/>
        </p:nvSpPr>
        <p:spPr bwMode="auto">
          <a:xfrm>
            <a:off x="1684373" y="3033346"/>
            <a:ext cx="731336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put()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3" name="Text Box 106"/>
          <p:cNvSpPr txBox="1">
            <a:spLocks noChangeArrowheads="1"/>
          </p:cNvSpPr>
          <p:nvPr/>
        </p:nvSpPr>
        <p:spPr bwMode="auto">
          <a:xfrm>
            <a:off x="9546235" y="3033346"/>
            <a:ext cx="731336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put()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4" name="Text Box 107"/>
          <p:cNvSpPr txBox="1">
            <a:spLocks noChangeArrowheads="1"/>
          </p:cNvSpPr>
          <p:nvPr/>
        </p:nvSpPr>
        <p:spPr bwMode="auto">
          <a:xfrm>
            <a:off x="2781377" y="4615962"/>
            <a:ext cx="241747" cy="527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vert270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fire()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5" name="Text Box 108"/>
          <p:cNvSpPr txBox="1">
            <a:spLocks noChangeArrowheads="1"/>
          </p:cNvSpPr>
          <p:nvPr/>
        </p:nvSpPr>
        <p:spPr bwMode="auto">
          <a:xfrm>
            <a:off x="3147045" y="4393957"/>
            <a:ext cx="241747" cy="10133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vert270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moveRight</a:t>
            </a:r>
            <a:r>
              <a:rPr lang="en-US" sz="12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()</a:t>
            </a:r>
            <a:endParaRPr lang="uk-U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6" name="Text Box 110"/>
          <p:cNvSpPr txBox="1">
            <a:spLocks noChangeArrowheads="1"/>
          </p:cNvSpPr>
          <p:nvPr/>
        </p:nvSpPr>
        <p:spPr bwMode="auto">
          <a:xfrm>
            <a:off x="2415709" y="4484077"/>
            <a:ext cx="241747" cy="9231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vert270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moveLeft()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7" name="Text Box 111"/>
          <p:cNvSpPr txBox="1">
            <a:spLocks noChangeArrowheads="1"/>
          </p:cNvSpPr>
          <p:nvPr/>
        </p:nvSpPr>
        <p:spPr bwMode="auto">
          <a:xfrm>
            <a:off x="4185136" y="2637692"/>
            <a:ext cx="241747" cy="9231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vert270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showAll()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8" name="Text Box 112"/>
          <p:cNvSpPr txBox="1">
            <a:spLocks noChangeArrowheads="1"/>
          </p:cNvSpPr>
          <p:nvPr/>
        </p:nvSpPr>
        <p:spPr bwMode="auto">
          <a:xfrm>
            <a:off x="4792551" y="3956538"/>
            <a:ext cx="241747" cy="9231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vert270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showAll()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9" name="Text Box 113"/>
          <p:cNvSpPr txBox="1">
            <a:spLocks noChangeArrowheads="1"/>
          </p:cNvSpPr>
          <p:nvPr/>
        </p:nvSpPr>
        <p:spPr bwMode="auto">
          <a:xfrm>
            <a:off x="4792551" y="1714500"/>
            <a:ext cx="241747" cy="9231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vert270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moveAll()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0" name="Text Box 114"/>
          <p:cNvSpPr txBox="1">
            <a:spLocks noChangeArrowheads="1"/>
          </p:cNvSpPr>
          <p:nvPr/>
        </p:nvSpPr>
        <p:spPr bwMode="auto">
          <a:xfrm>
            <a:off x="6680820" y="2110154"/>
            <a:ext cx="239716" cy="7913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vert270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moveAll()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5158219" y="1714500"/>
            <a:ext cx="241747" cy="9231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vert270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garbage()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2" name="Text Box 116"/>
          <p:cNvSpPr txBox="1">
            <a:spLocks noChangeArrowheads="1"/>
          </p:cNvSpPr>
          <p:nvPr/>
        </p:nvSpPr>
        <p:spPr bwMode="auto">
          <a:xfrm>
            <a:off x="7057661" y="2232513"/>
            <a:ext cx="241747" cy="8008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vert270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garbage()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3" name="Text Box 117"/>
          <p:cNvSpPr txBox="1">
            <a:spLocks noChangeArrowheads="1"/>
          </p:cNvSpPr>
          <p:nvPr/>
        </p:nvSpPr>
        <p:spPr bwMode="auto">
          <a:xfrm>
            <a:off x="5706721" y="923192"/>
            <a:ext cx="241747" cy="9231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vert270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lookForHit()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4" name="Line 118"/>
          <p:cNvCxnSpPr>
            <a:cxnSpLocks noChangeShapeType="1"/>
          </p:cNvCxnSpPr>
          <p:nvPr/>
        </p:nvCxnSpPr>
        <p:spPr bwMode="auto">
          <a:xfrm flipH="1" flipV="1">
            <a:off x="3878381" y="4352192"/>
            <a:ext cx="365668" cy="1186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119"/>
          <p:cNvSpPr txBox="1">
            <a:spLocks noChangeArrowheads="1"/>
          </p:cNvSpPr>
          <p:nvPr/>
        </p:nvSpPr>
        <p:spPr bwMode="auto">
          <a:xfrm>
            <a:off x="3878381" y="4747846"/>
            <a:ext cx="241747" cy="65942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vert270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show()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6" name="Text Box 124"/>
          <p:cNvSpPr txBox="1">
            <a:spLocks noChangeArrowheads="1"/>
          </p:cNvSpPr>
          <p:nvPr/>
        </p:nvSpPr>
        <p:spPr bwMode="auto">
          <a:xfrm>
            <a:off x="3147045" y="1408235"/>
            <a:ext cx="731336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show()</a:t>
            </a:r>
            <a:endParaRPr lang="uk-U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7" name="Text Box 125"/>
          <p:cNvSpPr txBox="1">
            <a:spLocks noChangeArrowheads="1"/>
          </p:cNvSpPr>
          <p:nvPr/>
        </p:nvSpPr>
        <p:spPr bwMode="auto">
          <a:xfrm>
            <a:off x="7717895" y="1935773"/>
            <a:ext cx="731336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show()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" name="Text Box 126"/>
          <p:cNvSpPr txBox="1">
            <a:spLocks noChangeArrowheads="1"/>
          </p:cNvSpPr>
          <p:nvPr/>
        </p:nvSpPr>
        <p:spPr bwMode="auto">
          <a:xfrm>
            <a:off x="3329879" y="1803888"/>
            <a:ext cx="800407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move()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9" name="Text Box 127"/>
          <p:cNvSpPr txBox="1">
            <a:spLocks noChangeArrowheads="1"/>
          </p:cNvSpPr>
          <p:nvPr/>
        </p:nvSpPr>
        <p:spPr bwMode="auto">
          <a:xfrm>
            <a:off x="8515254" y="2096233"/>
            <a:ext cx="800407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move()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Text Box 129"/>
          <p:cNvSpPr txBox="1">
            <a:spLocks noChangeArrowheads="1"/>
          </p:cNvSpPr>
          <p:nvPr/>
        </p:nvSpPr>
        <p:spPr bwMode="auto">
          <a:xfrm>
            <a:off x="8083563" y="1186962"/>
            <a:ext cx="731336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isOut()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1" name="Line 97"/>
          <p:cNvCxnSpPr>
            <a:cxnSpLocks noChangeShapeType="1"/>
          </p:cNvCxnSpPr>
          <p:nvPr/>
        </p:nvCxnSpPr>
        <p:spPr bwMode="auto">
          <a:xfrm flipH="1">
            <a:off x="3695547" y="923192"/>
            <a:ext cx="1279838" cy="1582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130"/>
          <p:cNvSpPr txBox="1">
            <a:spLocks noChangeArrowheads="1"/>
          </p:cNvSpPr>
          <p:nvPr/>
        </p:nvSpPr>
        <p:spPr bwMode="auto">
          <a:xfrm>
            <a:off x="3512713" y="2067658"/>
            <a:ext cx="731336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isOut()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" name="Text Box 131"/>
          <p:cNvSpPr txBox="1">
            <a:spLocks noChangeArrowheads="1"/>
          </p:cNvSpPr>
          <p:nvPr/>
        </p:nvSpPr>
        <p:spPr bwMode="auto">
          <a:xfrm>
            <a:off x="7352227" y="2242038"/>
            <a:ext cx="914170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crash()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4" name="Text Box 132"/>
          <p:cNvSpPr txBox="1">
            <a:spLocks noChangeArrowheads="1"/>
          </p:cNvSpPr>
          <p:nvPr/>
        </p:nvSpPr>
        <p:spPr bwMode="auto">
          <a:xfrm>
            <a:off x="1318705" y="4615962"/>
            <a:ext cx="548502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new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" name="Text Box 133"/>
          <p:cNvSpPr txBox="1">
            <a:spLocks noChangeArrowheads="1"/>
          </p:cNvSpPr>
          <p:nvPr/>
        </p:nvSpPr>
        <p:spPr bwMode="auto">
          <a:xfrm>
            <a:off x="1318705" y="1186962"/>
            <a:ext cx="548502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new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6" name="Text Box 134"/>
          <p:cNvSpPr txBox="1">
            <a:spLocks noChangeArrowheads="1"/>
          </p:cNvSpPr>
          <p:nvPr/>
        </p:nvSpPr>
        <p:spPr bwMode="auto">
          <a:xfrm>
            <a:off x="10460405" y="2373923"/>
            <a:ext cx="731336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new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" name="Text Box 135"/>
          <p:cNvSpPr txBox="1">
            <a:spLocks noChangeArrowheads="1"/>
          </p:cNvSpPr>
          <p:nvPr/>
        </p:nvSpPr>
        <p:spPr bwMode="auto">
          <a:xfrm>
            <a:off x="2598543" y="3165231"/>
            <a:ext cx="731336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new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8" name="Text Box 136"/>
          <p:cNvSpPr txBox="1">
            <a:spLocks noChangeArrowheads="1"/>
          </p:cNvSpPr>
          <p:nvPr/>
        </p:nvSpPr>
        <p:spPr bwMode="auto">
          <a:xfrm>
            <a:off x="8632065" y="3165231"/>
            <a:ext cx="731336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new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1" name="Line 150"/>
          <p:cNvCxnSpPr>
            <a:cxnSpLocks noChangeShapeType="1"/>
          </p:cNvCxnSpPr>
          <p:nvPr/>
        </p:nvCxnSpPr>
        <p:spPr bwMode="auto">
          <a:xfrm flipH="1">
            <a:off x="2232875" y="923192"/>
            <a:ext cx="1097004" cy="1582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 Box 151"/>
          <p:cNvSpPr txBox="1">
            <a:spLocks noChangeArrowheads="1"/>
          </p:cNvSpPr>
          <p:nvPr/>
        </p:nvSpPr>
        <p:spPr bwMode="auto">
          <a:xfrm>
            <a:off x="2781377" y="1186962"/>
            <a:ext cx="731336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delete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3" name="Line 152"/>
          <p:cNvCxnSpPr>
            <a:cxnSpLocks noChangeShapeType="1"/>
          </p:cNvCxnSpPr>
          <p:nvPr/>
        </p:nvCxnSpPr>
        <p:spPr bwMode="auto">
          <a:xfrm>
            <a:off x="8632065" y="923192"/>
            <a:ext cx="1279838" cy="1582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 Box 153"/>
          <p:cNvSpPr txBox="1">
            <a:spLocks noChangeArrowheads="1"/>
          </p:cNvSpPr>
          <p:nvPr/>
        </p:nvSpPr>
        <p:spPr bwMode="auto">
          <a:xfrm>
            <a:off x="8814899" y="1450731"/>
            <a:ext cx="731336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delete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7" name="Text Box 158"/>
          <p:cNvSpPr txBox="1">
            <a:spLocks noChangeArrowheads="1"/>
          </p:cNvSpPr>
          <p:nvPr/>
        </p:nvSpPr>
        <p:spPr bwMode="auto">
          <a:xfrm>
            <a:off x="7169393" y="4747846"/>
            <a:ext cx="914170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spent()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8" name="Line 160"/>
          <p:cNvCxnSpPr>
            <a:cxnSpLocks noChangeShapeType="1"/>
          </p:cNvCxnSpPr>
          <p:nvPr/>
        </p:nvCxnSpPr>
        <p:spPr bwMode="auto">
          <a:xfrm>
            <a:off x="4792551" y="5934808"/>
            <a:ext cx="0" cy="52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Text Box 159"/>
          <p:cNvSpPr txBox="1">
            <a:spLocks noChangeArrowheads="1"/>
          </p:cNvSpPr>
          <p:nvPr/>
        </p:nvSpPr>
        <p:spPr bwMode="auto">
          <a:xfrm>
            <a:off x="4360860" y="6001483"/>
            <a:ext cx="1220925" cy="1743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Invalidate()</a:t>
            </a:r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90" name="Групувати 89"/>
          <p:cNvGrpSpPr/>
          <p:nvPr/>
        </p:nvGrpSpPr>
        <p:grpSpPr>
          <a:xfrm>
            <a:off x="3512713" y="131152"/>
            <a:ext cx="1858812" cy="528271"/>
            <a:chOff x="3512713" y="131152"/>
            <a:chExt cx="1858812" cy="528271"/>
          </a:xfrm>
        </p:grpSpPr>
        <p:sp>
          <p:nvSpPr>
            <p:cNvPr id="91" name="Freeform 146"/>
            <p:cNvSpPr>
              <a:spLocks/>
            </p:cNvSpPr>
            <p:nvPr/>
          </p:nvSpPr>
          <p:spPr bwMode="auto">
            <a:xfrm>
              <a:off x="3512713" y="219808"/>
              <a:ext cx="1858812" cy="439615"/>
            </a:xfrm>
            <a:custGeom>
              <a:avLst/>
              <a:gdLst>
                <a:gd name="T0" fmla="*/ 1620 w 1830"/>
                <a:gd name="T1" fmla="*/ 600 h 600"/>
                <a:gd name="T2" fmla="*/ 1800 w 1830"/>
                <a:gd name="T3" fmla="*/ 240 h 600"/>
                <a:gd name="T4" fmla="*/ 1440 w 1830"/>
                <a:gd name="T5" fmla="*/ 60 h 600"/>
                <a:gd name="T6" fmla="*/ 360 w 1830"/>
                <a:gd name="T7" fmla="*/ 60 h 600"/>
                <a:gd name="T8" fmla="*/ 0 w 1830"/>
                <a:gd name="T9" fmla="*/ 42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0" h="600">
                  <a:moveTo>
                    <a:pt x="1620" y="600"/>
                  </a:moveTo>
                  <a:cubicBezTo>
                    <a:pt x="1725" y="465"/>
                    <a:pt x="1830" y="330"/>
                    <a:pt x="1800" y="240"/>
                  </a:cubicBezTo>
                  <a:cubicBezTo>
                    <a:pt x="1770" y="150"/>
                    <a:pt x="1680" y="90"/>
                    <a:pt x="1440" y="60"/>
                  </a:cubicBezTo>
                  <a:cubicBezTo>
                    <a:pt x="1200" y="30"/>
                    <a:pt x="600" y="0"/>
                    <a:pt x="360" y="60"/>
                  </a:cubicBezTo>
                  <a:cubicBezTo>
                    <a:pt x="120" y="120"/>
                    <a:pt x="60" y="270"/>
                    <a:pt x="0" y="4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 sz="2800"/>
            </a:p>
          </p:txBody>
        </p:sp>
        <p:sp>
          <p:nvSpPr>
            <p:cNvPr id="92" name="Text Box 145"/>
            <p:cNvSpPr txBox="1">
              <a:spLocks noChangeArrowheads="1"/>
            </p:cNvSpPr>
            <p:nvPr/>
          </p:nvSpPr>
          <p:spPr bwMode="auto">
            <a:xfrm>
              <a:off x="4189199" y="131152"/>
              <a:ext cx="786186" cy="175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remove()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3" name="Групувати 92"/>
          <p:cNvGrpSpPr/>
          <p:nvPr/>
        </p:nvGrpSpPr>
        <p:grpSpPr>
          <a:xfrm>
            <a:off x="6986559" y="123825"/>
            <a:ext cx="1462672" cy="535598"/>
            <a:chOff x="6986559" y="123825"/>
            <a:chExt cx="1462672" cy="535598"/>
          </a:xfrm>
        </p:grpSpPr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6986559" y="219808"/>
              <a:ext cx="1462672" cy="439615"/>
            </a:xfrm>
            <a:custGeom>
              <a:avLst/>
              <a:gdLst>
                <a:gd name="T0" fmla="*/ 180 w 1440"/>
                <a:gd name="T1" fmla="*/ 600 h 600"/>
                <a:gd name="T2" fmla="*/ 0 w 1440"/>
                <a:gd name="T3" fmla="*/ 240 h 600"/>
                <a:gd name="T4" fmla="*/ 180 w 1440"/>
                <a:gd name="T5" fmla="*/ 60 h 600"/>
                <a:gd name="T6" fmla="*/ 1080 w 1440"/>
                <a:gd name="T7" fmla="*/ 60 h 600"/>
                <a:gd name="T8" fmla="*/ 1440 w 1440"/>
                <a:gd name="T9" fmla="*/ 42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0" h="600">
                  <a:moveTo>
                    <a:pt x="180" y="600"/>
                  </a:moveTo>
                  <a:cubicBezTo>
                    <a:pt x="90" y="465"/>
                    <a:pt x="0" y="330"/>
                    <a:pt x="0" y="240"/>
                  </a:cubicBezTo>
                  <a:cubicBezTo>
                    <a:pt x="0" y="150"/>
                    <a:pt x="0" y="90"/>
                    <a:pt x="180" y="60"/>
                  </a:cubicBezTo>
                  <a:cubicBezTo>
                    <a:pt x="360" y="30"/>
                    <a:pt x="870" y="0"/>
                    <a:pt x="1080" y="60"/>
                  </a:cubicBezTo>
                  <a:cubicBezTo>
                    <a:pt x="1290" y="120"/>
                    <a:pt x="1365" y="270"/>
                    <a:pt x="1440" y="4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 sz="2800"/>
            </a:p>
          </p:txBody>
        </p:sp>
        <p:sp>
          <p:nvSpPr>
            <p:cNvPr id="95" name="Text Box 148"/>
            <p:cNvSpPr txBox="1">
              <a:spLocks noChangeArrowheads="1"/>
            </p:cNvSpPr>
            <p:nvPr/>
          </p:nvSpPr>
          <p:spPr bwMode="auto">
            <a:xfrm>
              <a:off x="7299408" y="123825"/>
              <a:ext cx="784156" cy="1824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</a:rPr>
                <a:t>remove()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629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14E44D7845C3241A2E44E8A5A3FC17A" ma:contentTypeVersion="2" ma:contentTypeDescription="Створення нового документа." ma:contentTypeScope="" ma:versionID="a162f9bb5cb8d38d64aa24cb93174b4d">
  <xsd:schema xmlns:xsd="http://www.w3.org/2001/XMLSchema" xmlns:xs="http://www.w3.org/2001/XMLSchema" xmlns:p="http://schemas.microsoft.com/office/2006/metadata/properties" xmlns:ns2="25d737a7-c131-4a45-b9e4-5da3437502eb" targetNamespace="http://schemas.microsoft.com/office/2006/metadata/properties" ma:root="true" ma:fieldsID="c869dd3b79f1c645b98caaad44aee1fa" ns2:_="">
    <xsd:import namespace="25d737a7-c131-4a45-b9e4-5da3437502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737a7-c131-4a45-b9e4-5da343750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572A99-F94E-4848-AB14-AA6897841328}"/>
</file>

<file path=customXml/itemProps2.xml><?xml version="1.0" encoding="utf-8"?>
<ds:datastoreItem xmlns:ds="http://schemas.openxmlformats.org/officeDocument/2006/customXml" ds:itemID="{CE0429AE-F6AB-4648-887F-D4F99174A881}"/>
</file>

<file path=customXml/itemProps3.xml><?xml version="1.0" encoding="utf-8"?>
<ds:datastoreItem xmlns:ds="http://schemas.openxmlformats.org/officeDocument/2006/customXml" ds:itemID="{7D012E5E-9B26-4A9E-8F6D-908BEEEA90C6}"/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193</Words>
  <Application>Microsoft Office PowerPoint</Application>
  <PresentationFormat>Широкий екран</PresentationFormat>
  <Paragraphs>123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Verdana</vt:lpstr>
      <vt:lpstr>Тема Office</vt:lpstr>
      <vt:lpstr>Tiny shooter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 shooter</dc:title>
  <dc:creator>Сергій Ярошко</dc:creator>
  <cp:lastModifiedBy>Сергій Ярошко</cp:lastModifiedBy>
  <cp:revision>19</cp:revision>
  <dcterms:created xsi:type="dcterms:W3CDTF">2021-05-27T17:48:22Z</dcterms:created>
  <dcterms:modified xsi:type="dcterms:W3CDTF">2021-05-28T08:08:56Z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0x010100A14E44D7845C3241A2E44E8A5A3FC17A</vt:lpwstr>
  </property>
</Properties>
</file>