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13"/>
  </p:notes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9144000" cy="6858000" type="screen4x3"/>
  <p:notesSz cx="6858000" cy="9144000"/>
  <p:defaultTextStyle>
    <a:defPPr>
      <a:defRPr lang="uk-UA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336699"/>
    <a:srgbClr val="FF0000"/>
    <a:srgbClr val="FF3300"/>
    <a:srgbClr val="0000CC"/>
    <a:srgbClr val="0066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94660"/>
  </p:normalViewPr>
  <p:slideViewPr>
    <p:cSldViewPr>
      <p:cViewPr>
        <p:scale>
          <a:sx n="70" d="100"/>
          <a:sy n="70" d="100"/>
        </p:scale>
        <p:origin x="13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uk-UA" altLang="uk-UA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uk-UA" altLang="uk-UA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uk-UA" altLang="uk-UA" noProof="0" smtClean="0"/>
              <a:t>Click to edit Master text styles</a:t>
            </a:r>
          </a:p>
          <a:p>
            <a:pPr lvl="1"/>
            <a:r>
              <a:rPr lang="uk-UA" altLang="uk-UA" noProof="0" smtClean="0"/>
              <a:t>Second level</a:t>
            </a:r>
          </a:p>
          <a:p>
            <a:pPr lvl="2"/>
            <a:r>
              <a:rPr lang="uk-UA" altLang="uk-UA" noProof="0" smtClean="0"/>
              <a:t>Third level</a:t>
            </a:r>
          </a:p>
          <a:p>
            <a:pPr lvl="3"/>
            <a:r>
              <a:rPr lang="uk-UA" altLang="uk-UA" noProof="0" smtClean="0"/>
              <a:t>Fourth level</a:t>
            </a:r>
          </a:p>
          <a:p>
            <a:pPr lvl="4"/>
            <a:r>
              <a:rPr lang="uk-UA" altLang="uk-UA" noProof="0" smtClean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uk-UA" altLang="uk-UA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CE5DB9A-301A-497A-84DA-C1D29B50A0BB}" type="slidenum">
              <a:rPr lang="uk-UA" altLang="uk-UA"/>
              <a:pPr>
                <a:defRPr/>
              </a:pPr>
              <a:t>‹№›</a:t>
            </a:fld>
            <a:endParaRPr lang="uk-UA" altLang="uk-UA"/>
          </a:p>
        </p:txBody>
      </p:sp>
    </p:spTree>
    <p:extLst>
      <p:ext uri="{BB962C8B-B14F-4D97-AF65-F5344CB8AC3E}">
        <p14:creationId xmlns:p14="http://schemas.microsoft.com/office/powerpoint/2010/main" val="1117592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Місце для зображення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Місце для нотаток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uk-UA" altLang="uk-UA" smtClean="0"/>
          </a:p>
        </p:txBody>
      </p:sp>
      <p:sp>
        <p:nvSpPr>
          <p:cNvPr id="7172" name="Місце для номера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2D1ADC5-781A-4252-92B1-493327BC73B2}" type="slidenum">
              <a:rPr lang="uk-UA" altLang="uk-UA" sz="1200" smtClean="0"/>
              <a:pPr/>
              <a:t>2</a:t>
            </a:fld>
            <a:endParaRPr lang="uk-UA" altLang="uk-UA" sz="1200" smtClean="0"/>
          </a:p>
        </p:txBody>
      </p:sp>
    </p:spTree>
    <p:extLst>
      <p:ext uri="{BB962C8B-B14F-4D97-AF65-F5344CB8AC3E}">
        <p14:creationId xmlns:p14="http://schemas.microsoft.com/office/powerpoint/2010/main" val="425194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400"/>
            </a:lvl1pPr>
          </a:lstStyle>
          <a:p>
            <a:pPr lvl="0"/>
            <a:r>
              <a:rPr lang="uk-UA" altLang="en-US" noProof="0" smtClean="0"/>
              <a:t>Click to edit Master title style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uk-UA" altLang="en-US" noProof="0" smtClean="0"/>
              <a:t>Click to edit Master subtitle style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3378011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633DE0-92FB-4B94-87D1-98CB6EC310CF}" type="slidenum">
              <a:rPr lang="uk-UA" altLang="en-US"/>
              <a:pPr>
                <a:defRPr/>
              </a:pPr>
              <a:t>‹№›</a:t>
            </a:fld>
            <a:r>
              <a:rPr lang="en-US" altLang="en-US"/>
              <a:t> / </a:t>
            </a:r>
            <a:r>
              <a:rPr lang="uk-UA" altLang="en-US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23242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6096000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6096000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645C53-E8AD-4014-B24F-89C908750F75}" type="slidenum">
              <a:rPr lang="uk-UA" altLang="en-US"/>
              <a:pPr>
                <a:defRPr/>
              </a:pPr>
              <a:t>‹№›</a:t>
            </a:fld>
            <a:r>
              <a:rPr lang="en-US" altLang="en-US"/>
              <a:t> / </a:t>
            </a:r>
            <a:r>
              <a:rPr lang="uk-UA" altLang="en-US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300693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10AA1-A37D-427B-B478-1F3328D78340}" type="slidenum">
              <a:rPr lang="uk-UA" altLang="en-US"/>
              <a:pPr>
                <a:defRPr/>
              </a:pPr>
              <a:t>‹№›</a:t>
            </a:fld>
            <a:r>
              <a:rPr lang="en-US" altLang="en-US" dirty="0"/>
              <a:t> / </a:t>
            </a:r>
            <a:r>
              <a:rPr lang="en-US" altLang="en-US" dirty="0" smtClean="0"/>
              <a:t>9</a:t>
            </a:r>
            <a:endParaRPr lang="uk-UA" altLang="en-US" dirty="0"/>
          </a:p>
        </p:txBody>
      </p:sp>
    </p:spTree>
    <p:extLst>
      <p:ext uri="{BB962C8B-B14F-4D97-AF65-F5344CB8AC3E}">
        <p14:creationId xmlns:p14="http://schemas.microsoft.com/office/powerpoint/2010/main" val="196063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D1D63B-23BB-4740-888C-168C0A09581A}" type="slidenum">
              <a:rPr lang="uk-UA" altLang="en-US"/>
              <a:pPr>
                <a:defRPr/>
              </a:pPr>
              <a:t>‹№›</a:t>
            </a:fld>
            <a:r>
              <a:rPr lang="en-US" altLang="en-US"/>
              <a:t> / </a:t>
            </a:r>
            <a:r>
              <a:rPr lang="uk-UA" altLang="en-US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619519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105400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105400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443FA0-2761-4990-B77B-202F0DFD288F}" type="slidenum">
              <a:rPr lang="uk-UA" altLang="en-US"/>
              <a:pPr>
                <a:defRPr/>
              </a:pPr>
              <a:t>‹№›</a:t>
            </a:fld>
            <a:r>
              <a:rPr lang="en-US" altLang="en-US"/>
              <a:t> / </a:t>
            </a:r>
            <a:r>
              <a:rPr lang="uk-UA" altLang="en-US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661272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AD1E8-3FDB-4D07-B7C0-5713B1AD009B}" type="slidenum">
              <a:rPr lang="uk-UA" altLang="en-US"/>
              <a:pPr>
                <a:defRPr/>
              </a:pPr>
              <a:t>‹№›</a:t>
            </a:fld>
            <a:r>
              <a:rPr lang="en-US" altLang="en-US"/>
              <a:t> / </a:t>
            </a:r>
            <a:r>
              <a:rPr lang="uk-UA" altLang="en-US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718186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210900-0A50-4587-B40B-1A64F182C38B}" type="slidenum">
              <a:rPr lang="uk-UA" altLang="en-US"/>
              <a:pPr>
                <a:defRPr/>
              </a:pPr>
              <a:t>‹№›</a:t>
            </a:fld>
            <a:r>
              <a:rPr lang="en-US" altLang="en-US"/>
              <a:t> / </a:t>
            </a:r>
            <a:r>
              <a:rPr lang="uk-UA" altLang="en-US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441197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71A480-E2A9-4375-9BB7-83EF7C0F694E}" type="slidenum">
              <a:rPr lang="uk-UA" altLang="en-US"/>
              <a:pPr>
                <a:defRPr/>
              </a:pPr>
              <a:t>‹№›</a:t>
            </a:fld>
            <a:r>
              <a:rPr lang="en-US" altLang="en-US"/>
              <a:t> / </a:t>
            </a:r>
            <a:r>
              <a:rPr lang="uk-UA" altLang="en-US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15000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09CE0-455B-4648-880C-8B4FAC520702}" type="slidenum">
              <a:rPr lang="uk-UA" altLang="en-US"/>
              <a:pPr>
                <a:defRPr/>
              </a:pPr>
              <a:t>‹№›</a:t>
            </a:fld>
            <a:r>
              <a:rPr lang="en-US" altLang="en-US"/>
              <a:t> / </a:t>
            </a:r>
            <a:r>
              <a:rPr lang="uk-UA" altLang="en-US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535708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uk-UA" noProof="0" smtClean="0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2FC50B-5F12-401D-ACD6-B8A391D43C0B}" type="slidenum">
              <a:rPr lang="uk-UA" altLang="en-US"/>
              <a:pPr>
                <a:defRPr/>
              </a:pPr>
              <a:t>‹№›</a:t>
            </a:fld>
            <a:r>
              <a:rPr lang="en-US" altLang="en-US"/>
              <a:t> / </a:t>
            </a:r>
            <a:r>
              <a:rPr lang="uk-UA" altLang="en-US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142043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75438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uk-UA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uk-UA" altLang="en-US" smtClean="0"/>
              <a:t>Click to edit Master text styles</a:t>
            </a:r>
          </a:p>
          <a:p>
            <a:pPr lvl="1"/>
            <a:r>
              <a:rPr lang="uk-UA" altLang="en-US" smtClean="0"/>
              <a:t>Second level</a:t>
            </a:r>
          </a:p>
          <a:p>
            <a:pPr lvl="2"/>
            <a:r>
              <a:rPr lang="uk-UA" altLang="en-US" smtClean="0"/>
              <a:t>Third level</a:t>
            </a:r>
          </a:p>
          <a:p>
            <a:pPr lvl="3"/>
            <a:r>
              <a:rPr lang="uk-UA" altLang="en-US" smtClean="0"/>
              <a:t>Fourth level</a:t>
            </a:r>
          </a:p>
          <a:p>
            <a:pPr lvl="4"/>
            <a:r>
              <a:rPr lang="uk-UA" altLang="en-US" smtClean="0"/>
              <a:t>Fifth level</a:t>
            </a:r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1FC79558-2362-4B41-AB7E-FC78DE864C40}" type="slidenum">
              <a:rPr lang="uk-UA" altLang="en-US"/>
              <a:pPr>
                <a:defRPr/>
              </a:pPr>
              <a:t>‹№›</a:t>
            </a:fld>
            <a:r>
              <a:rPr lang="en-US" altLang="en-US"/>
              <a:t> / </a:t>
            </a:r>
            <a:r>
              <a:rPr lang="uk-UA" altLang="en-US"/>
              <a:t>14</a:t>
            </a:r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7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7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7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7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7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7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7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7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7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7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7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7" cy="7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7" cy="7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7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5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uk-UA" altLang="uk-UA" smtClean="0"/>
              <a:t>Створення елементів керування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3049588"/>
            <a:ext cx="7010400" cy="2970212"/>
          </a:xfrm>
        </p:spPr>
        <p:txBody>
          <a:bodyPr/>
          <a:lstStyle/>
          <a:p>
            <a:pPr eaLnBrk="1" hangingPunct="1"/>
            <a:r>
              <a:rPr lang="uk-UA" altLang="uk-UA" smtClean="0"/>
              <a:t>Складений елемент керування користувача</a:t>
            </a:r>
          </a:p>
          <a:p>
            <a:pPr eaLnBrk="1" hangingPunct="1"/>
            <a:r>
              <a:rPr lang="uk-UA" altLang="uk-UA" smtClean="0"/>
              <a:t>Нестандартний елемент керування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uk-UA" smtClean="0"/>
              <a:t>Використання атрибутів</a:t>
            </a:r>
          </a:p>
        </p:txBody>
      </p:sp>
      <p:sp>
        <p:nvSpPr>
          <p:cNvPr id="14339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altLang="uk-UA" smtClean="0"/>
              <a:t>Атрибути класу</a:t>
            </a:r>
          </a:p>
          <a:p>
            <a:pPr lvl="1"/>
            <a:r>
              <a:rPr lang="en-US" altLang="uk-UA" smtClean="0"/>
              <a:t>Description</a:t>
            </a:r>
          </a:p>
          <a:p>
            <a:pPr lvl="1"/>
            <a:r>
              <a:rPr lang="en-US" altLang="uk-UA" smtClean="0"/>
              <a:t>DefaultEvent</a:t>
            </a:r>
          </a:p>
          <a:p>
            <a:r>
              <a:rPr lang="uk-UA" altLang="uk-UA" smtClean="0"/>
              <a:t>Атрибути властивостей</a:t>
            </a:r>
          </a:p>
          <a:p>
            <a:pPr lvl="1"/>
            <a:r>
              <a:rPr lang="en-US" altLang="uk-UA" smtClean="0"/>
              <a:t>Category</a:t>
            </a:r>
            <a:endParaRPr lang="uk-UA" altLang="uk-UA" smtClean="0"/>
          </a:p>
          <a:p>
            <a:pPr lvl="1"/>
            <a:r>
              <a:rPr lang="en-US" altLang="uk-UA" smtClean="0"/>
              <a:t>Description</a:t>
            </a:r>
            <a:endParaRPr lang="uk-UA" altLang="uk-UA" smtClean="0"/>
          </a:p>
          <a:p>
            <a:pPr lvl="1"/>
            <a:r>
              <a:rPr lang="en-US" altLang="uk-UA" smtClean="0"/>
              <a:t>Browsable</a:t>
            </a:r>
          </a:p>
          <a:p>
            <a:pPr lvl="1"/>
            <a:r>
              <a:rPr lang="en-US" altLang="uk-UA" smtClean="0"/>
              <a:t>DefaultValue</a:t>
            </a:r>
            <a:endParaRPr lang="uk-UA" altLang="uk-UA" smtClean="0"/>
          </a:p>
          <a:p>
            <a:r>
              <a:rPr lang="uk-UA" altLang="uk-UA" smtClean="0"/>
              <a:t>Атрибути подій</a:t>
            </a:r>
          </a:p>
          <a:p>
            <a:pPr lvl="1"/>
            <a:r>
              <a:rPr lang="en-US" altLang="uk-UA" smtClean="0"/>
              <a:t>Category</a:t>
            </a:r>
          </a:p>
          <a:p>
            <a:pPr lvl="1"/>
            <a:r>
              <a:rPr lang="en-US" altLang="uk-UA" smtClean="0"/>
              <a:t>Description</a:t>
            </a:r>
            <a:endParaRPr lang="uk-UA" altLang="uk-UA" smtClean="0"/>
          </a:p>
          <a:p>
            <a:pPr lvl="1"/>
            <a:r>
              <a:rPr lang="en-US" altLang="uk-UA" smtClean="0"/>
              <a:t>Browsable</a:t>
            </a:r>
            <a:endParaRPr lang="uk-UA" altLang="uk-UA" smtClean="0"/>
          </a:p>
        </p:txBody>
      </p:sp>
      <p:sp>
        <p:nvSpPr>
          <p:cNvPr id="14340" name="Місце для номера слайда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E15B55B-B0EC-48DA-AAD0-DC9B0B79AC24}" type="slidenum">
              <a:rPr lang="uk-UA" altLang="en-US" sz="1000" smtClean="0"/>
              <a:pPr/>
              <a:t>10</a:t>
            </a:fld>
            <a:r>
              <a:rPr lang="en-US" altLang="en-US" sz="1000" dirty="0" smtClean="0"/>
              <a:t> / </a:t>
            </a:r>
            <a:r>
              <a:rPr lang="en-US" altLang="en-US" sz="1000" dirty="0" smtClean="0"/>
              <a:t>11</a:t>
            </a:r>
            <a:endParaRPr lang="uk-UA" altLang="en-US" sz="1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Встановлення, піктограма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Проект компонента доповнити піктограмою</a:t>
            </a:r>
          </a:p>
          <a:p>
            <a:pPr lvl="1"/>
            <a:r>
              <a:rPr lang="uk-UA" dirty="0" smtClean="0"/>
              <a:t>Клас компонента позначити атрибутом </a:t>
            </a:r>
            <a:r>
              <a:rPr lang="en-US" dirty="0" err="1" smtClean="0"/>
              <a:t>ToolboxItem</a:t>
            </a:r>
            <a:r>
              <a:rPr lang="en-US" dirty="0" smtClean="0"/>
              <a:t>(true)</a:t>
            </a:r>
            <a:endParaRPr lang="uk-UA" dirty="0" smtClean="0"/>
          </a:p>
          <a:p>
            <a:pPr lvl="1"/>
            <a:r>
              <a:rPr lang="uk-UA" dirty="0" smtClean="0"/>
              <a:t>Ресурс – файл з таким самим іменем як тип компонента і розширенням </a:t>
            </a:r>
            <a:r>
              <a:rPr lang="en-US" dirty="0" smtClean="0"/>
              <a:t>.bmp </a:t>
            </a:r>
            <a:r>
              <a:rPr lang="uk-UA" dirty="0" smtClean="0"/>
              <a:t>або </a:t>
            </a:r>
            <a:r>
              <a:rPr lang="en-US" dirty="0" smtClean="0"/>
              <a:t>.</a:t>
            </a:r>
            <a:r>
              <a:rPr lang="en-US" dirty="0" err="1" smtClean="0"/>
              <a:t>ico</a:t>
            </a:r>
            <a:endParaRPr lang="en-US" dirty="0" smtClean="0"/>
          </a:p>
          <a:p>
            <a:pPr lvl="1"/>
            <a:r>
              <a:rPr lang="uk-UA" dirty="0" smtClean="0"/>
              <a:t>16 кольорів, розмір 16х16 цяток</a:t>
            </a:r>
          </a:p>
          <a:p>
            <a:pPr lvl="1"/>
            <a:r>
              <a:rPr lang="uk-UA" dirty="0" smtClean="0"/>
              <a:t>У властивостях файла встановити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Action = Embedded resources</a:t>
            </a:r>
          </a:p>
          <a:p>
            <a:r>
              <a:rPr lang="uk-UA" dirty="0" smtClean="0"/>
              <a:t>Використати готовий компонент</a:t>
            </a:r>
          </a:p>
          <a:p>
            <a:pPr lvl="1"/>
            <a:r>
              <a:rPr lang="uk-UA" dirty="0" smtClean="0"/>
              <a:t>Додати до нового проекту посилання на </a:t>
            </a:r>
            <a:r>
              <a:rPr lang="en-US" dirty="0" err="1" smtClean="0"/>
              <a:t>dll</a:t>
            </a:r>
            <a:r>
              <a:rPr lang="uk-UA" dirty="0" smtClean="0"/>
              <a:t> компонента (можливо, доведеться використати кнопку </a:t>
            </a:r>
            <a:r>
              <a:rPr lang="en-US" dirty="0" smtClean="0"/>
              <a:t>Browse</a:t>
            </a:r>
            <a:r>
              <a:rPr lang="uk-UA" dirty="0" smtClean="0"/>
              <a:t>)</a:t>
            </a:r>
            <a:endParaRPr lang="en-US" dirty="0" smtClean="0"/>
          </a:p>
          <a:p>
            <a:pPr lvl="1"/>
            <a:r>
              <a:rPr lang="uk-UA" dirty="0" smtClean="0"/>
              <a:t>Вибрати з контекстного меню панелі </a:t>
            </a:r>
            <a:r>
              <a:rPr lang="en-US" dirty="0" smtClean="0"/>
              <a:t>Toolbox </a:t>
            </a:r>
            <a:r>
              <a:rPr lang="uk-UA" dirty="0" smtClean="0"/>
              <a:t>команду </a:t>
            </a:r>
            <a:r>
              <a:rPr lang="en-US" dirty="0" smtClean="0"/>
              <a:t>Choose items</a:t>
            </a:r>
            <a:r>
              <a:rPr lang="uk-UA" dirty="0" smtClean="0"/>
              <a:t>, знайти бібліотеку компонента і вибрати його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010AA1-A37D-427B-B478-1F3328D78340}" type="slidenum">
              <a:rPr lang="uk-UA" altLang="en-US" smtClean="0"/>
              <a:pPr>
                <a:defRPr/>
              </a:pPr>
              <a:t>11</a:t>
            </a:fld>
            <a:r>
              <a:rPr lang="en-US" altLang="en-US" dirty="0" smtClean="0"/>
              <a:t> / 11</a:t>
            </a:r>
            <a:endParaRPr lang="uk-UA" altLang="en-US" dirty="0"/>
          </a:p>
        </p:txBody>
      </p:sp>
    </p:spTree>
    <p:extLst>
      <p:ext uri="{BB962C8B-B14F-4D97-AF65-F5344CB8AC3E}">
        <p14:creationId xmlns:p14="http://schemas.microsoft.com/office/powerpoint/2010/main" val="353233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uk-UA" sz="3200" smtClean="0"/>
              <a:t>Причини</a:t>
            </a:r>
          </a:p>
        </p:txBody>
      </p:sp>
      <p:sp>
        <p:nvSpPr>
          <p:cNvPr id="6147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altLang="uk-UA" smtClean="0"/>
              <a:t>Автоматизувати налаштування стандартних елементів у деякий типовий спосіб</a:t>
            </a:r>
          </a:p>
          <a:p>
            <a:pPr lvl="1"/>
            <a:r>
              <a:rPr lang="uk-UA" altLang="uk-UA" smtClean="0"/>
              <a:t>Задати розміри, колір, шрифт тощо</a:t>
            </a:r>
          </a:p>
          <a:p>
            <a:r>
              <a:rPr lang="uk-UA" altLang="uk-UA" smtClean="0"/>
              <a:t>Застосовувати «корпоративні» елементи керування</a:t>
            </a:r>
          </a:p>
          <a:p>
            <a:pPr lvl="1"/>
            <a:r>
              <a:rPr lang="uk-UA" altLang="uk-UA" smtClean="0"/>
              <a:t>Усі аплікації можуть мати спільні особливі риси інтерфейсу</a:t>
            </a:r>
          </a:p>
          <a:p>
            <a:r>
              <a:rPr lang="uk-UA" altLang="uk-UA" smtClean="0"/>
              <a:t>Доповнити функціональність стандартного елемента</a:t>
            </a:r>
          </a:p>
          <a:p>
            <a:r>
              <a:rPr lang="uk-UA" altLang="uk-UA" smtClean="0"/>
              <a:t>Створити елемент з новими можливостями</a:t>
            </a:r>
          </a:p>
        </p:txBody>
      </p:sp>
      <p:sp>
        <p:nvSpPr>
          <p:cNvPr id="6148" name="Місце для номера слайда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8D2A25A-6AB5-453D-9082-34328CD8858A}" type="slidenum">
              <a:rPr lang="uk-UA" altLang="en-US" sz="1000" smtClean="0"/>
              <a:pPr/>
              <a:t>2</a:t>
            </a:fld>
            <a:r>
              <a:rPr lang="en-US" altLang="en-US" sz="1000" dirty="0" smtClean="0"/>
              <a:t> / </a:t>
            </a:r>
            <a:r>
              <a:rPr lang="en-US" altLang="en-US" sz="1000" dirty="0" smtClean="0"/>
              <a:t>11</a:t>
            </a:r>
            <a:endParaRPr lang="uk-UA" altLang="en-US" sz="1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Заголовок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543800" cy="838200"/>
          </a:xfrm>
        </p:spPr>
        <p:txBody>
          <a:bodyPr/>
          <a:lstStyle/>
          <a:p>
            <a:r>
              <a:rPr lang="uk-UA" altLang="uk-UA" sz="2800" dirty="0" smtClean="0"/>
              <a:t>Різновиди створених елементів керування</a:t>
            </a:r>
          </a:p>
        </p:txBody>
      </p:sp>
      <p:sp>
        <p:nvSpPr>
          <p:cNvPr id="8195" name="Місце для вмісту 2"/>
          <p:cNvSpPr>
            <a:spLocks noGrp="1"/>
          </p:cNvSpPr>
          <p:nvPr>
            <p:ph idx="1"/>
          </p:nvPr>
        </p:nvSpPr>
        <p:spPr>
          <a:xfrm>
            <a:off x="457200" y="1163472"/>
            <a:ext cx="8229600" cy="5542128"/>
          </a:xfrm>
        </p:spPr>
        <p:txBody>
          <a:bodyPr/>
          <a:lstStyle/>
          <a:p>
            <a:r>
              <a:rPr lang="uk-UA" altLang="uk-UA" sz="2400" dirty="0" smtClean="0"/>
              <a:t>Складені елементи користування</a:t>
            </a:r>
          </a:p>
          <a:p>
            <a:pPr lvl="1"/>
            <a:r>
              <a:rPr lang="uk-UA" altLang="uk-UA" sz="2000" dirty="0" smtClean="0"/>
              <a:t>Наслідування від </a:t>
            </a:r>
            <a:r>
              <a:rPr lang="en-US" altLang="uk-UA" sz="2000" dirty="0" err="1" smtClean="0"/>
              <a:t>UserControl</a:t>
            </a:r>
            <a:endParaRPr lang="uk-UA" altLang="uk-UA" sz="2000" dirty="0" smtClean="0"/>
          </a:p>
          <a:p>
            <a:pPr lvl="1"/>
            <a:r>
              <a:rPr lang="uk-UA" altLang="uk-UA" sz="2000" dirty="0" smtClean="0"/>
              <a:t>Досить широкий набір властивостей, подій, методів; взаємодія з середовищем програмування</a:t>
            </a:r>
          </a:p>
          <a:p>
            <a:pPr lvl="1"/>
            <a:r>
              <a:rPr lang="uk-UA" altLang="uk-UA" sz="2000" dirty="0" smtClean="0"/>
              <a:t>Компонують стандартні елементи в нову сутність, автоматизують створення таких композитів</a:t>
            </a:r>
          </a:p>
          <a:p>
            <a:pPr lvl="1"/>
            <a:r>
              <a:rPr lang="uk-UA" altLang="uk-UA" sz="2000" dirty="0" smtClean="0"/>
              <a:t>Використовують функціональність наявних компонент</a:t>
            </a:r>
          </a:p>
          <a:p>
            <a:pPr lvl="1"/>
            <a:r>
              <a:rPr lang="uk-UA" altLang="uk-UA" sz="2000" dirty="0" smtClean="0"/>
              <a:t>Додають власні властивості, події, методи</a:t>
            </a:r>
          </a:p>
          <a:p>
            <a:r>
              <a:rPr lang="uk-UA" altLang="uk-UA" sz="2400" dirty="0" smtClean="0"/>
              <a:t>Нестандартні елементи керування</a:t>
            </a:r>
          </a:p>
          <a:p>
            <a:pPr lvl="1"/>
            <a:r>
              <a:rPr lang="uk-UA" altLang="uk-UA" sz="2000" dirty="0" smtClean="0"/>
              <a:t>Створення «з нуля»</a:t>
            </a:r>
          </a:p>
          <a:p>
            <a:pPr lvl="1"/>
            <a:r>
              <a:rPr lang="uk-UA" altLang="uk-UA" sz="2000" dirty="0" smtClean="0"/>
              <a:t>Сам промальовує свій вигляд</a:t>
            </a:r>
          </a:p>
          <a:p>
            <a:pPr lvl="1"/>
            <a:r>
              <a:rPr lang="uk-UA" altLang="uk-UA" sz="2000" dirty="0" smtClean="0"/>
              <a:t>Забезпечує цілком нову </a:t>
            </a:r>
            <a:r>
              <a:rPr lang="uk-UA" altLang="uk-UA" sz="2000" dirty="0" smtClean="0"/>
              <a:t>функціональність</a:t>
            </a:r>
            <a:endParaRPr lang="en-US" altLang="uk-UA" sz="2000" dirty="0" smtClean="0"/>
          </a:p>
          <a:p>
            <a:r>
              <a:rPr lang="uk-UA" altLang="uk-UA" sz="2400" dirty="0" smtClean="0"/>
              <a:t>Невізуальні елементи керування</a:t>
            </a:r>
          </a:p>
          <a:p>
            <a:pPr lvl="1"/>
            <a:r>
              <a:rPr lang="uk-UA" altLang="uk-UA" sz="2000" dirty="0" smtClean="0"/>
              <a:t>Допомагають, наприклад, налаштовувати діалоги</a:t>
            </a:r>
            <a:endParaRPr lang="uk-UA" altLang="uk-UA" sz="2000" dirty="0" smtClean="0"/>
          </a:p>
        </p:txBody>
      </p:sp>
      <p:sp>
        <p:nvSpPr>
          <p:cNvPr id="8196" name="Місце для номера слайда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43B8C7D-8EC0-4FBD-8355-6AA6CA63008B}" type="slidenum">
              <a:rPr lang="uk-UA" altLang="en-US" sz="1000" smtClean="0"/>
              <a:pPr/>
              <a:t>3</a:t>
            </a:fld>
            <a:r>
              <a:rPr lang="en-US" altLang="en-US" sz="1000" dirty="0" smtClean="0"/>
              <a:t> / </a:t>
            </a:r>
            <a:r>
              <a:rPr lang="en-US" altLang="en-US" sz="1000" dirty="0" smtClean="0"/>
              <a:t>11</a:t>
            </a:r>
            <a:endParaRPr lang="uk-UA" altLang="en-US" sz="1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Пошук завдання…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010AA1-A37D-427B-B478-1F3328D78340}" type="slidenum">
              <a:rPr lang="uk-UA" altLang="en-US" smtClean="0"/>
              <a:pPr>
                <a:defRPr/>
              </a:pPr>
              <a:t>4</a:t>
            </a:fld>
            <a:r>
              <a:rPr lang="en-US" altLang="en-US" dirty="0" smtClean="0"/>
              <a:t> / 11</a:t>
            </a:r>
            <a:endParaRPr lang="uk-UA" alt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4375535"/>
            <a:ext cx="3801005" cy="159089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749" y="1295400"/>
            <a:ext cx="3477110" cy="468695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1274928"/>
            <a:ext cx="3429479" cy="2638793"/>
          </a:xfrm>
          <a:prstGeom prst="rect">
            <a:avLst/>
          </a:prstGeom>
        </p:spPr>
      </p:pic>
      <p:sp>
        <p:nvSpPr>
          <p:cNvPr id="8" name="Округлений прямокутник 7"/>
          <p:cNvSpPr/>
          <p:nvPr/>
        </p:nvSpPr>
        <p:spPr bwMode="auto">
          <a:xfrm>
            <a:off x="2514600" y="2743200"/>
            <a:ext cx="1219200" cy="381000"/>
          </a:xfrm>
          <a:prstGeom prst="roundRect">
            <a:avLst/>
          </a:prstGeom>
          <a:noFill/>
          <a:ln w="12700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Округлений прямокутник 8"/>
          <p:cNvSpPr/>
          <p:nvPr/>
        </p:nvSpPr>
        <p:spPr bwMode="auto">
          <a:xfrm>
            <a:off x="2514600" y="3237239"/>
            <a:ext cx="1219200" cy="353686"/>
          </a:xfrm>
          <a:prstGeom prst="roundRect">
            <a:avLst/>
          </a:prstGeom>
          <a:noFill/>
          <a:ln w="12700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Округлений прямокутник 9"/>
          <p:cNvSpPr/>
          <p:nvPr/>
        </p:nvSpPr>
        <p:spPr bwMode="auto">
          <a:xfrm>
            <a:off x="2514600" y="3695700"/>
            <a:ext cx="1219200" cy="381000"/>
          </a:xfrm>
          <a:prstGeom prst="roundRect">
            <a:avLst/>
          </a:prstGeom>
          <a:noFill/>
          <a:ln w="12700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Округлений прямокутник 10"/>
          <p:cNvSpPr/>
          <p:nvPr/>
        </p:nvSpPr>
        <p:spPr bwMode="auto">
          <a:xfrm>
            <a:off x="4495800" y="4818558"/>
            <a:ext cx="3581400" cy="515442"/>
          </a:xfrm>
          <a:prstGeom prst="roundRect">
            <a:avLst/>
          </a:prstGeom>
          <a:noFill/>
          <a:ln w="12700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Округлений прямокутник 11"/>
          <p:cNvSpPr/>
          <p:nvPr/>
        </p:nvSpPr>
        <p:spPr bwMode="auto">
          <a:xfrm>
            <a:off x="5067300" y="2133600"/>
            <a:ext cx="2247900" cy="1139477"/>
          </a:xfrm>
          <a:prstGeom prst="roundRect">
            <a:avLst/>
          </a:prstGeom>
          <a:noFill/>
          <a:ln w="12700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Округлений прямокутник 12"/>
          <p:cNvSpPr/>
          <p:nvPr/>
        </p:nvSpPr>
        <p:spPr bwMode="auto">
          <a:xfrm>
            <a:off x="5076825" y="2185560"/>
            <a:ext cx="2247900" cy="1139477"/>
          </a:xfrm>
          <a:prstGeom prst="roundRect">
            <a:avLst/>
          </a:prstGeom>
          <a:noFill/>
          <a:ln w="12700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38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uk-UA" smtClean="0"/>
              <a:t>Створення складеного елемента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uk-UA" dirty="0" smtClean="0"/>
              <a:t>Постановка задачі:</a:t>
            </a:r>
          </a:p>
          <a:p>
            <a:pPr marL="349250" lvl="1" indent="0">
              <a:buFont typeface="Wingdings" panose="05000000000000000000" pitchFamily="2" charset="2"/>
              <a:buNone/>
              <a:defRPr/>
            </a:pPr>
            <a:r>
              <a:rPr lang="uk-UA" i="1" dirty="0" smtClean="0"/>
              <a:t>Об</a:t>
            </a:r>
            <a:r>
              <a:rPr lang="en-US" i="1" dirty="0" smtClean="0"/>
              <a:t>’</a:t>
            </a:r>
            <a:r>
              <a:rPr lang="uk-UA" i="1" dirty="0" smtClean="0"/>
              <a:t>єднати в одному елементі керування напис і рядок введення. Надати можливості керування їхнім взаємним розташуванням.</a:t>
            </a:r>
          </a:p>
          <a:p>
            <a:pPr>
              <a:defRPr/>
            </a:pPr>
            <a:r>
              <a:rPr lang="uk-UA" dirty="0" smtClean="0"/>
              <a:t>Додаткові вимоги:</a:t>
            </a:r>
          </a:p>
          <a:p>
            <a:pPr lvl="1">
              <a:defRPr/>
            </a:pPr>
            <a:r>
              <a:rPr lang="uk-UA" dirty="0" smtClean="0"/>
              <a:t>Надати користувачеві компонента доступ до звичайних властивостей складових частин</a:t>
            </a:r>
          </a:p>
          <a:p>
            <a:pPr lvl="1">
              <a:defRPr/>
            </a:pPr>
            <a:r>
              <a:rPr lang="uk-UA" dirty="0" smtClean="0"/>
              <a:t>Створити властивості для керування розташуванням складових частин</a:t>
            </a:r>
          </a:p>
          <a:p>
            <a:pPr lvl="1">
              <a:defRPr/>
            </a:pPr>
            <a:r>
              <a:rPr lang="uk-UA" dirty="0" smtClean="0"/>
              <a:t>Інформувати програму про зміну розташування складових частин генеруванням власної події</a:t>
            </a:r>
            <a:endParaRPr lang="uk-UA" dirty="0"/>
          </a:p>
        </p:txBody>
      </p:sp>
      <p:sp>
        <p:nvSpPr>
          <p:cNvPr id="9220" name="Місце для номера слайда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F8117C2-7A8B-4B03-A173-4EBC2649721F}" type="slidenum">
              <a:rPr lang="uk-UA" altLang="en-US" sz="1000" smtClean="0"/>
              <a:pPr/>
              <a:t>5</a:t>
            </a:fld>
            <a:r>
              <a:rPr lang="en-US" altLang="en-US" sz="1000" dirty="0" smtClean="0"/>
              <a:t> / </a:t>
            </a:r>
            <a:r>
              <a:rPr lang="en-US" altLang="en-US" sz="1000" dirty="0" smtClean="0"/>
              <a:t>11</a:t>
            </a:r>
            <a:endParaRPr lang="uk-UA" altLang="en-US" sz="1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uk-UA" smtClean="0"/>
              <a:t>Етапи створення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uk-UA" dirty="0" smtClean="0"/>
              <a:t>Створити новий</a:t>
            </a:r>
            <a:r>
              <a:rPr lang="en-US" dirty="0" smtClean="0"/>
              <a:t> </a:t>
            </a:r>
            <a:r>
              <a:rPr lang="uk-UA" dirty="0" smtClean="0"/>
              <a:t>проект</a:t>
            </a:r>
            <a:r>
              <a:rPr lang="en-US" dirty="0" smtClean="0"/>
              <a:t> Windows Forms Control Library</a:t>
            </a:r>
            <a:endParaRPr lang="uk-UA" dirty="0" smtClean="0"/>
          </a:p>
          <a:p>
            <a:pPr>
              <a:defRPr/>
            </a:pPr>
            <a:r>
              <a:rPr lang="uk-UA" dirty="0" smtClean="0"/>
              <a:t>Додати до поверхні проектування потрібні компоненти з панелі інструментів</a:t>
            </a:r>
            <a:endParaRPr lang="en-US" dirty="0" smtClean="0"/>
          </a:p>
          <a:p>
            <a:pPr>
              <a:defRPr/>
            </a:pPr>
            <a:r>
              <a:rPr lang="uk-UA" dirty="0" smtClean="0"/>
              <a:t>Створити додаткові властивості</a:t>
            </a:r>
            <a:endParaRPr lang="en-US" dirty="0" smtClean="0"/>
          </a:p>
          <a:p>
            <a:pPr>
              <a:defRPr/>
            </a:pPr>
            <a:r>
              <a:rPr lang="uk-UA" dirty="0" smtClean="0"/>
              <a:t>Створити необхідні події</a:t>
            </a:r>
            <a:endParaRPr lang="en-US" dirty="0" smtClean="0"/>
          </a:p>
          <a:p>
            <a:pPr>
              <a:defRPr/>
            </a:pPr>
            <a:r>
              <a:rPr lang="uk-UA" dirty="0" smtClean="0"/>
              <a:t>Задати опрацювання подій вкладених компонент</a:t>
            </a:r>
            <a:endParaRPr lang="en-US" dirty="0" smtClean="0"/>
          </a:p>
          <a:p>
            <a:pPr>
              <a:defRPr/>
            </a:pPr>
            <a:r>
              <a:rPr lang="uk-UA" dirty="0" smtClean="0"/>
              <a:t>Створити необхідні методи</a:t>
            </a:r>
            <a:endParaRPr lang="en-US" dirty="0" smtClean="0"/>
          </a:p>
          <a:p>
            <a:pPr>
              <a:defRPr/>
            </a:pPr>
            <a:r>
              <a:rPr lang="uk-UA" dirty="0" smtClean="0"/>
              <a:t>Додати атрибути класу, властивостей, методів</a:t>
            </a:r>
            <a:endParaRPr lang="en-US" dirty="0" smtClean="0"/>
          </a:p>
          <a:p>
            <a:pPr>
              <a:defRPr/>
            </a:pPr>
            <a:r>
              <a:rPr lang="uk-UA" dirty="0" smtClean="0"/>
              <a:t>Виконати побудову проекту елемента керування</a:t>
            </a:r>
            <a:endParaRPr lang="en-US" dirty="0" smtClean="0"/>
          </a:p>
          <a:p>
            <a:pPr>
              <a:defRPr/>
            </a:pPr>
            <a:r>
              <a:rPr lang="uk-UA" dirty="0" smtClean="0"/>
              <a:t>Випробувати його в контейнері елемента керування, виправити помилки</a:t>
            </a:r>
            <a:endParaRPr lang="en-US" dirty="0" smtClean="0"/>
          </a:p>
          <a:p>
            <a:pPr>
              <a:defRPr/>
            </a:pPr>
            <a:r>
              <a:rPr lang="uk-UA" dirty="0" smtClean="0"/>
              <a:t>Створити тестову аплікацію, випробувати в ній новий елемент керування</a:t>
            </a:r>
            <a:endParaRPr lang="en-US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uk-UA" dirty="0"/>
          </a:p>
        </p:txBody>
      </p:sp>
      <p:sp>
        <p:nvSpPr>
          <p:cNvPr id="10244" name="Місце для номера слайда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DB06517-82B6-49D3-9783-61AE1CE5EBFF}" type="slidenum">
              <a:rPr lang="uk-UA" altLang="en-US" sz="1000" smtClean="0"/>
              <a:pPr/>
              <a:t>6</a:t>
            </a:fld>
            <a:r>
              <a:rPr lang="en-US" altLang="en-US" sz="1000" dirty="0" smtClean="0"/>
              <a:t> / </a:t>
            </a:r>
            <a:r>
              <a:rPr lang="en-US" altLang="en-US" sz="1000" dirty="0" smtClean="0"/>
              <a:t>11</a:t>
            </a:r>
            <a:endParaRPr lang="uk-UA" altLang="en-US" sz="1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uk-UA" smtClean="0"/>
              <a:t>Конкретні кроки</a:t>
            </a:r>
          </a:p>
        </p:txBody>
      </p:sp>
      <p:pic>
        <p:nvPicPr>
          <p:cNvPr id="11267" name="Місце для вмісту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0375" y="1295400"/>
            <a:ext cx="1543050" cy="1533525"/>
          </a:xfrm>
        </p:spPr>
      </p:pic>
      <p:sp>
        <p:nvSpPr>
          <p:cNvPr id="11268" name="Місце для вмісту 5"/>
          <p:cNvSpPr>
            <a:spLocks noGrp="1"/>
          </p:cNvSpPr>
          <p:nvPr>
            <p:ph sz="half" idx="2"/>
          </p:nvPr>
        </p:nvSpPr>
        <p:spPr>
          <a:xfrm>
            <a:off x="2003425" y="1295400"/>
            <a:ext cx="6683375" cy="5105400"/>
          </a:xfrm>
        </p:spPr>
        <p:txBody>
          <a:bodyPr/>
          <a:lstStyle/>
          <a:p>
            <a:r>
              <a:rPr lang="uk-UA" altLang="uk-UA" smtClean="0"/>
              <a:t>Перейменувати </a:t>
            </a:r>
            <a:r>
              <a:rPr lang="en-US" altLang="uk-UA" smtClean="0"/>
              <a:t>UserControl1</a:t>
            </a:r>
            <a:endParaRPr lang="uk-UA" altLang="uk-UA" smtClean="0"/>
          </a:p>
          <a:p>
            <a:r>
              <a:rPr lang="uk-UA" altLang="uk-UA" smtClean="0"/>
              <a:t>Додати </a:t>
            </a:r>
            <a:r>
              <a:rPr lang="en-US" altLang="uk-UA" smtClean="0"/>
              <a:t>Label, Textbox</a:t>
            </a:r>
            <a:r>
              <a:rPr lang="uk-UA" altLang="uk-UA" smtClean="0"/>
              <a:t>, не турбуючись про зовнішній вигляд</a:t>
            </a:r>
          </a:p>
          <a:p>
            <a:r>
              <a:rPr lang="uk-UA" altLang="uk-UA" smtClean="0"/>
              <a:t>Змінити їхні </a:t>
            </a:r>
            <a:r>
              <a:rPr lang="en-US" altLang="uk-UA" smtClean="0"/>
              <a:t>Name</a:t>
            </a:r>
            <a:endParaRPr lang="uk-UA" altLang="uk-UA" smtClean="0"/>
          </a:p>
          <a:p>
            <a:r>
              <a:rPr lang="uk-UA" altLang="uk-UA" smtClean="0"/>
              <a:t>Програмно задати розташування:</a:t>
            </a:r>
          </a:p>
          <a:p>
            <a:pPr lvl="1"/>
            <a:r>
              <a:rPr lang="uk-UA" altLang="uk-UA" smtClean="0"/>
              <a:t>Створити перелік можливих способів</a:t>
            </a:r>
          </a:p>
          <a:p>
            <a:pPr lvl="1"/>
            <a:r>
              <a:rPr lang="uk-UA" altLang="uk-UA" smtClean="0"/>
              <a:t>Створити поля даних для зберігання конкретних значень</a:t>
            </a:r>
          </a:p>
          <a:p>
            <a:pPr lvl="1"/>
            <a:r>
              <a:rPr lang="uk-UA" altLang="uk-UA" smtClean="0"/>
              <a:t>Створити властивості для доступу до цих полів</a:t>
            </a:r>
          </a:p>
          <a:p>
            <a:pPr lvl="1"/>
            <a:r>
              <a:rPr lang="uk-UA" altLang="uk-UA" smtClean="0"/>
              <a:t>Оголосити необхідні методи</a:t>
            </a:r>
          </a:p>
          <a:p>
            <a:pPr lvl="1"/>
            <a:r>
              <a:rPr lang="uk-UA" altLang="uk-UA" smtClean="0"/>
              <a:t>Перше тестування</a:t>
            </a:r>
          </a:p>
        </p:txBody>
      </p:sp>
      <p:sp>
        <p:nvSpPr>
          <p:cNvPr id="11269" name="Місце для номера слайда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1975478-4DC1-4D8D-9467-6BC82704ED14}" type="slidenum">
              <a:rPr lang="uk-UA" altLang="en-US" sz="1000" smtClean="0"/>
              <a:pPr/>
              <a:t>7</a:t>
            </a:fld>
            <a:r>
              <a:rPr lang="en-US" altLang="en-US" sz="1000" dirty="0" smtClean="0"/>
              <a:t> / </a:t>
            </a:r>
            <a:r>
              <a:rPr lang="uk-UA" altLang="en-US" sz="1000" dirty="0" smtClean="0"/>
              <a:t>1</a:t>
            </a:r>
            <a:r>
              <a:rPr lang="en-US" altLang="en-US" sz="1000" dirty="0" smtClean="0"/>
              <a:t>1</a:t>
            </a:r>
            <a:endParaRPr lang="uk-UA" altLang="en-US" sz="1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uk-UA" smtClean="0"/>
              <a:t>Дальші кроки</a:t>
            </a:r>
          </a:p>
        </p:txBody>
      </p:sp>
      <p:sp>
        <p:nvSpPr>
          <p:cNvPr id="12291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altLang="uk-UA" smtClean="0"/>
              <a:t>Опрацювання подій складеного елемента керування</a:t>
            </a:r>
          </a:p>
          <a:p>
            <a:pPr lvl="1"/>
            <a:r>
              <a:rPr lang="en-US" altLang="uk-UA" smtClean="0"/>
              <a:t>Load; SizeChanged;</a:t>
            </a:r>
          </a:p>
          <a:p>
            <a:r>
              <a:rPr lang="uk-UA" altLang="uk-UA" smtClean="0"/>
              <a:t>Додавання тестової аплікації</a:t>
            </a:r>
          </a:p>
          <a:p>
            <a:pPr lvl="1"/>
            <a:r>
              <a:rPr lang="uk-UA" altLang="uk-UA" smtClean="0"/>
              <a:t>Розширення панелі </a:t>
            </a:r>
            <a:r>
              <a:rPr lang="en-US" altLang="uk-UA" smtClean="0"/>
              <a:t>Toolbox</a:t>
            </a:r>
            <a:endParaRPr lang="uk-UA" altLang="uk-UA" smtClean="0"/>
          </a:p>
          <a:p>
            <a:pPr lvl="1"/>
            <a:r>
              <a:rPr lang="uk-UA" altLang="uk-UA" smtClean="0"/>
              <a:t>Розгортання списку </a:t>
            </a:r>
            <a:r>
              <a:rPr lang="en-US" altLang="uk-UA" smtClean="0"/>
              <a:t>References</a:t>
            </a:r>
          </a:p>
          <a:p>
            <a:r>
              <a:rPr lang="uk-UA" altLang="uk-UA" smtClean="0"/>
              <a:t>Додавання нових властивостей елемента керування:</a:t>
            </a:r>
          </a:p>
          <a:p>
            <a:pPr lvl="1"/>
            <a:r>
              <a:rPr lang="en-US" altLang="uk-UA" smtClean="0"/>
              <a:t>LabelText, TextboxText</a:t>
            </a:r>
          </a:p>
          <a:p>
            <a:pPr lvl="1"/>
            <a:r>
              <a:rPr lang="uk-UA" altLang="uk-UA" smtClean="0"/>
              <a:t>Вони некатегоризовані, не мають початкових значень</a:t>
            </a:r>
          </a:p>
        </p:txBody>
      </p:sp>
      <p:sp>
        <p:nvSpPr>
          <p:cNvPr id="12292" name="Місце для номера слайда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0695DE3-2497-4643-AEE1-777C17397E16}" type="slidenum">
              <a:rPr lang="uk-UA" altLang="en-US" sz="1000" smtClean="0"/>
              <a:pPr/>
              <a:t>8</a:t>
            </a:fld>
            <a:r>
              <a:rPr lang="en-US" altLang="en-US" sz="1000" dirty="0" smtClean="0"/>
              <a:t> / </a:t>
            </a:r>
            <a:r>
              <a:rPr lang="en-US" altLang="en-US" sz="1000" dirty="0" smtClean="0"/>
              <a:t>11</a:t>
            </a:r>
            <a:endParaRPr lang="uk-UA" altLang="en-US" sz="1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uk-UA" smtClean="0"/>
              <a:t>Подальші кроки</a:t>
            </a:r>
          </a:p>
        </p:txBody>
      </p:sp>
      <p:sp>
        <p:nvSpPr>
          <p:cNvPr id="13315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altLang="uk-UA" smtClean="0"/>
              <a:t>Проектування подій складеного елемента керування:</a:t>
            </a:r>
          </a:p>
          <a:p>
            <a:pPr lvl="1"/>
            <a:r>
              <a:rPr lang="uk-UA" altLang="uk-UA" smtClean="0"/>
              <a:t>Перенаправлення подій вкладеного компонента</a:t>
            </a:r>
            <a:br>
              <a:rPr lang="uk-UA" altLang="uk-UA" smtClean="0"/>
            </a:br>
            <a:r>
              <a:rPr lang="uk-UA" altLang="uk-UA" smtClean="0"/>
              <a:t>(тих, що збігаються з подіями батьківського)</a:t>
            </a:r>
            <a:endParaRPr lang="en-US" altLang="uk-UA" smtClean="0"/>
          </a:p>
          <a:p>
            <a:pPr lvl="2"/>
            <a:r>
              <a:rPr lang="uk-UA" altLang="uk-UA" smtClean="0"/>
              <a:t>Змінюється відправник події</a:t>
            </a:r>
            <a:endParaRPr lang="en-US" altLang="uk-UA" smtClean="0"/>
          </a:p>
          <a:p>
            <a:pPr lvl="2"/>
            <a:r>
              <a:rPr lang="uk-UA" altLang="uk-UA" smtClean="0"/>
              <a:t>Особливість події </a:t>
            </a:r>
            <a:r>
              <a:rPr lang="en-US" altLang="uk-UA" smtClean="0"/>
              <a:t>UserControl.TextChanged</a:t>
            </a:r>
            <a:endParaRPr lang="uk-UA" altLang="uk-UA" smtClean="0"/>
          </a:p>
          <a:p>
            <a:pPr lvl="1"/>
            <a:r>
              <a:rPr lang="uk-UA" altLang="uk-UA" smtClean="0"/>
              <a:t>Створення власних подій</a:t>
            </a:r>
          </a:p>
          <a:p>
            <a:pPr lvl="2"/>
            <a:r>
              <a:rPr lang="uk-UA" altLang="uk-UA" smtClean="0"/>
              <a:t>Вибір відповідного делегата</a:t>
            </a:r>
          </a:p>
          <a:p>
            <a:pPr lvl="2"/>
            <a:r>
              <a:rPr lang="uk-UA" altLang="uk-UA" smtClean="0"/>
              <a:t>Оголошення події</a:t>
            </a:r>
          </a:p>
          <a:p>
            <a:pPr lvl="2"/>
            <a:r>
              <a:rPr lang="uk-UA" altLang="uk-UA" smtClean="0"/>
              <a:t>Оголошення та виклик диспетчера події</a:t>
            </a:r>
            <a:endParaRPr lang="en-US" altLang="uk-UA" smtClean="0"/>
          </a:p>
          <a:p>
            <a:r>
              <a:rPr lang="uk-UA" altLang="uk-UA" smtClean="0"/>
              <a:t>Випробування подій програмно</a:t>
            </a:r>
          </a:p>
          <a:p>
            <a:pPr lvl="1"/>
            <a:r>
              <a:rPr lang="uk-UA" altLang="uk-UA" smtClean="0"/>
              <a:t>Задати опрацювання події на етапі проектування</a:t>
            </a:r>
          </a:p>
          <a:p>
            <a:endParaRPr lang="uk-UA" altLang="uk-UA" smtClean="0"/>
          </a:p>
        </p:txBody>
      </p:sp>
      <p:sp>
        <p:nvSpPr>
          <p:cNvPr id="13316" name="Місце для номера слайда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FFC07B0-EA1C-402D-B14F-7C35217AB081}" type="slidenum">
              <a:rPr lang="uk-UA" altLang="en-US" sz="1000" smtClean="0"/>
              <a:pPr/>
              <a:t>9</a:t>
            </a:fld>
            <a:r>
              <a:rPr lang="en-US" altLang="en-US" sz="1000" dirty="0" smtClean="0"/>
              <a:t> / </a:t>
            </a:r>
            <a:r>
              <a:rPr lang="en-US" altLang="en-US" sz="1000" dirty="0" smtClean="0"/>
              <a:t>11</a:t>
            </a:r>
            <a:endParaRPr lang="uk-UA" altLang="en-US" sz="1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uk-UA" altLang="uk-UA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uk-UA" altLang="uk-UA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FF41E2A76991024D91AFBB8E3D5383B6" ma:contentTypeVersion="4" ma:contentTypeDescription="Створення нового документа." ma:contentTypeScope="" ma:versionID="98d0fa0c6656cae8063f37c35cd5a86f">
  <xsd:schema xmlns:xsd="http://www.w3.org/2001/XMLSchema" xmlns:xs="http://www.w3.org/2001/XMLSchema" xmlns:p="http://schemas.microsoft.com/office/2006/metadata/properties" xmlns:ns2="6165a4db-b7e9-495c-af32-635dbac9cbd3" xmlns:ns3="3c994dca-82ff-4cc8-8752-b5bfaa6f57e7" targetNamespace="http://schemas.microsoft.com/office/2006/metadata/properties" ma:root="true" ma:fieldsID="676b960a8837b860ab3969d9b2ba50ee" ns2:_="" ns3:_="">
    <xsd:import namespace="6165a4db-b7e9-495c-af32-635dbac9cbd3"/>
    <xsd:import namespace="3c994dca-82ff-4cc8-8752-b5bfaa6f57e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65a4db-b7e9-495c-af32-635dbac9cb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994dca-82ff-4cc8-8752-b5bfaa6f57e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Спільний доступ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Відомості про тих, хто має доступ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вмісту"/>
        <xsd:element ref="dc:title" minOccurs="0" maxOccurs="1" ma:index="4" ma:displayName="Заголовок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2821BAC-060E-44EE-99E5-B5F8C84A959C}"/>
</file>

<file path=customXml/itemProps2.xml><?xml version="1.0" encoding="utf-8"?>
<ds:datastoreItem xmlns:ds="http://schemas.openxmlformats.org/officeDocument/2006/customXml" ds:itemID="{0A0DFD9C-A084-4CF0-9F90-6D07F75E1755}"/>
</file>

<file path=customXml/itemProps3.xml><?xml version="1.0" encoding="utf-8"?>
<ds:datastoreItem xmlns:ds="http://schemas.openxmlformats.org/officeDocument/2006/customXml" ds:itemID="{0E64E54A-E36C-4562-B203-A45CAE6F2A3C}"/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4451</TotalTime>
  <Words>420</Words>
  <Application>Microsoft Office PowerPoint</Application>
  <PresentationFormat>Екран (4:3)</PresentationFormat>
  <Paragraphs>105</Paragraphs>
  <Slides>11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11</vt:i4>
      </vt:variant>
    </vt:vector>
  </HeadingPairs>
  <TitlesOfParts>
    <vt:vector size="14" baseType="lpstr">
      <vt:lpstr>Arial</vt:lpstr>
      <vt:lpstr>Wingdings</vt:lpstr>
      <vt:lpstr>Network</vt:lpstr>
      <vt:lpstr>Створення елементів керування</vt:lpstr>
      <vt:lpstr>Причини</vt:lpstr>
      <vt:lpstr>Різновиди створених елементів керування</vt:lpstr>
      <vt:lpstr>Пошук завдання…</vt:lpstr>
      <vt:lpstr>Створення складеного елемента</vt:lpstr>
      <vt:lpstr>Етапи створення</vt:lpstr>
      <vt:lpstr>Конкретні кроки</vt:lpstr>
      <vt:lpstr>Дальші кроки</vt:lpstr>
      <vt:lpstr>Подальші кроки</vt:lpstr>
      <vt:lpstr>Використання атрибутів</vt:lpstr>
      <vt:lpstr>Встановлення, піктограма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Sergii Iaroshko</dc:creator>
  <cp:lastModifiedBy>Сергій Ярошко</cp:lastModifiedBy>
  <cp:revision>127</cp:revision>
  <cp:lastPrinted>1601-01-01T00:00:00Z</cp:lastPrinted>
  <dcterms:created xsi:type="dcterms:W3CDTF">1601-01-01T00:00:00Z</dcterms:created>
  <dcterms:modified xsi:type="dcterms:W3CDTF">2021-05-06T05:57:04Z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ContentTypeId">
    <vt:lpwstr>0x010100FF41E2A76991024D91AFBB8E3D5383B6</vt:lpwstr>
  </property>
  <property fmtid="{D5CDD505-2E9C-101B-9397-08002B2CF9AE}" pid="4" name="Order">
    <vt:r8>63900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  <property fmtid="{D5CDD505-2E9C-101B-9397-08002B2CF9AE}" pid="9" name="_SourceUrl">
    <vt:lpwstr/>
  </property>
  <property fmtid="{D5CDD505-2E9C-101B-9397-08002B2CF9AE}" pid="10" name="_SharedFileIndex">
    <vt:lpwstr/>
  </property>
  <property fmtid="{D5CDD505-2E9C-101B-9397-08002B2CF9AE}" pid="11" name="ComplianceAssetId">
    <vt:lpwstr/>
  </property>
  <property fmtid="{D5CDD505-2E9C-101B-9397-08002B2CF9AE}" pid="12" name="TemplateUrl">
    <vt:lpwstr/>
  </property>
</Properties>
</file>