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0"/>
  </p:notesMasterIdLst>
  <p:sldIdLst>
    <p:sldId id="256" r:id="rId5"/>
    <p:sldId id="257" r:id="rId6"/>
    <p:sldId id="258" r:id="rId7"/>
    <p:sldId id="263" r:id="rId8"/>
    <p:sldId id="264" r:id="rId9"/>
    <p:sldId id="262" r:id="rId10"/>
    <p:sldId id="271" r:id="rId11"/>
    <p:sldId id="272" r:id="rId12"/>
    <p:sldId id="270" r:id="rId13"/>
    <p:sldId id="274" r:id="rId14"/>
    <p:sldId id="273" r:id="rId15"/>
    <p:sldId id="260" r:id="rId16"/>
    <p:sldId id="261" r:id="rId17"/>
    <p:sldId id="259" r:id="rId18"/>
    <p:sldId id="269" r:id="rId19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ій Ярошко" initials="СЯ" lastIdx="2" clrIdx="0">
    <p:extLst>
      <p:ext uri="{19B8F6BF-5375-455C-9EA6-DF929625EA0E}">
        <p15:presenceInfo xmlns:p15="http://schemas.microsoft.com/office/powerpoint/2012/main" userId="Сергій Ярошк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336699"/>
    <a:srgbClr val="000099"/>
    <a:srgbClr val="CC0000"/>
    <a:srgbClr val="FF0000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A101C-DA4C-67CB-7D1A-E409F4EFE04F}" v="1" dt="2022-03-14T06:25:32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ітлий стиль 3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ій Ярошко" userId="S::serhiy.yaroshko@lnu.edu.ua::2df84b04-f46d-4f76-8734-9aeecc205248" providerId="AD" clId="Web-{4FFA101C-DA4C-67CB-7D1A-E409F4EFE04F}"/>
    <pc:docChg chg="modSld">
      <pc:chgData name="Сергій Ярошко" userId="S::serhiy.yaroshko@lnu.edu.ua::2df84b04-f46d-4f76-8734-9aeecc205248" providerId="AD" clId="Web-{4FFA101C-DA4C-67CB-7D1A-E409F4EFE04F}" dt="2022-03-14T06:25:32.546" v="0"/>
      <pc:docMkLst>
        <pc:docMk/>
      </pc:docMkLst>
      <pc:sldChg chg="modAnim">
        <pc:chgData name="Сергій Ярошко" userId="S::serhiy.yaroshko@lnu.edu.ua::2df84b04-f46d-4f76-8734-9aeecc205248" providerId="AD" clId="Web-{4FFA101C-DA4C-67CB-7D1A-E409F4EFE04F}" dt="2022-03-14T06:25:32.546" v="0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/>
              <a:t>Click to edit Master text styles</a:t>
            </a:r>
          </a:p>
          <a:p>
            <a:pPr lvl="1"/>
            <a:r>
              <a:rPr lang="uk-UA" altLang="uk-UA" noProof="0"/>
              <a:t>Second level</a:t>
            </a:r>
          </a:p>
          <a:p>
            <a:pPr lvl="2"/>
            <a:r>
              <a:rPr lang="uk-UA" altLang="uk-UA" noProof="0"/>
              <a:t>Third level</a:t>
            </a:r>
          </a:p>
          <a:p>
            <a:pPr lvl="3"/>
            <a:r>
              <a:rPr lang="uk-UA" altLang="uk-UA" noProof="0"/>
              <a:t>Fourth level</a:t>
            </a:r>
          </a:p>
          <a:p>
            <a:pPr lvl="4"/>
            <a:r>
              <a:rPr lang="uk-UA" altLang="uk-UA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666365-9D90-4BE8-858E-8FDEA4DE3C3F}" type="slidenum">
              <a:rPr lang="uk-UA" altLang="uk-UA"/>
              <a:pPr>
                <a:defRPr/>
              </a:pPr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95574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048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4AE5F-41B8-4B6F-A0F5-C42F56177AC6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19012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ADD91-E552-4609-93B5-6E960AC877A3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4814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42F7F-D605-46A1-9682-322A14BC0605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8572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2E394-CA64-4ED3-82AF-D916ED03BA4D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3050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2ED55-D212-428E-AA39-4971FA9E6B85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906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0C335-9AF6-4375-AA25-DA31E5BB90A4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3551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6FD85-A290-4FBD-91A2-C58BC9517218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42591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C8285-1665-47A9-9071-E6B4CE8F1C94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0232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B669C-EC59-404F-BDF0-97DE810D110B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0348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E9EBE-1903-4100-9788-713F786023FE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0080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/>
              <a:t>Click to edit Master text styles</a:t>
            </a:r>
          </a:p>
          <a:p>
            <a:pPr lvl="1"/>
            <a:r>
              <a:rPr lang="uk-UA" altLang="en-US"/>
              <a:t>Second level</a:t>
            </a:r>
          </a:p>
          <a:p>
            <a:pPr lvl="2"/>
            <a:r>
              <a:rPr lang="uk-UA" altLang="en-US"/>
              <a:t>Third level</a:t>
            </a:r>
          </a:p>
          <a:p>
            <a:pPr lvl="3"/>
            <a:r>
              <a:rPr lang="uk-UA" altLang="en-US"/>
              <a:t>Fourth level</a:t>
            </a:r>
          </a:p>
          <a:p>
            <a:pPr lvl="4"/>
            <a:r>
              <a:rPr lang="uk-UA" altLang="en-US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69CB4B00-FC0B-4652-80C6-67ED30D5A13F}" type="slidenum">
              <a:rPr lang="uk-UA" altLang="en-US"/>
              <a:pPr>
                <a:defRPr/>
              </a:pPr>
              <a:t>‹#›</a:t>
            </a:fld>
            <a:r>
              <a:rPr lang="en-US" altLang="en-US"/>
              <a:t> / 14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Операції в мові </a:t>
            </a:r>
            <a:r>
              <a:rPr lang="en-US" altLang="uk-UA"/>
              <a:t>C#</a:t>
            </a:r>
            <a:endParaRPr lang="uk-UA" altLang="uk-U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513012"/>
          </a:xfrm>
        </p:spPr>
        <p:txBody>
          <a:bodyPr/>
          <a:lstStyle/>
          <a:p>
            <a:pPr eaLnBrk="1" hangingPunct="1"/>
            <a:r>
              <a:rPr lang="uk-UA" altLang="uk-UA"/>
              <a:t>арифметичні, порівняння, зсуву, скорочені, is, as, поглинання null, перевантаження операцій. перетворення типів. перевірка рівності об'єктів. методи-індексатори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EDE54-E524-47B5-A431-530A06E910BC}" type="slidenum">
              <a:rPr lang="uk-UA" altLang="en-US" smtClean="0"/>
              <a:pPr/>
              <a:t>10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Методи перетворення типу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400" dirty="0"/>
              <a:t>Явні та неявні перетворення вбудованих типів</a:t>
            </a:r>
            <a:endParaRPr lang="en-US" altLang="uk-UA" sz="2400" dirty="0"/>
          </a:p>
          <a:p>
            <a:pPr lvl="1" eaLnBrk="1" hangingPunct="1"/>
            <a:r>
              <a:rPr lang="en-US" altLang="uk-UA" sz="2000" dirty="0"/>
              <a:t>(</a:t>
            </a:r>
            <a:r>
              <a:rPr lang="uk-UA" altLang="uk-UA" sz="2000" dirty="0">
                <a:solidFill>
                  <a:srgbClr val="0000CC"/>
                </a:solidFill>
              </a:rPr>
              <a:t>тип</a:t>
            </a:r>
            <a:r>
              <a:rPr lang="uk-UA" altLang="uk-UA" sz="2000" dirty="0"/>
              <a:t>)значення; змінна = значення;</a:t>
            </a:r>
            <a:endParaRPr lang="en-US" altLang="uk-UA" sz="2000" dirty="0"/>
          </a:p>
          <a:p>
            <a:pPr eaLnBrk="1" hangingPunct="1"/>
            <a:r>
              <a:rPr lang="uk-UA" altLang="uk-UA" sz="2400" dirty="0"/>
              <a:t>Перевірка типу об'єкта </a:t>
            </a:r>
            <a:r>
              <a:rPr lang="en-US" altLang="uk-UA" sz="2400" dirty="0">
                <a:solidFill>
                  <a:srgbClr val="0000CC"/>
                </a:solidFill>
              </a:rPr>
              <a:t>is</a:t>
            </a:r>
            <a:endParaRPr lang="uk-UA" altLang="uk-UA" sz="2400" dirty="0"/>
          </a:p>
          <a:p>
            <a:pPr eaLnBrk="1" hangingPunct="1"/>
            <a:r>
              <a:rPr lang="uk-UA" altLang="uk-UA" sz="2400" dirty="0"/>
              <a:t>Приведення типу об'єкта </a:t>
            </a:r>
            <a:r>
              <a:rPr lang="en-US" altLang="uk-UA" sz="2400" dirty="0">
                <a:solidFill>
                  <a:srgbClr val="0000CC"/>
                </a:solidFill>
              </a:rPr>
              <a:t>as</a:t>
            </a:r>
            <a:r>
              <a:rPr lang="uk-UA" altLang="uk-UA" sz="2400" dirty="0"/>
              <a:t> – значення-посилання</a:t>
            </a:r>
          </a:p>
          <a:p>
            <a:pPr eaLnBrk="1" hangingPunct="1"/>
            <a:r>
              <a:rPr lang="uk-UA" altLang="uk-UA" sz="2400" dirty="0"/>
              <a:t>Спеціальні методи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class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336699"/>
                </a:solidFill>
              </a:rPr>
              <a:t>Fraction </a:t>
            </a:r>
            <a:r>
              <a:rPr lang="en-US" altLang="uk-UA" dirty="0"/>
              <a:t>{</a:t>
            </a:r>
            <a:r>
              <a:rPr lang="uk-UA" altLang="uk-UA" dirty="0"/>
              <a:t> </a:t>
            </a:r>
            <a:r>
              <a:rPr lang="en-US" altLang="uk-UA" dirty="0"/>
              <a:t>…</a:t>
            </a:r>
            <a:br>
              <a:rPr lang="uk-UA" altLang="uk-UA" dirty="0"/>
            </a:b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uk-UA" altLang="uk-UA" dirty="0">
                <a:solidFill>
                  <a:srgbClr val="0000CC"/>
                </a:solidFill>
              </a:rPr>
              <a:t> </a:t>
            </a:r>
            <a:r>
              <a:rPr lang="en-US" altLang="uk-UA" dirty="0">
                <a:solidFill>
                  <a:srgbClr val="0000CC"/>
                </a:solidFill>
              </a:rPr>
              <a:t>implicit operator double</a:t>
            </a:r>
            <a:r>
              <a:rPr lang="en-US" altLang="uk-UA" dirty="0"/>
              <a:t> (Fraction </a:t>
            </a:r>
            <a:r>
              <a:rPr lang="en-US" altLang="uk-UA" dirty="0" err="1"/>
              <a:t>theFrac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(</a:t>
            </a:r>
            <a:r>
              <a:rPr lang="en-US" altLang="uk-UA" dirty="0">
                <a:solidFill>
                  <a:srgbClr val="0000CC"/>
                </a:solidFill>
              </a:rPr>
              <a:t>double</a:t>
            </a:r>
            <a:r>
              <a:rPr lang="en-US" altLang="uk-UA" dirty="0"/>
              <a:t>) </a:t>
            </a:r>
            <a:r>
              <a:rPr lang="en-US" altLang="uk-UA" dirty="0" err="1"/>
              <a:t>theFrac.num</a:t>
            </a:r>
            <a:r>
              <a:rPr lang="en-US" altLang="uk-UA" dirty="0"/>
              <a:t> / </a:t>
            </a:r>
            <a:r>
              <a:rPr lang="en-US" altLang="uk-UA" dirty="0" err="1"/>
              <a:t>theFrac.den</a:t>
            </a:r>
            <a:r>
              <a:rPr lang="en-US" altLang="uk-UA" dirty="0"/>
              <a:t>;</a:t>
            </a:r>
            <a:br>
              <a:rPr lang="en-US" altLang="uk-UA" dirty="0"/>
            </a:br>
            <a:r>
              <a:rPr lang="en-US" altLang="uk-UA" dirty="0"/>
              <a:t>}</a:t>
            </a: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uk-UA" altLang="uk-UA" dirty="0">
                <a:solidFill>
                  <a:srgbClr val="0000CC"/>
                </a:solidFill>
              </a:rPr>
              <a:t> </a:t>
            </a:r>
            <a:r>
              <a:rPr lang="en-US" altLang="uk-UA" dirty="0">
                <a:solidFill>
                  <a:srgbClr val="0000CC"/>
                </a:solidFill>
              </a:rPr>
              <a:t>explicit operator </a:t>
            </a:r>
            <a:r>
              <a:rPr lang="en-US" altLang="uk-UA" dirty="0"/>
              <a:t>Fraction (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anInt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new</a:t>
            </a:r>
            <a:r>
              <a:rPr lang="en-US" altLang="uk-UA" dirty="0"/>
              <a:t> Fraction(</a:t>
            </a:r>
            <a:r>
              <a:rPr lang="en-US" altLang="uk-UA" dirty="0" err="1"/>
              <a:t>anInt</a:t>
            </a:r>
            <a:r>
              <a:rPr lang="en-US" altLang="uk-UA" dirty="0"/>
              <a:t>, 1);  }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/>
              <a:t>}</a:t>
            </a:r>
            <a:r>
              <a:rPr lang="uk-UA" altLang="uk-UA" sz="2400" dirty="0"/>
              <a:t> </a:t>
            </a:r>
            <a:r>
              <a:rPr lang="uk-UA" altLang="uk-UA" sz="2400" dirty="0">
                <a:solidFill>
                  <a:srgbClr val="006600"/>
                </a:solidFill>
              </a:rPr>
              <a:t>// Виклик </a:t>
            </a:r>
            <a:r>
              <a:rPr lang="en-AU" altLang="uk-UA" sz="2400" dirty="0">
                <a:solidFill>
                  <a:srgbClr val="006600"/>
                </a:solidFill>
              </a:rPr>
              <a:t>explicit </a:t>
            </a:r>
            <a:r>
              <a:rPr lang="uk-UA" altLang="uk-UA" sz="2400" dirty="0">
                <a:solidFill>
                  <a:srgbClr val="006600"/>
                </a:solidFill>
              </a:rPr>
              <a:t>оператора тільки явний; </a:t>
            </a:r>
            <a:r>
              <a:rPr lang="en-AU" altLang="uk-UA" sz="2400" dirty="0">
                <a:solidFill>
                  <a:srgbClr val="006600"/>
                </a:solidFill>
              </a:rPr>
              <a:t>implicit – </a:t>
            </a:r>
            <a:r>
              <a:rPr lang="uk-UA" altLang="uk-UA" sz="2400" dirty="0">
                <a:solidFill>
                  <a:srgbClr val="006600"/>
                </a:solidFill>
              </a:rPr>
              <a:t>обидві форми</a:t>
            </a:r>
            <a:endParaRPr lang="en-US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E22F2F-6BEA-44FB-B8BB-F130866F3CC2}" type="slidenum">
              <a:rPr lang="uk-UA" altLang="en-US" smtClean="0"/>
              <a:pPr/>
              <a:t>11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Методи індексатори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6600"/>
                </a:solidFill>
              </a:rPr>
              <a:t>// </a:t>
            </a:r>
            <a:r>
              <a:rPr lang="uk-UA" altLang="uk-UA" dirty="0">
                <a:solidFill>
                  <a:srgbClr val="006600"/>
                </a:solidFill>
              </a:rPr>
              <a:t>можна визначати в класах та інтерфейсах</a:t>
            </a:r>
            <a:endParaRPr lang="en-US" altLang="uk-UA" dirty="0">
              <a:solidFill>
                <a:srgbClr val="0066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class</a:t>
            </a:r>
            <a:r>
              <a:rPr lang="en-US" altLang="uk-UA" dirty="0"/>
              <a:t> </a:t>
            </a:r>
            <a:r>
              <a:rPr lang="en-US" altLang="uk-UA" dirty="0" err="1"/>
              <a:t>PersonCollection</a:t>
            </a:r>
            <a:endParaRPr lang="en-US" altLang="uk-UA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private</a:t>
            </a:r>
            <a:r>
              <a:rPr lang="en-US" altLang="uk-UA" dirty="0"/>
              <a:t> </a:t>
            </a:r>
            <a:r>
              <a:rPr lang="en-US" altLang="uk-UA" dirty="0" err="1"/>
              <a:t>ArrayList</a:t>
            </a:r>
            <a:r>
              <a:rPr lang="en-US" altLang="uk-UA" dirty="0"/>
              <a:t> </a:t>
            </a:r>
            <a:r>
              <a:rPr lang="en-US" altLang="uk-UA" dirty="0" err="1"/>
              <a:t>arPeople</a:t>
            </a:r>
            <a:r>
              <a:rPr lang="en-US" altLang="uk-UA" dirty="0"/>
              <a:t> = </a:t>
            </a:r>
            <a:r>
              <a:rPr lang="en-US" altLang="uk-UA" dirty="0">
                <a:solidFill>
                  <a:srgbClr val="0000CC"/>
                </a:solidFill>
              </a:rPr>
              <a:t>new</a:t>
            </a:r>
            <a:r>
              <a:rPr lang="en-US" altLang="uk-UA" dirty="0"/>
              <a:t> </a:t>
            </a:r>
            <a:r>
              <a:rPr lang="en-US" altLang="uk-UA" dirty="0" err="1"/>
              <a:t>ArrayList</a:t>
            </a:r>
            <a:r>
              <a:rPr lang="en-US" altLang="uk-UA" dirty="0"/>
              <a:t>();</a:t>
            </a:r>
            <a:br>
              <a:rPr lang="en-US" altLang="uk-UA" dirty="0"/>
            </a:b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public</a:t>
            </a:r>
            <a:r>
              <a:rPr lang="en-US" altLang="uk-UA" dirty="0"/>
              <a:t> Person </a:t>
            </a:r>
            <a:r>
              <a:rPr lang="en-US" altLang="uk-UA" dirty="0">
                <a:solidFill>
                  <a:srgbClr val="0000CC"/>
                </a:solidFill>
              </a:rPr>
              <a:t>this</a:t>
            </a:r>
            <a:r>
              <a:rPr lang="en-US" altLang="uk-UA" dirty="0"/>
              <a:t> [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index]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get</a:t>
            </a:r>
            <a:r>
              <a:rPr lang="en-US" altLang="uk-UA" dirty="0"/>
              <a:t>  {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(Person) </a:t>
            </a:r>
            <a:r>
              <a:rPr lang="en-US" altLang="uk-UA" dirty="0" err="1"/>
              <a:t>arPeople</a:t>
            </a:r>
            <a:r>
              <a:rPr lang="en-US" altLang="uk-UA" dirty="0"/>
              <a:t>[index];  }</a:t>
            </a:r>
            <a:br>
              <a:rPr lang="en-US" altLang="uk-UA" dirty="0"/>
            </a:br>
            <a:r>
              <a:rPr lang="en-US" altLang="uk-UA" dirty="0"/>
              <a:t>    </a:t>
            </a:r>
            <a:r>
              <a:rPr lang="en-US" altLang="uk-UA" dirty="0">
                <a:solidFill>
                  <a:srgbClr val="0000CC"/>
                </a:solidFill>
              </a:rPr>
              <a:t>set</a:t>
            </a:r>
            <a:r>
              <a:rPr lang="en-US" altLang="uk-UA" dirty="0"/>
              <a:t>  { </a:t>
            </a:r>
            <a:r>
              <a:rPr lang="en-US" altLang="uk-UA" dirty="0" err="1"/>
              <a:t>arPeople.Insert</a:t>
            </a:r>
            <a:r>
              <a:rPr lang="en-US" altLang="uk-UA" dirty="0"/>
              <a:t>(index, value);  }</a:t>
            </a:r>
            <a:br>
              <a:rPr lang="en-US" altLang="uk-UA" dirty="0"/>
            </a:br>
            <a:r>
              <a:rPr lang="en-US" altLang="uk-UA" dirty="0"/>
              <a:t>}</a:t>
            </a: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public</a:t>
            </a:r>
            <a:r>
              <a:rPr lang="en-US" altLang="uk-UA" dirty="0"/>
              <a:t> Person </a:t>
            </a:r>
            <a:r>
              <a:rPr lang="en-US" altLang="uk-UA" dirty="0">
                <a:solidFill>
                  <a:srgbClr val="0000CC"/>
                </a:solidFill>
              </a:rPr>
              <a:t>this</a:t>
            </a:r>
            <a:r>
              <a:rPr lang="en-US" altLang="uk-UA" dirty="0"/>
              <a:t> [</a:t>
            </a:r>
            <a:r>
              <a:rPr lang="en-US" altLang="uk-UA" dirty="0">
                <a:solidFill>
                  <a:srgbClr val="0000CC"/>
                </a:solidFill>
              </a:rPr>
              <a:t>string</a:t>
            </a:r>
            <a:r>
              <a:rPr lang="en-US" altLang="uk-UA" dirty="0"/>
              <a:t> name]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get</a:t>
            </a:r>
            <a:r>
              <a:rPr lang="en-US" altLang="uk-UA" dirty="0"/>
              <a:t>  {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(Person) </a:t>
            </a:r>
            <a:r>
              <a:rPr lang="en-US" altLang="uk-UA" dirty="0" err="1"/>
              <a:t>arPeople.</a:t>
            </a:r>
            <a:r>
              <a:rPr lang="en-US" altLang="uk-UA" u="sng" dirty="0" err="1"/>
              <a:t>Find</a:t>
            </a:r>
            <a:r>
              <a:rPr lang="en-US" altLang="uk-UA" dirty="0"/>
              <a:t>(name);  }</a:t>
            </a:r>
            <a:br>
              <a:rPr lang="en-US" altLang="uk-UA" dirty="0"/>
            </a:br>
            <a:r>
              <a:rPr lang="en-US" altLang="uk-UA" dirty="0"/>
              <a:t>    </a:t>
            </a:r>
            <a:r>
              <a:rPr lang="en-US" altLang="uk-UA" dirty="0">
                <a:solidFill>
                  <a:srgbClr val="0000CC"/>
                </a:solidFill>
              </a:rPr>
              <a:t>set</a:t>
            </a:r>
            <a:r>
              <a:rPr lang="en-US" altLang="uk-UA" dirty="0"/>
              <a:t>  { </a:t>
            </a:r>
            <a:r>
              <a:rPr lang="en-US" altLang="uk-UA" dirty="0" err="1"/>
              <a:t>arPeople.</a:t>
            </a:r>
            <a:r>
              <a:rPr lang="en-US" altLang="uk-UA" u="sng" dirty="0" err="1"/>
              <a:t>SetValue</a:t>
            </a:r>
            <a:r>
              <a:rPr lang="en-US" altLang="uk-UA" dirty="0"/>
              <a:t>(name, value);  }</a:t>
            </a:r>
            <a:br>
              <a:rPr lang="en-US" altLang="uk-UA" dirty="0"/>
            </a:br>
            <a:r>
              <a:rPr lang="en-US" altLang="uk-UA" dirty="0"/>
              <a:t>}</a:t>
            </a: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public</a:t>
            </a:r>
            <a:r>
              <a:rPr lang="en-US" altLang="uk-UA" dirty="0"/>
              <a:t> Person </a:t>
            </a:r>
            <a:r>
              <a:rPr lang="en-US" altLang="uk-UA" dirty="0">
                <a:solidFill>
                  <a:srgbClr val="0000CC"/>
                </a:solidFill>
              </a:rPr>
              <a:t>this</a:t>
            </a:r>
            <a:r>
              <a:rPr lang="en-US" altLang="uk-UA" dirty="0"/>
              <a:t> [</a:t>
            </a:r>
            <a:r>
              <a:rPr lang="en-US" altLang="uk-UA" dirty="0">
                <a:solidFill>
                  <a:srgbClr val="0000CC"/>
                </a:solidFill>
              </a:rPr>
              <a:t>string</a:t>
            </a:r>
            <a:r>
              <a:rPr lang="en-US" altLang="uk-UA" dirty="0"/>
              <a:t> name, 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index]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get</a:t>
            </a:r>
            <a:r>
              <a:rPr lang="en-US" altLang="uk-UA" dirty="0"/>
              <a:t>  {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… ;  }</a:t>
            </a:r>
            <a:br>
              <a:rPr lang="en-US" altLang="uk-UA" dirty="0"/>
            </a:br>
            <a:r>
              <a:rPr lang="en-US" altLang="uk-UA" dirty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uk-UA" dirty="0"/>
              <a:t>… }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10CDB3-2E94-4779-BFA1-557E5CFC8D08}" type="slidenum">
              <a:rPr lang="uk-UA" altLang="en-US" smtClean="0"/>
              <a:pPr/>
              <a:t>12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Про окремі операції С</a:t>
            </a:r>
            <a:r>
              <a:rPr lang="en-US" altLang="uk-UA"/>
              <a:t>#</a:t>
            </a:r>
            <a:endParaRPr lang="uk-UA" altLang="uk-UA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Перевірка переповнення</a:t>
            </a:r>
          </a:p>
          <a:p>
            <a:pPr lvl="1" eaLnBrk="1" hangingPunct="1"/>
            <a:r>
              <a:rPr lang="en-US" altLang="uk-UA">
                <a:solidFill>
                  <a:srgbClr val="000099"/>
                </a:solidFill>
              </a:rPr>
              <a:t>byte</a:t>
            </a:r>
            <a:r>
              <a:rPr lang="en-US" altLang="uk-UA"/>
              <a:t> b = 255;</a:t>
            </a:r>
            <a:br>
              <a:rPr lang="en-US" altLang="uk-UA"/>
            </a:br>
            <a:r>
              <a:rPr lang="en-US" altLang="uk-UA">
                <a:solidFill>
                  <a:srgbClr val="000099"/>
                </a:solidFill>
              </a:rPr>
              <a:t>checked</a:t>
            </a:r>
            <a:br>
              <a:rPr lang="en-US" altLang="uk-UA"/>
            </a:br>
            <a:r>
              <a:rPr lang="en-US" altLang="uk-UA"/>
              <a:t>{   ++b;     } </a:t>
            </a:r>
            <a:r>
              <a:rPr lang="uk-UA" altLang="uk-UA"/>
              <a:t>         </a:t>
            </a:r>
            <a:r>
              <a:rPr lang="en-US" altLang="uk-UA"/>
              <a:t> </a:t>
            </a:r>
            <a:r>
              <a:rPr lang="en-US" altLang="uk-UA">
                <a:solidFill>
                  <a:srgbClr val="006600"/>
                </a:solidFill>
              </a:rPr>
              <a:t>// </a:t>
            </a:r>
            <a:r>
              <a:rPr lang="uk-UA" altLang="uk-UA">
                <a:solidFill>
                  <a:srgbClr val="006600"/>
                </a:solidFill>
              </a:rPr>
              <a:t>треба пильнувати за винятком</a:t>
            </a:r>
            <a:br>
              <a:rPr lang="en-US" altLang="uk-UA"/>
            </a:br>
            <a:r>
              <a:rPr lang="en-US" altLang="uk-UA">
                <a:solidFill>
                  <a:srgbClr val="336699"/>
                </a:solidFill>
              </a:rPr>
              <a:t>Console</a:t>
            </a:r>
            <a:r>
              <a:rPr lang="en-US" altLang="uk-UA"/>
              <a:t>.WriteLine(b.ToString());</a:t>
            </a:r>
          </a:p>
          <a:p>
            <a:pPr lvl="1" eaLnBrk="1" hangingPunct="1"/>
            <a:r>
              <a:rPr lang="en-US" altLang="uk-UA">
                <a:solidFill>
                  <a:srgbClr val="000099"/>
                </a:solidFill>
              </a:rPr>
              <a:t>byte</a:t>
            </a:r>
            <a:r>
              <a:rPr lang="en-US" altLang="uk-UA"/>
              <a:t> b = 255;</a:t>
            </a:r>
            <a:br>
              <a:rPr lang="en-US" altLang="uk-UA"/>
            </a:br>
            <a:r>
              <a:rPr lang="en-US" altLang="uk-UA">
                <a:solidFill>
                  <a:srgbClr val="000099"/>
                </a:solidFill>
              </a:rPr>
              <a:t>unchecked</a:t>
            </a:r>
            <a:r>
              <a:rPr lang="uk-UA" altLang="uk-UA"/>
              <a:t>     </a:t>
            </a:r>
            <a:r>
              <a:rPr lang="en-US" altLang="uk-UA">
                <a:solidFill>
                  <a:srgbClr val="006600"/>
                </a:solidFill>
              </a:rPr>
              <a:t>// </a:t>
            </a:r>
            <a:r>
              <a:rPr lang="uk-UA" altLang="uk-UA">
                <a:solidFill>
                  <a:srgbClr val="006600"/>
                </a:solidFill>
              </a:rPr>
              <a:t>за замовчуванням так і є </a:t>
            </a:r>
            <a:br>
              <a:rPr lang="en-US" altLang="uk-UA"/>
            </a:br>
            <a:r>
              <a:rPr lang="en-US" altLang="uk-UA"/>
              <a:t>{   ++b; </a:t>
            </a:r>
            <a:r>
              <a:rPr lang="uk-UA" altLang="uk-UA"/>
              <a:t>  </a:t>
            </a:r>
            <a:r>
              <a:rPr lang="en-US" altLang="uk-UA"/>
              <a:t>}</a:t>
            </a:r>
            <a:r>
              <a:rPr lang="uk-UA" altLang="uk-UA"/>
              <a:t>       </a:t>
            </a:r>
            <a:r>
              <a:rPr lang="uk-UA" altLang="uk-UA">
                <a:solidFill>
                  <a:srgbClr val="006600"/>
                </a:solidFill>
              </a:rPr>
              <a:t>// “ходимо по колу”</a:t>
            </a:r>
          </a:p>
          <a:p>
            <a:pPr eaLnBrk="1" hangingPunct="1"/>
            <a:r>
              <a:rPr lang="uk-UA" altLang="uk-UA"/>
              <a:t>Розмір значення в байтах </a:t>
            </a:r>
            <a:r>
              <a:rPr lang="en-US" altLang="uk-UA">
                <a:solidFill>
                  <a:srgbClr val="000099"/>
                </a:solidFill>
              </a:rPr>
              <a:t>sizeof</a:t>
            </a:r>
            <a:r>
              <a:rPr lang="en-US" altLang="uk-UA"/>
              <a:t>(</a:t>
            </a:r>
            <a:r>
              <a:rPr lang="uk-UA" altLang="uk-UA"/>
              <a:t>простий_тип)</a:t>
            </a:r>
            <a:br>
              <a:rPr lang="uk-UA" altLang="uk-UA"/>
            </a:br>
            <a:r>
              <a:rPr lang="en-US" altLang="uk-UA">
                <a:solidFill>
                  <a:srgbClr val="000099"/>
                </a:solidFill>
              </a:rPr>
              <a:t>unsafe</a:t>
            </a:r>
            <a:r>
              <a:rPr lang="en-US" altLang="uk-UA"/>
              <a:t> { </a:t>
            </a:r>
            <a:r>
              <a:rPr lang="en-US" altLang="uk-UA">
                <a:solidFill>
                  <a:srgbClr val="000099"/>
                </a:solidFill>
              </a:rPr>
              <a:t>sizeof</a:t>
            </a:r>
            <a:r>
              <a:rPr lang="en-US" altLang="uk-UA"/>
              <a:t>(myObject); }</a:t>
            </a:r>
            <a:endParaRPr lang="uk-UA" altLang="uk-UA"/>
          </a:p>
          <a:p>
            <a:pPr eaLnBrk="1" hangingPunct="1"/>
            <a:r>
              <a:rPr lang="en-US" altLang="uk-UA"/>
              <a:t>System.Type t = </a:t>
            </a:r>
            <a:r>
              <a:rPr lang="en-US" altLang="uk-UA">
                <a:solidFill>
                  <a:srgbClr val="000099"/>
                </a:solidFill>
              </a:rPr>
              <a:t>typeof</a:t>
            </a:r>
            <a:r>
              <a:rPr lang="en-US" altLang="uk-UA"/>
              <a:t>(int); … t.Name …;</a:t>
            </a:r>
          </a:p>
          <a:p>
            <a:pPr eaLnBrk="1" hangingPunct="1"/>
            <a:r>
              <a:rPr lang="en-US" altLang="uk-UA"/>
              <a:t>unsafe </a:t>
            </a:r>
            <a:r>
              <a:rPr lang="uk-UA" altLang="uk-UA"/>
              <a:t>операції: </a:t>
            </a:r>
            <a:r>
              <a:rPr lang="en-US" altLang="uk-UA"/>
              <a:t> </a:t>
            </a:r>
            <a:r>
              <a:rPr lang="uk-UA" altLang="uk-UA"/>
              <a:t>*   -</a:t>
            </a:r>
            <a:r>
              <a:rPr lang="en-US" altLang="uk-UA"/>
              <a:t>&gt;   &amp;</a:t>
            </a:r>
            <a:endParaRPr lang="uk-UA" altLang="uk-U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D116E-CF00-4C24-8D6F-F3D4BE1D4D77}" type="slidenum">
              <a:rPr lang="uk-UA" altLang="en-US" smtClean="0"/>
              <a:pPr/>
              <a:t>13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Типи, що допускають </a:t>
            </a:r>
            <a:r>
              <a:rPr lang="en-US" altLang="uk-UA"/>
              <a:t>null</a:t>
            </a:r>
            <a:endParaRPr lang="uk-UA" altLang="uk-UA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uk-UA" dirty="0">
                <a:solidFill>
                  <a:srgbClr val="000099"/>
                </a:solidFill>
              </a:rPr>
              <a:t>bool </a:t>
            </a:r>
            <a:r>
              <a:rPr lang="en-US" altLang="uk-UA" dirty="0"/>
              <a:t>b = </a:t>
            </a:r>
            <a:r>
              <a:rPr lang="en-US" altLang="uk-UA" dirty="0">
                <a:solidFill>
                  <a:srgbClr val="000099"/>
                </a:solidFill>
              </a:rPr>
              <a:t>true</a:t>
            </a:r>
            <a:r>
              <a:rPr lang="en-US" altLang="uk-UA" dirty="0"/>
              <a:t>; </a:t>
            </a:r>
            <a:r>
              <a:rPr lang="en-US" altLang="uk-UA" dirty="0">
                <a:solidFill>
                  <a:srgbClr val="006600"/>
                </a:solidFill>
              </a:rPr>
              <a:t>// </a:t>
            </a:r>
            <a:r>
              <a:rPr lang="uk-UA" altLang="uk-UA" dirty="0">
                <a:solidFill>
                  <a:srgbClr val="006600"/>
                </a:solidFill>
              </a:rPr>
              <a:t>або </a:t>
            </a:r>
            <a:r>
              <a:rPr lang="en-US" altLang="uk-UA" dirty="0">
                <a:solidFill>
                  <a:srgbClr val="006600"/>
                </a:solidFill>
              </a:rPr>
              <a:t>false ? </a:t>
            </a:r>
            <a:r>
              <a:rPr lang="uk-UA" altLang="uk-UA" dirty="0">
                <a:solidFill>
                  <a:srgbClr val="006600"/>
                </a:solidFill>
              </a:rPr>
              <a:t>або “невідомо”</a:t>
            </a:r>
          </a:p>
          <a:p>
            <a:pPr eaLnBrk="1" hangingPunct="1"/>
            <a:r>
              <a:rPr lang="en-US" altLang="uk-UA" dirty="0" err="1"/>
              <a:t>System.Nullable</a:t>
            </a:r>
            <a:r>
              <a:rPr lang="en-US" altLang="uk-UA" dirty="0"/>
              <a:t>&lt;</a:t>
            </a:r>
            <a:r>
              <a:rPr lang="en-US" altLang="uk-UA" dirty="0" err="1"/>
              <a:t>ValueType</a:t>
            </a:r>
            <a:r>
              <a:rPr lang="en-US" altLang="uk-UA" dirty="0"/>
              <a:t>&gt;</a:t>
            </a:r>
            <a:endParaRPr lang="uk-UA" altLang="uk-UA" dirty="0"/>
          </a:p>
          <a:p>
            <a:pPr lvl="1" eaLnBrk="1" hangingPunct="1"/>
            <a:r>
              <a:rPr lang="en-US" altLang="uk-UA" dirty="0" err="1"/>
              <a:t>System.Nullable</a:t>
            </a:r>
            <a:r>
              <a:rPr lang="en-US" altLang="uk-UA" dirty="0"/>
              <a:t>&lt;</a:t>
            </a:r>
            <a:r>
              <a:rPr lang="en-US" altLang="uk-UA" dirty="0">
                <a:solidFill>
                  <a:srgbClr val="000099"/>
                </a:solidFill>
              </a:rPr>
              <a:t>bool</a:t>
            </a:r>
            <a:r>
              <a:rPr lang="en-US" altLang="uk-UA" dirty="0"/>
              <a:t>&gt; b3 = </a:t>
            </a:r>
            <a:r>
              <a:rPr lang="en-US" altLang="uk-UA" dirty="0">
                <a:solidFill>
                  <a:srgbClr val="000099"/>
                </a:solidFill>
              </a:rPr>
              <a:t>null</a:t>
            </a:r>
            <a:r>
              <a:rPr lang="en-US" altLang="uk-UA" dirty="0"/>
              <a:t>;</a:t>
            </a:r>
          </a:p>
          <a:p>
            <a:pPr lvl="1" eaLnBrk="1" hangingPunct="1"/>
            <a:r>
              <a:rPr lang="en-US" altLang="uk-UA" dirty="0"/>
              <a:t>bool? b3 = </a:t>
            </a:r>
            <a:r>
              <a:rPr lang="en-US" altLang="uk-UA" dirty="0">
                <a:solidFill>
                  <a:srgbClr val="000099"/>
                </a:solidFill>
              </a:rPr>
              <a:t>true</a:t>
            </a:r>
            <a:r>
              <a:rPr lang="en-US" altLang="uk-UA" dirty="0"/>
              <a:t>; </a:t>
            </a:r>
            <a:r>
              <a:rPr lang="en-US" altLang="uk-UA" dirty="0">
                <a:solidFill>
                  <a:srgbClr val="006600"/>
                </a:solidFill>
              </a:rPr>
              <a:t>// or false, or null</a:t>
            </a:r>
          </a:p>
          <a:p>
            <a:pPr eaLnBrk="1" hangingPunct="1"/>
            <a:r>
              <a:rPr lang="en-US" altLang="uk-UA" dirty="0">
                <a:solidFill>
                  <a:srgbClr val="000099"/>
                </a:solidFill>
              </a:rPr>
              <a:t>if</a:t>
            </a:r>
            <a:r>
              <a:rPr lang="en-US" altLang="uk-UA" dirty="0"/>
              <a:t> (b3.HasValue) … </a:t>
            </a:r>
            <a:r>
              <a:rPr lang="en-US" altLang="uk-UA" dirty="0">
                <a:solidFill>
                  <a:srgbClr val="000099"/>
                </a:solidFill>
              </a:rPr>
              <a:t>if</a:t>
            </a:r>
            <a:r>
              <a:rPr lang="en-US" altLang="uk-UA" dirty="0"/>
              <a:t> (b3.Value) … </a:t>
            </a:r>
          </a:p>
          <a:p>
            <a:pPr lvl="1" eaLnBrk="1" hangingPunct="1"/>
            <a:r>
              <a:rPr lang="en-US" altLang="uk-UA" dirty="0" err="1"/>
              <a:t>int</a:t>
            </a:r>
            <a:r>
              <a:rPr lang="en-US" altLang="uk-UA" dirty="0"/>
              <a:t>? a = </a:t>
            </a:r>
            <a:r>
              <a:rPr lang="en-US" altLang="uk-UA" dirty="0">
                <a:solidFill>
                  <a:srgbClr val="000099"/>
                </a:solidFill>
              </a:rPr>
              <a:t>null</a:t>
            </a:r>
            <a:r>
              <a:rPr lang="en-US" altLang="uk-UA" dirty="0"/>
              <a:t>; </a:t>
            </a:r>
            <a:r>
              <a:rPr lang="en-US" altLang="uk-UA" dirty="0" err="1"/>
              <a:t>int</a:t>
            </a:r>
            <a:r>
              <a:rPr lang="en-US" altLang="uk-UA" dirty="0"/>
              <a:t>? b = -5; </a:t>
            </a:r>
            <a:r>
              <a:rPr lang="en-US" altLang="uk-UA" dirty="0">
                <a:solidFill>
                  <a:srgbClr val="006600"/>
                </a:solidFill>
              </a:rPr>
              <a:t>// a &gt; b == false &amp;&amp; a &lt;= b == false</a:t>
            </a:r>
            <a:br>
              <a:rPr lang="en-US" altLang="uk-UA" dirty="0"/>
            </a:br>
            <a:r>
              <a:rPr lang="en-US" altLang="uk-UA" dirty="0"/>
              <a:t>       a = 10;		 </a:t>
            </a:r>
            <a:r>
              <a:rPr lang="en-US" altLang="uk-UA" dirty="0">
                <a:solidFill>
                  <a:srgbClr val="006600"/>
                </a:solidFill>
              </a:rPr>
              <a:t>// a &gt; b == true</a:t>
            </a:r>
          </a:p>
          <a:p>
            <a:pPr eaLnBrk="1" hangingPunct="1">
              <a:lnSpc>
                <a:spcPct val="130000"/>
              </a:lnSpc>
            </a:pPr>
            <a:r>
              <a:rPr lang="uk-UA" altLang="uk-UA" dirty="0"/>
              <a:t>Операція поглинання нуля</a:t>
            </a:r>
            <a:endParaRPr lang="en-US" altLang="uk-UA" dirty="0"/>
          </a:p>
          <a:p>
            <a:pPr lvl="1" eaLnBrk="1" hangingPunct="1">
              <a:lnSpc>
                <a:spcPct val="130000"/>
              </a:lnSpc>
            </a:pPr>
            <a:r>
              <a:rPr lang="en-US" altLang="uk-UA" dirty="0" err="1"/>
              <a:t>int</a:t>
            </a:r>
            <a:r>
              <a:rPr lang="en-US" altLang="uk-UA" dirty="0"/>
              <a:t>? </a:t>
            </a:r>
            <a:r>
              <a:rPr lang="en-US" altLang="uk-UA" dirty="0" err="1"/>
              <a:t>nInt</a:t>
            </a:r>
            <a:r>
              <a:rPr lang="en-US" altLang="uk-UA" dirty="0"/>
              <a:t> = </a:t>
            </a:r>
            <a:r>
              <a:rPr lang="en-US" altLang="uk-UA" dirty="0" err="1"/>
              <a:t>GetNullableValue</a:t>
            </a:r>
            <a:r>
              <a:rPr lang="en-US" altLang="uk-UA" dirty="0"/>
              <a:t>();</a:t>
            </a:r>
            <a:br>
              <a:rPr lang="en-US" altLang="uk-UA" dirty="0"/>
            </a:br>
            <a:r>
              <a:rPr lang="en-US" altLang="uk-UA" dirty="0" err="1">
                <a:solidFill>
                  <a:srgbClr val="000099"/>
                </a:solidFill>
              </a:rPr>
              <a:t>int</a:t>
            </a:r>
            <a:r>
              <a:rPr lang="en-US" altLang="uk-UA" dirty="0">
                <a:solidFill>
                  <a:srgbClr val="000099"/>
                </a:solidFill>
              </a:rPr>
              <a:t> </a:t>
            </a:r>
            <a:r>
              <a:rPr lang="en-US" altLang="uk-UA" dirty="0"/>
              <a:t>a = (</a:t>
            </a:r>
            <a:r>
              <a:rPr lang="en-US" altLang="uk-UA" dirty="0" err="1"/>
              <a:t>nInt.HasValue</a:t>
            </a:r>
            <a:r>
              <a:rPr lang="en-US" altLang="uk-UA" dirty="0"/>
              <a:t>) ? </a:t>
            </a:r>
            <a:r>
              <a:rPr lang="en-US" altLang="uk-UA" dirty="0" err="1"/>
              <a:t>nInt.Value</a:t>
            </a:r>
            <a:r>
              <a:rPr lang="en-US" altLang="uk-UA" dirty="0"/>
              <a:t> : 128;</a:t>
            </a:r>
            <a:br>
              <a:rPr lang="en-US" altLang="uk-UA" dirty="0"/>
            </a:br>
            <a:r>
              <a:rPr lang="en-US" altLang="uk-UA" dirty="0" err="1">
                <a:solidFill>
                  <a:srgbClr val="000099"/>
                </a:solidFill>
              </a:rPr>
              <a:t>int</a:t>
            </a:r>
            <a:r>
              <a:rPr lang="en-US" altLang="uk-UA" dirty="0">
                <a:solidFill>
                  <a:srgbClr val="000099"/>
                </a:solidFill>
              </a:rPr>
              <a:t> </a:t>
            </a:r>
            <a:r>
              <a:rPr lang="en-US" altLang="uk-UA" dirty="0"/>
              <a:t>b = </a:t>
            </a:r>
            <a:r>
              <a:rPr lang="en-US" altLang="uk-UA" dirty="0" err="1"/>
              <a:t>nInt</a:t>
            </a:r>
            <a:r>
              <a:rPr lang="en-US" altLang="uk-UA" dirty="0"/>
              <a:t> ?? 256;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5BE6F6-CE2C-4D9B-A778-DEAB90B27AE0}" type="slidenum">
              <a:rPr lang="uk-UA" altLang="en-US" smtClean="0"/>
              <a:pPr/>
              <a:t>14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Перетворення типів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uk-UA" altLang="uk-UA" dirty="0"/>
              <a:t>Розширення діапазону (типу), </a:t>
            </a:r>
            <a:r>
              <a:rPr lang="uk-UA" altLang="uk-UA" dirty="0">
                <a:sym typeface="Wingdings" panose="05000000000000000000" pitchFamily="2" charset="2"/>
              </a:rPr>
              <a:t>неявне:</a:t>
            </a:r>
            <a:endParaRPr lang="uk-UA" altLang="uk-UA" dirty="0"/>
          </a:p>
          <a:p>
            <a:pPr lvl="1" eaLnBrk="1" hangingPunct="1">
              <a:defRPr/>
            </a:pPr>
            <a:r>
              <a:rPr lang="en-US" altLang="uk-UA" dirty="0"/>
              <a:t>byte </a:t>
            </a:r>
            <a:r>
              <a:rPr lang="en-US" altLang="uk-UA" dirty="0">
                <a:sym typeface="Wingdings" panose="05000000000000000000" pitchFamily="2" charset="2"/>
              </a:rPr>
              <a:t> short  </a:t>
            </a:r>
            <a:r>
              <a:rPr lang="en-US" altLang="uk-UA" dirty="0" err="1">
                <a:sym typeface="Wingdings" panose="05000000000000000000" pitchFamily="2" charset="2"/>
              </a:rPr>
              <a:t>int</a:t>
            </a:r>
            <a:endParaRPr lang="uk-UA" altLang="uk-UA" dirty="0">
              <a:sym typeface="Wingdings" panose="05000000000000000000" pitchFamily="2" charset="2"/>
            </a:endParaRPr>
          </a:p>
          <a:p>
            <a:pPr lvl="1" eaLnBrk="1" hangingPunct="1">
              <a:defRPr/>
            </a:pPr>
            <a:r>
              <a:rPr lang="en-US" altLang="uk-UA" dirty="0" err="1">
                <a:sym typeface="Wingdings" panose="05000000000000000000" pitchFamily="2" charset="2"/>
              </a:rPr>
              <a:t>int</a:t>
            </a:r>
            <a:r>
              <a:rPr lang="en-US" altLang="uk-UA" dirty="0">
                <a:sym typeface="Wingdings" panose="05000000000000000000" pitchFamily="2" charset="2"/>
              </a:rPr>
              <a:t>  float  double</a:t>
            </a:r>
          </a:p>
          <a:p>
            <a:pPr lvl="1" eaLnBrk="1" hangingPunct="1">
              <a:defRPr/>
            </a:pPr>
            <a:r>
              <a:rPr lang="en-US" altLang="uk-UA" dirty="0">
                <a:sym typeface="Wingdings" panose="05000000000000000000" pitchFamily="2" charset="2"/>
              </a:rPr>
              <a:t>char  </a:t>
            </a:r>
            <a:r>
              <a:rPr lang="en-US" altLang="uk-UA" dirty="0" err="1">
                <a:sym typeface="Wingdings" panose="05000000000000000000" pitchFamily="2" charset="2"/>
              </a:rPr>
              <a:t>int</a:t>
            </a:r>
            <a:r>
              <a:rPr lang="en-US" altLang="uk-UA" dirty="0">
                <a:sym typeface="Wingdings" panose="05000000000000000000" pitchFamily="2" charset="2"/>
              </a:rPr>
              <a:t>, double</a:t>
            </a:r>
          </a:p>
          <a:p>
            <a:pPr eaLnBrk="1" hangingPunct="1">
              <a:defRPr/>
            </a:pPr>
            <a:r>
              <a:rPr lang="uk-UA" altLang="uk-UA" dirty="0"/>
              <a:t>Звуження діапазону, явне:</a:t>
            </a:r>
          </a:p>
          <a:p>
            <a:pPr lvl="1" eaLnBrk="1" hangingPunct="1">
              <a:defRPr/>
            </a:pPr>
            <a:r>
              <a:rPr lang="en-US" altLang="uk-UA" dirty="0">
                <a:solidFill>
                  <a:srgbClr val="000099"/>
                </a:solidFill>
              </a:rPr>
              <a:t>byte</a:t>
            </a:r>
            <a:r>
              <a:rPr lang="en-US" altLang="uk-UA" dirty="0"/>
              <a:t> a = (byte) </a:t>
            </a:r>
            <a:r>
              <a:rPr lang="en-US" altLang="uk-UA" dirty="0" err="1"/>
              <a:t>intValue</a:t>
            </a:r>
            <a:r>
              <a:rPr lang="en-US" altLang="uk-UA" dirty="0"/>
              <a:t>; </a:t>
            </a:r>
            <a:r>
              <a:rPr lang="en-US" altLang="uk-UA" dirty="0">
                <a:solidFill>
                  <a:srgbClr val="006600"/>
                </a:solidFill>
              </a:rPr>
              <a:t>// </a:t>
            </a:r>
            <a:r>
              <a:rPr lang="uk-UA" altLang="uk-UA" dirty="0">
                <a:solidFill>
                  <a:srgbClr val="006600"/>
                </a:solidFill>
              </a:rPr>
              <a:t>можливе спотворення</a:t>
            </a:r>
          </a:p>
          <a:p>
            <a:pPr lvl="1" eaLnBrk="1" hangingPunct="1">
              <a:defRPr/>
            </a:pPr>
            <a:r>
              <a:rPr lang="en-US" altLang="uk-UA" dirty="0"/>
              <a:t>short b = </a:t>
            </a:r>
            <a:r>
              <a:rPr lang="en-US" altLang="uk-UA" dirty="0">
                <a:solidFill>
                  <a:srgbClr val="000099"/>
                </a:solidFill>
              </a:rPr>
              <a:t>checked</a:t>
            </a:r>
            <a:r>
              <a:rPr lang="en-US" altLang="uk-UA" dirty="0"/>
              <a:t>((</a:t>
            </a:r>
            <a:r>
              <a:rPr lang="en-US" altLang="uk-UA" dirty="0">
                <a:solidFill>
                  <a:srgbClr val="000099"/>
                </a:solidFill>
              </a:rPr>
              <a:t>short</a:t>
            </a:r>
            <a:r>
              <a:rPr lang="en-US" altLang="uk-UA" dirty="0"/>
              <a:t>) </a:t>
            </a:r>
            <a:r>
              <a:rPr lang="en-US" altLang="uk-UA" dirty="0" err="1"/>
              <a:t>longValue</a:t>
            </a:r>
            <a:r>
              <a:rPr lang="en-US" altLang="uk-UA" dirty="0"/>
              <a:t>); </a:t>
            </a:r>
            <a:r>
              <a:rPr lang="en-US" altLang="uk-UA" dirty="0">
                <a:solidFill>
                  <a:srgbClr val="006600"/>
                </a:solidFill>
              </a:rPr>
              <a:t>//</a:t>
            </a:r>
            <a:r>
              <a:rPr lang="uk-UA" altLang="uk-UA" dirty="0">
                <a:solidFill>
                  <a:srgbClr val="006600"/>
                </a:solidFill>
              </a:rPr>
              <a:t> можливий виняток</a:t>
            </a:r>
            <a:endParaRPr lang="en-US" altLang="uk-UA" dirty="0">
              <a:solidFill>
                <a:srgbClr val="006600"/>
              </a:solidFill>
            </a:endParaRPr>
          </a:p>
          <a:p>
            <a:pPr lvl="1" eaLnBrk="1" hangingPunct="1">
              <a:defRPr/>
            </a:pPr>
            <a:r>
              <a:rPr lang="en-US" altLang="uk-UA" dirty="0" err="1"/>
              <a:t>int</a:t>
            </a:r>
            <a:r>
              <a:rPr lang="en-US" altLang="uk-UA" dirty="0"/>
              <a:t>? </a:t>
            </a:r>
            <a:r>
              <a:rPr lang="en-US" altLang="uk-UA" dirty="0">
                <a:sym typeface="Wingdings" panose="05000000000000000000" pitchFamily="2" charset="2"/>
              </a:rPr>
              <a:t> </a:t>
            </a:r>
            <a:r>
              <a:rPr lang="en-US" altLang="uk-UA" dirty="0" err="1">
                <a:solidFill>
                  <a:srgbClr val="000099"/>
                </a:solidFill>
                <a:sym typeface="Wingdings" panose="05000000000000000000" pitchFamily="2" charset="2"/>
              </a:rPr>
              <a:t>int</a:t>
            </a:r>
            <a:r>
              <a:rPr lang="en-US" altLang="uk-UA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r>
              <a:rPr lang="uk-UA" altLang="uk-UA" dirty="0">
                <a:sym typeface="Wingdings" panose="05000000000000000000" pitchFamily="2" charset="2"/>
              </a:rPr>
              <a:t>      </a:t>
            </a:r>
            <a:r>
              <a:rPr lang="en-US" altLang="uk-UA" dirty="0">
                <a:solidFill>
                  <a:srgbClr val="006600"/>
                </a:solidFill>
                <a:sym typeface="Wingdings" panose="05000000000000000000" pitchFamily="2" charset="2"/>
              </a:rPr>
              <a:t>// </a:t>
            </a:r>
            <a:r>
              <a:rPr lang="uk-UA" altLang="uk-UA" dirty="0">
                <a:solidFill>
                  <a:srgbClr val="006600"/>
                </a:solidFill>
                <a:sym typeface="Wingdings" panose="05000000000000000000" pitchFamily="2" charset="2"/>
              </a:rPr>
              <a:t>можливий виняток</a:t>
            </a:r>
            <a:endParaRPr lang="en-US" altLang="uk-UA" dirty="0">
              <a:solidFill>
                <a:srgbClr val="006600"/>
              </a:solidFill>
            </a:endParaRPr>
          </a:p>
          <a:p>
            <a:pPr eaLnBrk="1" hangingPunct="1">
              <a:defRPr/>
            </a:pPr>
            <a:r>
              <a:rPr lang="uk-UA" altLang="uk-UA" dirty="0"/>
              <a:t>Заборонені перетворення</a:t>
            </a:r>
            <a:r>
              <a:rPr lang="en-US" altLang="uk-UA" dirty="0"/>
              <a:t> </a:t>
            </a:r>
            <a:r>
              <a:rPr lang="en-US" altLang="uk-UA" dirty="0" err="1">
                <a:solidFill>
                  <a:srgbClr val="000099"/>
                </a:solidFill>
              </a:rPr>
              <a:t>bool</a:t>
            </a:r>
            <a:r>
              <a:rPr lang="en-US" altLang="uk-UA" dirty="0">
                <a:solidFill>
                  <a:srgbClr val="000099"/>
                </a:solidFill>
              </a:rPr>
              <a:t> </a:t>
            </a:r>
            <a:r>
              <a:rPr lang="en-US" altLang="uk-UA" dirty="0">
                <a:sym typeface="Symbol" panose="05050102010706020507" pitchFamily="18" charset="2"/>
              </a:rPr>
              <a:t></a:t>
            </a:r>
            <a:r>
              <a:rPr lang="en-US" altLang="uk-UA" dirty="0"/>
              <a:t> </a:t>
            </a:r>
            <a:r>
              <a:rPr lang="uk-UA" altLang="uk-UA" dirty="0"/>
              <a:t>тип</a:t>
            </a:r>
          </a:p>
          <a:p>
            <a:pPr eaLnBrk="1" hangingPunct="1">
              <a:defRPr/>
            </a:pPr>
            <a:r>
              <a:rPr lang="en-US" altLang="uk-UA" dirty="0" err="1"/>
              <a:t>anObject.ToString</a:t>
            </a:r>
            <a:r>
              <a:rPr lang="en-US" altLang="uk-UA" dirty="0"/>
              <a:t>();</a:t>
            </a:r>
          </a:p>
          <a:p>
            <a:pPr eaLnBrk="1" hangingPunct="1">
              <a:defRPr/>
            </a:pPr>
            <a:r>
              <a:rPr lang="en-US" altLang="uk-UA" dirty="0" err="1">
                <a:solidFill>
                  <a:schemeClr val="accent6">
                    <a:lumMod val="75000"/>
                  </a:schemeClr>
                </a:solidFill>
              </a:rPr>
              <a:t>ObjClass</a:t>
            </a:r>
            <a:r>
              <a:rPr lang="en-US" alt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uk-UA" dirty="0" err="1"/>
              <a:t>anObj</a:t>
            </a:r>
            <a:r>
              <a:rPr lang="en-US" altLang="uk-UA" dirty="0"/>
              <a:t> = </a:t>
            </a:r>
            <a:r>
              <a:rPr lang="en-US" altLang="uk-UA" dirty="0" err="1">
                <a:solidFill>
                  <a:schemeClr val="accent6">
                    <a:lumMod val="75000"/>
                  </a:schemeClr>
                </a:solidFill>
              </a:rPr>
              <a:t>ObjClass</a:t>
            </a:r>
            <a:r>
              <a:rPr lang="en-US" altLang="uk-UA" dirty="0" err="1"/>
              <a:t>.Parse</a:t>
            </a:r>
            <a:r>
              <a:rPr lang="en-US" altLang="uk-UA" dirty="0"/>
              <a:t>(</a:t>
            </a:r>
            <a:r>
              <a:rPr lang="en-US" altLang="uk-UA" dirty="0" err="1"/>
              <a:t>aString</a:t>
            </a:r>
            <a:r>
              <a:rPr lang="en-US" altLang="uk-UA" dirty="0"/>
              <a:t>);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663DBD-D0F5-47A2-8FD5-506CF326C5D3}" type="slidenum">
              <a:rPr lang="uk-UA" altLang="en-US" smtClean="0"/>
              <a:pPr/>
              <a:t>15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Запаковування значень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dirty="0">
                <a:solidFill>
                  <a:srgbClr val="0000CC"/>
                </a:solidFill>
              </a:rPr>
              <a:t>string</a:t>
            </a:r>
            <a:r>
              <a:rPr lang="en-US" altLang="uk-UA" dirty="0"/>
              <a:t> face = 1024.ToString(); </a:t>
            </a:r>
            <a:r>
              <a:rPr lang="en-US" altLang="uk-UA" dirty="0">
                <a:solidFill>
                  <a:srgbClr val="006600"/>
                </a:solidFill>
              </a:rPr>
              <a:t>// ???</a:t>
            </a:r>
            <a:br>
              <a:rPr lang="en-US" altLang="uk-UA" dirty="0">
                <a:solidFill>
                  <a:srgbClr val="006600"/>
                </a:solidFill>
              </a:rPr>
            </a:br>
            <a:r>
              <a:rPr lang="en-US" altLang="uk-UA" dirty="0"/>
              <a:t>1024 </a:t>
            </a:r>
            <a:r>
              <a:rPr lang="en-US" altLang="uk-UA" dirty="0">
                <a:sym typeface="Wingdings" panose="05000000000000000000" pitchFamily="2" charset="2"/>
              </a:rPr>
              <a:t> object(1024)  object(1024)</a:t>
            </a:r>
            <a:r>
              <a:rPr lang="en-US" altLang="uk-UA" dirty="0"/>
              <a:t>.</a:t>
            </a:r>
            <a:r>
              <a:rPr lang="en-US" altLang="uk-UA" dirty="0" err="1"/>
              <a:t>ToString</a:t>
            </a:r>
            <a:r>
              <a:rPr lang="en-US" altLang="uk-UA" dirty="0"/>
              <a:t>()</a:t>
            </a:r>
          </a:p>
          <a:p>
            <a:pPr eaLnBrk="1" hangingPunct="1">
              <a:lnSpc>
                <a:spcPct val="90000"/>
              </a:lnSpc>
            </a:pPr>
            <a:endParaRPr lang="en-US" altLang="uk-UA" dirty="0"/>
          </a:p>
          <a:p>
            <a:pPr eaLnBrk="1" hangingPunct="1">
              <a:lnSpc>
                <a:spcPct val="90000"/>
              </a:lnSpc>
            </a:pP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anInteger</a:t>
            </a:r>
            <a:r>
              <a:rPr lang="en-US" altLang="uk-UA" dirty="0"/>
              <a:t> = 25;</a:t>
            </a: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object</a:t>
            </a:r>
            <a:r>
              <a:rPr lang="en-US" altLang="uk-UA" dirty="0"/>
              <a:t> </a:t>
            </a:r>
            <a:r>
              <a:rPr lang="en-US" altLang="uk-UA" dirty="0" err="1"/>
              <a:t>boxingInt</a:t>
            </a:r>
            <a:r>
              <a:rPr lang="en-US" altLang="uk-UA" dirty="0"/>
              <a:t> = </a:t>
            </a:r>
            <a:r>
              <a:rPr lang="en-US" altLang="uk-UA" dirty="0" err="1"/>
              <a:t>anInteger</a:t>
            </a:r>
            <a:r>
              <a:rPr lang="en-US" altLang="uk-UA" dirty="0"/>
              <a:t>;</a:t>
            </a:r>
            <a:r>
              <a:rPr lang="uk-UA" altLang="uk-UA" dirty="0"/>
              <a:t> </a:t>
            </a:r>
            <a:r>
              <a:rPr lang="uk-UA" altLang="uk-UA" dirty="0">
                <a:solidFill>
                  <a:srgbClr val="006600"/>
                </a:solidFill>
              </a:rPr>
              <a:t>// копія</a:t>
            </a:r>
            <a:br>
              <a:rPr lang="en-US" altLang="uk-UA" dirty="0"/>
            </a:b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newInteger</a:t>
            </a:r>
            <a:r>
              <a:rPr lang="en-US" altLang="uk-UA" dirty="0"/>
              <a:t> = (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) </a:t>
            </a:r>
            <a:r>
              <a:rPr lang="en-US" altLang="uk-UA" dirty="0" err="1"/>
              <a:t>boxingInt</a:t>
            </a:r>
            <a:r>
              <a:rPr lang="en-US" altLang="uk-UA" dirty="0"/>
              <a:t>;</a:t>
            </a:r>
          </a:p>
          <a:p>
            <a:pPr eaLnBrk="1" hangingPunct="1">
              <a:lnSpc>
                <a:spcPct val="90000"/>
              </a:lnSpc>
            </a:pPr>
            <a:endParaRPr lang="en-US" altLang="uk-UA" dirty="0"/>
          </a:p>
          <a:p>
            <a:pPr eaLnBrk="1" hangingPunct="1">
              <a:lnSpc>
                <a:spcPct val="90000"/>
              </a:lnSpc>
            </a:pPr>
            <a:r>
              <a:rPr lang="en-US" altLang="uk-UA" dirty="0">
                <a:solidFill>
                  <a:srgbClr val="0000CC"/>
                </a:solidFill>
              </a:rPr>
              <a:t>long</a:t>
            </a:r>
            <a:r>
              <a:rPr lang="en-US" altLang="uk-UA" dirty="0"/>
              <a:t> </a:t>
            </a:r>
            <a:r>
              <a:rPr lang="en-US" altLang="uk-UA" dirty="0" err="1"/>
              <a:t>anLongInteger</a:t>
            </a:r>
            <a:r>
              <a:rPr lang="en-US" altLang="uk-UA" dirty="0"/>
              <a:t> = 2500000000;</a:t>
            </a: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object</a:t>
            </a:r>
            <a:r>
              <a:rPr lang="en-US" altLang="uk-UA" dirty="0"/>
              <a:t> </a:t>
            </a:r>
            <a:r>
              <a:rPr lang="en-US" altLang="uk-UA" dirty="0" err="1"/>
              <a:t>boxingInt</a:t>
            </a:r>
            <a:r>
              <a:rPr lang="en-US" altLang="uk-UA" dirty="0"/>
              <a:t> = </a:t>
            </a:r>
            <a:r>
              <a:rPr lang="en-US" altLang="uk-UA" dirty="0" err="1"/>
              <a:t>anLongInteger</a:t>
            </a:r>
            <a:r>
              <a:rPr lang="en-US" altLang="uk-UA" dirty="0"/>
              <a:t>;</a:t>
            </a:r>
            <a:br>
              <a:rPr lang="en-US" altLang="uk-UA" dirty="0"/>
            </a:b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wrongInteger</a:t>
            </a:r>
            <a:r>
              <a:rPr lang="en-US" altLang="uk-UA" dirty="0"/>
              <a:t> = (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) </a:t>
            </a:r>
            <a:r>
              <a:rPr lang="en-US" altLang="uk-UA" dirty="0" err="1"/>
              <a:t>boxingInt</a:t>
            </a:r>
            <a:r>
              <a:rPr lang="en-US" altLang="uk-UA" dirty="0"/>
              <a:t>;</a:t>
            </a:r>
            <a:endParaRPr lang="uk-UA" altLang="uk-UA" dirty="0"/>
          </a:p>
          <a:p>
            <a:pPr eaLnBrk="1" hangingPunct="1">
              <a:lnSpc>
                <a:spcPct val="90000"/>
              </a:lnSpc>
            </a:pPr>
            <a:endParaRPr lang="uk-UA" altLang="uk-UA" dirty="0"/>
          </a:p>
          <a:p>
            <a:pPr eaLnBrk="1" hangingPunct="1">
              <a:lnSpc>
                <a:spcPct val="90000"/>
              </a:lnSpc>
            </a:pPr>
            <a:r>
              <a:rPr lang="uk-UA" altLang="uk-UA" dirty="0"/>
              <a:t>типи-упаковки існують для всіх типів </a:t>
            </a:r>
            <a:r>
              <a:rPr lang="uk-UA" altLang="uk-UA" dirty="0">
                <a:solidFill>
                  <a:srgbClr val="006600"/>
                </a:solidFill>
              </a:rPr>
              <a:t>програми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36C9C-641C-4E46-960C-CC5D96C3074C}" type="slidenum">
              <a:rPr lang="uk-UA" altLang="en-US" smtClean="0"/>
              <a:pPr/>
              <a:t>2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Загальний перелік</a:t>
            </a:r>
          </a:p>
        </p:txBody>
      </p:sp>
      <p:graphicFrame>
        <p:nvGraphicFramePr>
          <p:cNvPr id="91288" name="Group 152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94506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Категорія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Операції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Категорія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Операції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Арифметичні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 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/  %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Приведення типу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 )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Логічні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&amp;  |  ^  ~  &amp;&amp;  ||  !</a:t>
                      </a:r>
                      <a:endParaRPr kumimoji="0" lang="uk-UA" altLang="uk-U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Тернарна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 :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Конкатенація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endParaRPr kumimoji="0" lang="uk-UA" altLang="uk-U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Делегатні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Ін-, декремент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++  --</a:t>
                      </a:r>
                      <a:endParaRPr kumimoji="0" lang="uk-UA" altLang="uk-U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Створення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new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Бітовий зсув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&lt;&lt;  &gt;&gt;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Інформаційні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typeof sizeof is as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Порівняння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==  !=  &lt;  &gt;  &lt;=  &gt;=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Звертання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 ]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Присвоєння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+=  -= 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/=  %= &amp;=  !=  ^=  &lt;&lt;=  &gt;&gt;=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Контроль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checked unchecked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Доступ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 члена класу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Кваліфікація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синоніму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::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Індексація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 ]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Поглинання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??</a:t>
                      </a:r>
                      <a:endParaRPr kumimoji="0" lang="uk-UA" altLang="uk-U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3D4C8-0CD0-4215-83D0-A2CF484B70C4}" type="slidenum">
              <a:rPr lang="uk-UA" altLang="en-US" smtClean="0"/>
              <a:pPr/>
              <a:t>3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533400"/>
          </a:xfrm>
        </p:spPr>
        <p:txBody>
          <a:bodyPr/>
          <a:lstStyle/>
          <a:p>
            <a:pPr eaLnBrk="1" hangingPunct="1"/>
            <a:r>
              <a:rPr lang="uk-UA" altLang="uk-UA" sz="3100"/>
              <a:t>Пріоритети операцій</a:t>
            </a:r>
          </a:p>
        </p:txBody>
      </p:sp>
      <p:graphicFrame>
        <p:nvGraphicFramePr>
          <p:cNvPr id="128065" name="Group 65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5486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Групи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Операції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Первинні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 ) 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  [ ]  x++  x--  new  typeof  sizeof  checked  unchecked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Унарні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  !  ~  ++x  --x  (</a:t>
                      </a: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приведення)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Множення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 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Додавання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Зсуву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&lt;&lt;   &gt;&gt;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Відношення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   &gt;   &lt;=   &gt;=   is   as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Порівняння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==   !=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Бітове “і”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&amp;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“Виключне або”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^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Бітове “або”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|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юнкція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&amp;&amp;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Диз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юнкція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||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Тернарна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 :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Поглинання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??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Присвоєння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 +=   -=   </a:t>
                      </a: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  /=   %=   &amp;=   !=   ^=   &lt;&lt;=   &gt;&gt;= </a:t>
                      </a:r>
                      <a:endParaRPr kumimoji="0" lang="uk-UA" altLang="uk-U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791D16-1E44-47F4-82DE-D7F8F4D6888D}" type="slidenum">
              <a:rPr lang="uk-UA" altLang="en-US" smtClean="0"/>
              <a:pPr/>
              <a:t>4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2900"/>
              <a:t>Можливості перевантаження операцій</a:t>
            </a:r>
          </a:p>
        </p:txBody>
      </p:sp>
      <p:graphicFrame>
        <p:nvGraphicFramePr>
          <p:cNvPr id="134182" name="Group 38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625978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Операції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Можливості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  ! 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~  ++  -- 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true  false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Унарні, перевантажують статичним методом, префіксні та постфіксні єдиним методом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 -  *  /  %  &amp;  |  ^  &lt;&lt;  &gt;&gt;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Бінарні, перевантажують статичним методом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{==  !=}  {&lt;  &gt;}  {&lt;=  &gt;=}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Бінарні, перевантажують статичним методом, обов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язково парами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  <a:b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==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!=</a:t>
                      </a: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разом з методом </a:t>
                      </a: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Equals()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 ]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Не перевантажують, використовують методи-індексатори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uk-UA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приведення</a:t>
                      </a:r>
                      <a:r>
                        <a:rPr kumimoji="0" lang="en-US" altLang="uk-U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kumimoji="0" lang="uk-UA" altLang="uk-U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Не перевантажують, використовують методи явного і неявного приведення типу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8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+=  -=  *=  /=  %=  &amp;=  |=  ^=  &lt;&lt;=  &gt;&gt;=</a:t>
                      </a:r>
                      <a:endParaRPr kumimoji="0" lang="uk-UA" altLang="uk-UA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uk-U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Перевантажуються автоматично, як тільки визначено відповідну бінарну операцію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EE2282-B488-4D3F-8AD4-1AB53234723A}" type="slidenum">
              <a:rPr lang="uk-UA" altLang="en-US" smtClean="0"/>
              <a:pPr/>
              <a:t>5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Перевантаження операцій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200" dirty="0">
                <a:solidFill>
                  <a:srgbClr val="0000CC"/>
                </a:solidFill>
              </a:rPr>
              <a:t>class</a:t>
            </a:r>
            <a:r>
              <a:rPr lang="en-US" altLang="uk-UA" sz="2200" dirty="0"/>
              <a:t> </a:t>
            </a:r>
            <a:r>
              <a:rPr lang="en-US" altLang="uk-UA" sz="2200" dirty="0">
                <a:solidFill>
                  <a:srgbClr val="336699"/>
                </a:solidFill>
              </a:rPr>
              <a:t>Fraction </a:t>
            </a:r>
            <a:r>
              <a:rPr lang="en-US" altLang="uk-UA" sz="2200" dirty="0"/>
              <a:t>{</a:t>
            </a:r>
            <a:br>
              <a:rPr lang="en-US" altLang="uk-UA" sz="2200" dirty="0"/>
            </a:br>
            <a:r>
              <a:rPr lang="en-US" altLang="uk-UA" sz="2200" dirty="0">
                <a:solidFill>
                  <a:srgbClr val="0000CC"/>
                </a:solidFill>
              </a:rPr>
              <a:t>private</a:t>
            </a:r>
            <a:r>
              <a:rPr lang="en-US" altLang="uk-UA" sz="2200" dirty="0"/>
              <a:t> </a:t>
            </a: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/>
              <a:t> </a:t>
            </a:r>
            <a:r>
              <a:rPr lang="en-US" altLang="uk-UA" sz="2200" dirty="0" err="1"/>
              <a:t>num</a:t>
            </a:r>
            <a:r>
              <a:rPr lang="en-US" altLang="uk-UA" sz="2200" dirty="0"/>
              <a:t>;	</a:t>
            </a:r>
            <a:r>
              <a:rPr lang="en-US" altLang="uk-UA" sz="2200" dirty="0">
                <a:solidFill>
                  <a:srgbClr val="0000CC"/>
                </a:solidFill>
              </a:rPr>
              <a:t>private</a:t>
            </a:r>
            <a:r>
              <a:rPr lang="en-US" altLang="uk-UA" sz="2200" dirty="0"/>
              <a:t> </a:t>
            </a: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/>
              <a:t> den;</a:t>
            </a:r>
            <a:r>
              <a:rPr lang="uk-UA" altLang="uk-UA" sz="2200" dirty="0"/>
              <a:t> </a:t>
            </a:r>
            <a:r>
              <a:rPr lang="en-US" altLang="uk-UA" sz="2200" dirty="0"/>
              <a:t>   </a:t>
            </a:r>
            <a:r>
              <a:rPr lang="uk-UA" altLang="uk-UA" sz="2200" dirty="0"/>
              <a:t>...</a:t>
            </a:r>
            <a:r>
              <a:rPr lang="en-US" altLang="uk-UA" sz="2200" dirty="0"/>
              <a:t>  </a:t>
            </a:r>
            <a:r>
              <a:rPr lang="uk-UA" altLang="uk-UA" sz="2200" dirty="0"/>
              <a:t> </a:t>
            </a:r>
            <a:r>
              <a:rPr lang="en-US" altLang="uk-UA" sz="2200" dirty="0"/>
              <a:t>}</a:t>
            </a:r>
          </a:p>
          <a:p>
            <a:pPr eaLnBrk="1" hangingPunct="1"/>
            <a:r>
              <a:rPr lang="uk-UA" altLang="uk-UA" dirty="0"/>
              <a:t>Бінарні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en-US" altLang="uk-UA" dirty="0"/>
              <a:t> Fraction </a:t>
            </a:r>
            <a:r>
              <a:rPr lang="en-US" altLang="uk-UA" dirty="0">
                <a:solidFill>
                  <a:srgbClr val="0000CC"/>
                </a:solidFill>
              </a:rPr>
              <a:t>operator</a:t>
            </a:r>
            <a:r>
              <a:rPr lang="en-US" altLang="uk-UA" dirty="0"/>
              <a:t> + (Fraction lhs, Fraction </a:t>
            </a:r>
            <a:r>
              <a:rPr lang="en-US" altLang="uk-UA" dirty="0" err="1"/>
              <a:t>rhs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Fraction res = </a:t>
            </a:r>
            <a:r>
              <a:rPr lang="en-US" altLang="uk-UA" dirty="0">
                <a:solidFill>
                  <a:srgbClr val="0000CC"/>
                </a:solidFill>
              </a:rPr>
              <a:t>new</a:t>
            </a:r>
            <a:r>
              <a:rPr lang="en-US" altLang="uk-UA" dirty="0"/>
              <a:t> Fraction(</a:t>
            </a:r>
            <a:br>
              <a:rPr lang="en-US" altLang="uk-UA" dirty="0"/>
            </a:br>
            <a:r>
              <a:rPr lang="en-US" altLang="uk-UA" dirty="0"/>
              <a:t>       </a:t>
            </a:r>
            <a:r>
              <a:rPr lang="en-US" altLang="uk-UA" dirty="0" err="1"/>
              <a:t>lhs.num</a:t>
            </a:r>
            <a:r>
              <a:rPr lang="en-US" altLang="uk-UA" dirty="0"/>
              <a:t>*</a:t>
            </a:r>
            <a:r>
              <a:rPr lang="en-US" altLang="uk-UA" dirty="0" err="1"/>
              <a:t>rhs.den+rhs.num</a:t>
            </a:r>
            <a:r>
              <a:rPr lang="en-US" altLang="uk-UA" dirty="0"/>
              <a:t>*</a:t>
            </a:r>
            <a:r>
              <a:rPr lang="en-US" altLang="uk-UA" dirty="0" err="1"/>
              <a:t>lhs.den</a:t>
            </a:r>
            <a:r>
              <a:rPr lang="en-US" altLang="uk-UA" dirty="0"/>
              <a:t>, </a:t>
            </a:r>
            <a:r>
              <a:rPr lang="en-US" altLang="uk-UA" dirty="0" err="1"/>
              <a:t>lhs.den</a:t>
            </a:r>
            <a:r>
              <a:rPr lang="en-US" altLang="uk-UA" dirty="0"/>
              <a:t>*</a:t>
            </a:r>
            <a:r>
              <a:rPr lang="en-US" altLang="uk-UA" dirty="0" err="1"/>
              <a:t>rhs.den</a:t>
            </a:r>
            <a:r>
              <a:rPr lang="en-US" altLang="uk-UA" dirty="0"/>
              <a:t>);</a:t>
            </a:r>
            <a:br>
              <a:rPr lang="en-US" altLang="uk-UA" dirty="0"/>
            </a:br>
            <a:r>
              <a:rPr lang="en-US" altLang="uk-UA" dirty="0"/>
              <a:t> 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</a:t>
            </a:r>
            <a:r>
              <a:rPr lang="en-US" altLang="uk-UA" dirty="0" err="1"/>
              <a:t>res.simplify</a:t>
            </a:r>
            <a:r>
              <a:rPr lang="en-US" altLang="uk-UA" dirty="0"/>
              <a:t>();   }</a:t>
            </a:r>
            <a:endParaRPr lang="uk-UA" altLang="uk-UA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en-US" altLang="uk-UA" dirty="0"/>
              <a:t> Fraction </a:t>
            </a:r>
            <a:r>
              <a:rPr lang="en-US" altLang="uk-UA" dirty="0">
                <a:solidFill>
                  <a:srgbClr val="0000CC"/>
                </a:solidFill>
              </a:rPr>
              <a:t>operator</a:t>
            </a:r>
            <a:r>
              <a:rPr lang="en-US" altLang="uk-UA" dirty="0"/>
              <a:t> + (Fraction lhs, 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rhs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lhs + </a:t>
            </a:r>
            <a:r>
              <a:rPr lang="en-US" altLang="uk-UA" dirty="0">
                <a:solidFill>
                  <a:srgbClr val="0000CC"/>
                </a:solidFill>
              </a:rPr>
              <a:t>new</a:t>
            </a:r>
            <a:r>
              <a:rPr lang="en-US" altLang="uk-UA" dirty="0"/>
              <a:t> Fraction(</a:t>
            </a:r>
            <a:r>
              <a:rPr lang="en-US" altLang="uk-UA" dirty="0" err="1"/>
              <a:t>rhs</a:t>
            </a:r>
            <a:r>
              <a:rPr lang="en-US" altLang="uk-UA" dirty="0"/>
              <a:t>, 1);   }</a:t>
            </a:r>
          </a:p>
          <a:p>
            <a:pPr eaLnBrk="1" hangingPunct="1"/>
            <a:r>
              <a:rPr lang="uk-UA" altLang="uk-UA" dirty="0"/>
              <a:t>Унарні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en-US" altLang="uk-UA" dirty="0"/>
              <a:t> Fraction </a:t>
            </a:r>
            <a:r>
              <a:rPr lang="en-US" altLang="uk-UA" dirty="0">
                <a:solidFill>
                  <a:srgbClr val="0000CC"/>
                </a:solidFill>
              </a:rPr>
              <a:t>operator</a:t>
            </a:r>
            <a:r>
              <a:rPr lang="en-US" altLang="uk-UA" dirty="0"/>
              <a:t> ++ (Fraction </a:t>
            </a:r>
            <a:r>
              <a:rPr lang="en-US" altLang="uk-UA" dirty="0" err="1"/>
              <a:t>theFrac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 </a:t>
            </a:r>
            <a:r>
              <a:rPr lang="en-AU" altLang="uk-UA" dirty="0" err="1"/>
              <a:t>theFrac</a:t>
            </a:r>
            <a:r>
              <a:rPr lang="en-AU" altLang="uk-UA" dirty="0"/>
              <a:t> + </a:t>
            </a:r>
            <a:r>
              <a:rPr lang="en-AU" altLang="uk-UA" dirty="0">
                <a:solidFill>
                  <a:srgbClr val="0000CC"/>
                </a:solidFill>
              </a:rPr>
              <a:t>new</a:t>
            </a:r>
            <a:r>
              <a:rPr lang="en-AU" altLang="uk-UA" dirty="0"/>
              <a:t> Fraction(1, 1)</a:t>
            </a:r>
            <a:r>
              <a:rPr lang="en-US" altLang="uk-UA" dirty="0"/>
              <a:t>;   }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0D1AFD-0099-4656-A18A-7C05383AEC08}" type="slidenum">
              <a:rPr lang="uk-UA" altLang="en-US" smtClean="0"/>
              <a:pPr/>
              <a:t>6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Перевірка рівності об</a:t>
            </a:r>
            <a:r>
              <a:rPr lang="en-US" altLang="uk-UA"/>
              <a:t>’</a:t>
            </a:r>
            <a:r>
              <a:rPr lang="uk-UA" altLang="uk-UA"/>
              <a:t>єктів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uk-UA" dirty="0" err="1"/>
              <a:t>System.Object.ReferenceEquals</a:t>
            </a:r>
            <a:r>
              <a:rPr lang="en-US" altLang="uk-UA" dirty="0"/>
              <a:t>(obj1,obj2)</a:t>
            </a:r>
          </a:p>
          <a:p>
            <a:pPr lvl="1" eaLnBrk="1" hangingPunct="1"/>
            <a:r>
              <a:rPr lang="uk-UA" altLang="uk-UA" dirty="0"/>
              <a:t>статичний, не </a:t>
            </a:r>
            <a:r>
              <a:rPr lang="uk-UA" altLang="uk-UA" dirty="0" err="1"/>
              <a:t>перевизначається</a:t>
            </a:r>
            <a:endParaRPr lang="uk-UA" altLang="uk-UA" dirty="0"/>
          </a:p>
          <a:p>
            <a:pPr lvl="1" eaLnBrk="1" hangingPunct="1"/>
            <a:r>
              <a:rPr lang="uk-UA" altLang="uk-UA" dirty="0"/>
              <a:t>чи містять два посилання одну адресу?</a:t>
            </a:r>
          </a:p>
          <a:p>
            <a:pPr eaLnBrk="1" hangingPunct="1"/>
            <a:r>
              <a:rPr lang="en-US" altLang="uk-UA" dirty="0" err="1"/>
              <a:t>System.Object.Equals</a:t>
            </a:r>
            <a:r>
              <a:rPr lang="en-US" altLang="uk-UA" dirty="0"/>
              <a:t>(obj1,obj2)</a:t>
            </a:r>
            <a:endParaRPr lang="uk-UA" altLang="uk-UA" dirty="0"/>
          </a:p>
          <a:p>
            <a:pPr lvl="1" eaLnBrk="1" hangingPunct="1"/>
            <a:r>
              <a:rPr lang="uk-UA" altLang="uk-UA" dirty="0"/>
              <a:t>перевірка аргументів на </a:t>
            </a:r>
            <a:r>
              <a:rPr lang="en-US" altLang="uk-UA" dirty="0"/>
              <a:t>null</a:t>
            </a:r>
            <a:endParaRPr lang="uk-UA" altLang="uk-UA" dirty="0"/>
          </a:p>
          <a:p>
            <a:pPr lvl="1" eaLnBrk="1" hangingPunct="1"/>
            <a:r>
              <a:rPr lang="uk-UA" altLang="uk-UA" dirty="0"/>
              <a:t>виклик віртуального методу </a:t>
            </a:r>
            <a:r>
              <a:rPr lang="en-US" altLang="uk-UA" dirty="0"/>
              <a:t>obj1.Equals(obj2)</a:t>
            </a:r>
          </a:p>
          <a:p>
            <a:pPr eaLnBrk="1" hangingPunct="1"/>
            <a:r>
              <a:rPr lang="uk-UA" altLang="uk-UA" dirty="0"/>
              <a:t>Метод екземпляра </a:t>
            </a:r>
            <a:r>
              <a:rPr lang="en-US" altLang="uk-UA" dirty="0"/>
              <a:t>bool Equals(obj2)</a:t>
            </a:r>
          </a:p>
          <a:p>
            <a:pPr lvl="1" eaLnBrk="1" hangingPunct="1"/>
            <a:r>
              <a:rPr lang="uk-UA" altLang="uk-UA" dirty="0"/>
              <a:t>можна перевизначити для поверхового чи глибокого порівняння</a:t>
            </a:r>
          </a:p>
          <a:p>
            <a:pPr eaLnBrk="1" hangingPunct="1"/>
            <a:r>
              <a:rPr lang="uk-UA" altLang="uk-UA" dirty="0"/>
              <a:t>Операції порівняння ==, !=</a:t>
            </a:r>
          </a:p>
          <a:p>
            <a:pPr lvl="1" eaLnBrk="1" hangingPunct="1"/>
            <a:r>
              <a:rPr lang="uk-UA" altLang="uk-UA" dirty="0"/>
              <a:t>вибір між порівнюванням посилань і значень</a:t>
            </a:r>
          </a:p>
          <a:p>
            <a:pPr eaLnBrk="1" hangingPunct="1"/>
            <a:r>
              <a:rPr lang="en-US" altLang="uk-UA" dirty="0"/>
              <a:t>Equals() </a:t>
            </a:r>
            <a:r>
              <a:rPr lang="uk-UA" altLang="uk-UA" dirty="0"/>
              <a:t>класу </a:t>
            </a:r>
            <a:r>
              <a:rPr lang="en-US" altLang="uk-UA" dirty="0" err="1"/>
              <a:t>System.ValueType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52737F-1BD3-43B1-8398-76401310BC0C}" type="slidenum">
              <a:rPr lang="uk-UA" altLang="en-US" smtClean="0"/>
              <a:pPr/>
              <a:t>7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Перевантаження операцій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dirty="0"/>
              <a:t>Операції еквівалентності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class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336699"/>
                </a:solidFill>
              </a:rPr>
              <a:t>Fraction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/>
              <a:t>{</a:t>
            </a:r>
            <a:r>
              <a:rPr lang="uk-UA" altLang="uk-UA" dirty="0"/>
              <a:t> </a:t>
            </a:r>
            <a:r>
              <a:rPr lang="en-US" altLang="uk-UA" dirty="0"/>
              <a:t>…</a:t>
            </a: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public override bool</a:t>
            </a:r>
            <a:r>
              <a:rPr lang="en-US" altLang="uk-UA" dirty="0"/>
              <a:t> Equals(</a:t>
            </a:r>
            <a:r>
              <a:rPr lang="en-US" altLang="uk-UA" dirty="0">
                <a:solidFill>
                  <a:srgbClr val="0000CC"/>
                </a:solidFill>
              </a:rPr>
              <a:t>object</a:t>
            </a:r>
            <a:r>
              <a:rPr lang="en-US" altLang="uk-UA" dirty="0"/>
              <a:t> </a:t>
            </a:r>
            <a:r>
              <a:rPr lang="en-US" altLang="uk-UA" dirty="0" err="1"/>
              <a:t>obj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Fraction </a:t>
            </a:r>
            <a:r>
              <a:rPr lang="en-US" altLang="uk-UA" dirty="0" err="1"/>
              <a:t>frac</a:t>
            </a:r>
            <a:r>
              <a:rPr lang="en-US" altLang="uk-UA" dirty="0"/>
              <a:t> = </a:t>
            </a:r>
            <a:r>
              <a:rPr lang="en-US" altLang="uk-UA" dirty="0" err="1"/>
              <a:t>obj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as</a:t>
            </a:r>
            <a:r>
              <a:rPr lang="en-US" altLang="uk-UA" dirty="0"/>
              <a:t> Fraction;</a:t>
            </a:r>
            <a:br>
              <a:rPr lang="en-US" altLang="uk-UA" dirty="0"/>
            </a:br>
            <a:r>
              <a:rPr lang="en-US" altLang="uk-UA" dirty="0"/>
              <a:t> 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</a:t>
            </a:r>
            <a:r>
              <a:rPr lang="en-US" altLang="uk-UA" dirty="0" err="1"/>
              <a:t>this.num</a:t>
            </a:r>
            <a:r>
              <a:rPr lang="en-US" altLang="uk-UA" dirty="0"/>
              <a:t> == </a:t>
            </a:r>
            <a:r>
              <a:rPr lang="en-US" altLang="uk-UA" dirty="0" err="1"/>
              <a:t>frac.num</a:t>
            </a:r>
            <a:r>
              <a:rPr lang="en-US" altLang="uk-UA" dirty="0"/>
              <a:t> &amp;&amp; </a:t>
            </a:r>
            <a:r>
              <a:rPr lang="en-US" altLang="uk-UA" dirty="0" err="1"/>
              <a:t>this.den</a:t>
            </a:r>
            <a:r>
              <a:rPr lang="en-US" altLang="uk-UA" dirty="0"/>
              <a:t> == </a:t>
            </a:r>
            <a:r>
              <a:rPr lang="en-US" altLang="uk-UA" dirty="0" err="1"/>
              <a:t>frac.den</a:t>
            </a:r>
            <a:r>
              <a:rPr lang="en-US" altLang="uk-UA" dirty="0"/>
              <a:t>;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override 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GetHashCode</a:t>
            </a:r>
            <a:r>
              <a:rPr lang="en-US" altLang="uk-UA" dirty="0"/>
              <a:t>()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</a:t>
            </a:r>
            <a:r>
              <a:rPr lang="en-US" altLang="uk-UA" dirty="0" err="1"/>
              <a:t>this.ToString</a:t>
            </a:r>
            <a:r>
              <a:rPr lang="en-US" altLang="uk-UA" dirty="0"/>
              <a:t>().</a:t>
            </a:r>
            <a:r>
              <a:rPr lang="en-US" altLang="uk-UA" dirty="0" err="1"/>
              <a:t>GetHashCode</a:t>
            </a:r>
            <a:r>
              <a:rPr lang="en-US" altLang="uk-UA" dirty="0"/>
              <a:t>();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bool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operator</a:t>
            </a:r>
            <a:r>
              <a:rPr lang="en-US" altLang="uk-UA" dirty="0"/>
              <a:t> == (Fraction lhs, Fraction </a:t>
            </a:r>
            <a:r>
              <a:rPr lang="en-US" altLang="uk-UA" dirty="0" err="1"/>
              <a:t>rhs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</a:t>
            </a:r>
            <a:r>
              <a:rPr lang="en-US" altLang="uk-UA" dirty="0" err="1"/>
              <a:t>lhs.Equals</a:t>
            </a:r>
            <a:r>
              <a:rPr lang="en-US" altLang="uk-UA" dirty="0"/>
              <a:t>(</a:t>
            </a:r>
            <a:r>
              <a:rPr lang="en-US" altLang="uk-UA" dirty="0" err="1"/>
              <a:t>rhs</a:t>
            </a:r>
            <a:r>
              <a:rPr lang="en-US" altLang="uk-UA" dirty="0"/>
              <a:t>);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bool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operator</a:t>
            </a:r>
            <a:r>
              <a:rPr lang="en-US" altLang="uk-UA" dirty="0"/>
              <a:t> != (Fraction lhs, Fraction </a:t>
            </a:r>
            <a:r>
              <a:rPr lang="en-US" altLang="uk-UA" dirty="0" err="1"/>
              <a:t>rhs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! </a:t>
            </a:r>
            <a:r>
              <a:rPr lang="en-US" altLang="uk-UA" dirty="0" err="1"/>
              <a:t>lhs.Equals</a:t>
            </a:r>
            <a:r>
              <a:rPr lang="en-US" altLang="uk-UA" dirty="0"/>
              <a:t>(</a:t>
            </a:r>
            <a:r>
              <a:rPr lang="en-US" altLang="uk-UA" dirty="0" err="1"/>
              <a:t>rhs</a:t>
            </a:r>
            <a:r>
              <a:rPr lang="en-US" altLang="uk-UA" dirty="0"/>
              <a:t>);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/>
              <a:t>… }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44E3DA-EEDF-4808-B591-285C9AF78452}" type="slidenum">
              <a:rPr lang="uk-UA" altLang="en-US" smtClean="0"/>
              <a:pPr/>
              <a:t>8</a:t>
            </a:fld>
            <a:r>
              <a:rPr lang="en-US" altLang="en-US"/>
              <a:t> / 15</a:t>
            </a:r>
            <a:endParaRPr lang="uk-UA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Перевантаження операцій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dirty="0"/>
              <a:t>Операції порівняння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class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336699"/>
                </a:solidFill>
              </a:rPr>
              <a:t>Fraction</a:t>
            </a:r>
            <a:r>
              <a:rPr lang="en-US" altLang="uk-UA" dirty="0"/>
              <a:t> :</a:t>
            </a:r>
            <a:r>
              <a:rPr lang="uk-UA" altLang="uk-UA" dirty="0"/>
              <a:t> </a:t>
            </a:r>
            <a:r>
              <a:rPr lang="en-US" altLang="uk-UA" dirty="0" err="1"/>
              <a:t>IComparable</a:t>
            </a:r>
            <a:endParaRPr lang="en-US" altLang="uk-UA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/>
              <a:t>{   …</a:t>
            </a:r>
            <a:br>
              <a:rPr lang="en-US" altLang="uk-UA" dirty="0"/>
            </a:br>
            <a:r>
              <a:rPr lang="en-US" altLang="uk-UA" dirty="0">
                <a:solidFill>
                  <a:srgbClr val="0000CC"/>
                </a:solidFill>
              </a:rPr>
              <a:t>public 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CompareTo</a:t>
            </a:r>
            <a:r>
              <a:rPr lang="en-US" altLang="uk-UA" dirty="0"/>
              <a:t>(</a:t>
            </a:r>
            <a:r>
              <a:rPr lang="en-US" altLang="uk-UA" dirty="0">
                <a:solidFill>
                  <a:srgbClr val="0000CC"/>
                </a:solidFill>
              </a:rPr>
              <a:t>object</a:t>
            </a:r>
            <a:r>
              <a:rPr lang="en-US" altLang="uk-UA" dirty="0"/>
              <a:t> </a:t>
            </a:r>
            <a:r>
              <a:rPr lang="en-US" altLang="uk-UA" dirty="0" err="1"/>
              <a:t>obj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Fraction </a:t>
            </a:r>
            <a:r>
              <a:rPr lang="en-US" altLang="uk-UA" dirty="0" err="1"/>
              <a:t>frac</a:t>
            </a:r>
            <a:r>
              <a:rPr lang="en-US" altLang="uk-UA" dirty="0"/>
              <a:t> = </a:t>
            </a:r>
            <a:r>
              <a:rPr lang="en-US" altLang="uk-UA" dirty="0" err="1"/>
              <a:t>obj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as</a:t>
            </a:r>
            <a:r>
              <a:rPr lang="en-US" altLang="uk-UA" dirty="0"/>
              <a:t> Fraction;</a:t>
            </a:r>
            <a:br>
              <a:rPr lang="en-US" altLang="uk-UA" dirty="0"/>
            </a:br>
            <a:r>
              <a:rPr lang="en-US" altLang="uk-UA" dirty="0"/>
              <a:t>    </a:t>
            </a:r>
            <a:r>
              <a:rPr lang="en-US" altLang="uk-UA" dirty="0" err="1">
                <a:solidFill>
                  <a:srgbClr val="0000CC"/>
                </a:solidFill>
              </a:rPr>
              <a:t>int</a:t>
            </a:r>
            <a:r>
              <a:rPr lang="en-US" altLang="uk-UA" dirty="0"/>
              <a:t> </a:t>
            </a:r>
            <a:r>
              <a:rPr lang="en-US" altLang="uk-UA" dirty="0" err="1"/>
              <a:t>dyscr</a:t>
            </a:r>
            <a:r>
              <a:rPr lang="en-US" altLang="uk-UA" dirty="0"/>
              <a:t> = </a:t>
            </a:r>
            <a:r>
              <a:rPr lang="en-US" altLang="uk-UA" dirty="0" err="1"/>
              <a:t>this.num</a:t>
            </a:r>
            <a:r>
              <a:rPr lang="en-US" altLang="uk-UA" dirty="0"/>
              <a:t>*</a:t>
            </a:r>
            <a:r>
              <a:rPr lang="en-US" altLang="uk-UA" dirty="0" err="1"/>
              <a:t>frac.den</a:t>
            </a:r>
            <a:r>
              <a:rPr lang="en-US" altLang="uk-UA" dirty="0"/>
              <a:t> - </a:t>
            </a:r>
            <a:r>
              <a:rPr lang="en-US" altLang="uk-UA" dirty="0" err="1"/>
              <a:t>frac.num</a:t>
            </a:r>
            <a:r>
              <a:rPr lang="en-US" altLang="uk-UA" dirty="0"/>
              <a:t>*</a:t>
            </a:r>
            <a:r>
              <a:rPr lang="en-US" altLang="uk-UA" dirty="0" err="1"/>
              <a:t>this.den</a:t>
            </a:r>
            <a:r>
              <a:rPr lang="en-US" altLang="uk-UA" dirty="0"/>
              <a:t>; </a:t>
            </a:r>
            <a:br>
              <a:rPr lang="en-US" altLang="uk-UA" dirty="0"/>
            </a:br>
            <a:r>
              <a:rPr lang="en-US" altLang="uk-UA" dirty="0"/>
              <a:t>    </a:t>
            </a:r>
            <a:r>
              <a:rPr lang="en-US" altLang="uk-UA" dirty="0">
                <a:solidFill>
                  <a:srgbClr val="0000CC"/>
                </a:solidFill>
              </a:rPr>
              <a:t>if</a:t>
            </a:r>
            <a:r>
              <a:rPr lang="en-US" altLang="uk-UA" dirty="0"/>
              <a:t> (</a:t>
            </a:r>
            <a:r>
              <a:rPr lang="en-US" altLang="uk-UA" dirty="0" err="1"/>
              <a:t>dyscr</a:t>
            </a:r>
            <a:r>
              <a:rPr lang="en-US" altLang="uk-UA" dirty="0"/>
              <a:t> &gt; 0)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1;</a:t>
            </a:r>
            <a:br>
              <a:rPr lang="en-US" altLang="uk-UA" dirty="0"/>
            </a:br>
            <a:r>
              <a:rPr lang="en-US" altLang="uk-UA" dirty="0"/>
              <a:t>    </a:t>
            </a:r>
            <a:r>
              <a:rPr lang="en-US" altLang="uk-UA" dirty="0">
                <a:solidFill>
                  <a:srgbClr val="0000CC"/>
                </a:solidFill>
              </a:rPr>
              <a:t>else if</a:t>
            </a:r>
            <a:r>
              <a:rPr lang="en-US" altLang="uk-UA" dirty="0"/>
              <a:t> (</a:t>
            </a:r>
            <a:r>
              <a:rPr lang="en-US" altLang="uk-UA" dirty="0" err="1"/>
              <a:t>dyscr</a:t>
            </a:r>
            <a:r>
              <a:rPr lang="en-US" altLang="uk-UA" dirty="0"/>
              <a:t> &lt; 0)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-1; </a:t>
            </a:r>
            <a:r>
              <a:rPr lang="en-US" altLang="uk-UA" dirty="0">
                <a:solidFill>
                  <a:srgbClr val="0000CC"/>
                </a:solidFill>
              </a:rPr>
              <a:t>else return</a:t>
            </a:r>
            <a:r>
              <a:rPr lang="en-US" altLang="uk-UA" dirty="0"/>
              <a:t> 0;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bool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operator</a:t>
            </a:r>
            <a:r>
              <a:rPr lang="en-US" altLang="uk-UA" dirty="0"/>
              <a:t> &gt; (Fraction lhs, Fraction </a:t>
            </a:r>
            <a:r>
              <a:rPr lang="en-US" altLang="uk-UA" dirty="0" err="1"/>
              <a:t>rhs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</a:t>
            </a:r>
            <a:r>
              <a:rPr lang="en-US" altLang="uk-UA" dirty="0" err="1"/>
              <a:t>lhs.CompareTo</a:t>
            </a:r>
            <a:r>
              <a:rPr lang="en-US" altLang="uk-UA" dirty="0"/>
              <a:t>(</a:t>
            </a:r>
            <a:r>
              <a:rPr lang="en-US" altLang="uk-UA" dirty="0" err="1"/>
              <a:t>rhs</a:t>
            </a:r>
            <a:r>
              <a:rPr lang="en-US" altLang="uk-UA" dirty="0"/>
              <a:t>) &gt; 0;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>
                <a:solidFill>
                  <a:srgbClr val="0000CC"/>
                </a:solidFill>
              </a:rPr>
              <a:t>public static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bool</a:t>
            </a:r>
            <a:r>
              <a:rPr lang="en-US" altLang="uk-UA" dirty="0"/>
              <a:t> </a:t>
            </a:r>
            <a:r>
              <a:rPr lang="en-US" altLang="uk-UA" dirty="0">
                <a:solidFill>
                  <a:srgbClr val="0000CC"/>
                </a:solidFill>
              </a:rPr>
              <a:t>operator</a:t>
            </a:r>
            <a:r>
              <a:rPr lang="en-US" altLang="uk-UA" dirty="0"/>
              <a:t> &lt; (Fraction lhs, Fraction </a:t>
            </a:r>
            <a:r>
              <a:rPr lang="en-US" altLang="uk-UA" dirty="0" err="1"/>
              <a:t>rhs</a:t>
            </a:r>
            <a:r>
              <a:rPr lang="en-US" altLang="uk-UA" dirty="0"/>
              <a:t>)</a:t>
            </a:r>
            <a:br>
              <a:rPr lang="en-US" altLang="uk-UA" dirty="0"/>
            </a:br>
            <a:r>
              <a:rPr lang="en-US" altLang="uk-UA" dirty="0"/>
              <a:t>{   </a:t>
            </a:r>
            <a:r>
              <a:rPr lang="en-US" altLang="uk-UA" dirty="0">
                <a:solidFill>
                  <a:srgbClr val="0000CC"/>
                </a:solidFill>
              </a:rPr>
              <a:t>return</a:t>
            </a:r>
            <a:r>
              <a:rPr lang="en-US" altLang="uk-UA" dirty="0"/>
              <a:t> </a:t>
            </a:r>
            <a:r>
              <a:rPr lang="en-US" altLang="uk-UA" dirty="0" err="1"/>
              <a:t>lhs.CompareTo</a:t>
            </a:r>
            <a:r>
              <a:rPr lang="en-US" altLang="uk-UA" dirty="0"/>
              <a:t>(</a:t>
            </a:r>
            <a:r>
              <a:rPr lang="en-US" altLang="uk-UA" dirty="0" err="1"/>
              <a:t>rhs</a:t>
            </a:r>
            <a:r>
              <a:rPr lang="en-US" altLang="uk-UA" dirty="0"/>
              <a:t>) &lt; 0;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uk-UA" dirty="0"/>
              <a:t>… }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Неявне перетворення типу</a:t>
            </a:r>
          </a:p>
        </p:txBody>
      </p:sp>
      <p:graphicFrame>
        <p:nvGraphicFramePr>
          <p:cNvPr id="6" name="Місце для вмісту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2465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3">
                <a:tc>
                  <a:txBody>
                    <a:bodyPr/>
                    <a:lstStyle/>
                    <a:p>
                      <a:r>
                        <a:rPr lang="uk-UA" sz="1800" dirty="0"/>
                        <a:t>З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uk-UA" sz="1800" dirty="0"/>
                        <a:t>До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3">
                <a:tc>
                  <a:txBody>
                    <a:bodyPr/>
                    <a:lstStyle/>
                    <a:p>
                      <a:r>
                        <a:rPr lang="en-US" sz="1800" dirty="0" err="1"/>
                        <a:t>sbyte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short,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 long, float, double, decimal, </a:t>
                      </a:r>
                      <a:r>
                        <a:rPr lang="en-US" sz="1800" dirty="0" err="1"/>
                        <a:t>Biglnteger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r>
                        <a:rPr lang="en-US" sz="1800" dirty="0"/>
                        <a:t>byte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short, </a:t>
                      </a:r>
                      <a:r>
                        <a:rPr lang="en-US" sz="1800" dirty="0" err="1"/>
                        <a:t>ushort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uint</a:t>
                      </a:r>
                      <a:r>
                        <a:rPr lang="en-US" sz="1800" dirty="0"/>
                        <a:t>, long, </a:t>
                      </a:r>
                      <a:r>
                        <a:rPr lang="en-US" sz="1800" dirty="0" err="1"/>
                        <a:t>ulong</a:t>
                      </a:r>
                      <a:r>
                        <a:rPr lang="en-US" sz="1800" dirty="0"/>
                        <a:t>, float, double, decimal, </a:t>
                      </a:r>
                      <a:r>
                        <a:rPr lang="en-US" sz="1800" dirty="0" err="1"/>
                        <a:t>Biglnteger</a:t>
                      </a:r>
                      <a:endParaRPr lang="en-US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3">
                <a:tc>
                  <a:txBody>
                    <a:bodyPr/>
                    <a:lstStyle/>
                    <a:p>
                      <a:r>
                        <a:rPr lang="en-US" sz="1800" dirty="0"/>
                        <a:t>short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</a:t>
                      </a:r>
                      <a:r>
                        <a:rPr lang="uk-UA" sz="1800" dirty="0"/>
                        <a:t> </a:t>
                      </a:r>
                      <a:r>
                        <a:rPr lang="en-US" sz="1800" dirty="0"/>
                        <a:t>long, float, double, decimal, </a:t>
                      </a:r>
                      <a:r>
                        <a:rPr lang="en-US" sz="1800" dirty="0" err="1"/>
                        <a:t>Biglnteger</a:t>
                      </a:r>
                      <a:r>
                        <a:rPr lang="en-US" sz="1800" dirty="0"/>
                        <a:t> 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3">
                <a:tc>
                  <a:txBody>
                    <a:bodyPr/>
                    <a:lstStyle/>
                    <a:p>
                      <a:r>
                        <a:rPr lang="en-US" sz="1800" dirty="0" err="1"/>
                        <a:t>ushort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uint</a:t>
                      </a:r>
                      <a:r>
                        <a:rPr lang="en-US" sz="1800" dirty="0"/>
                        <a:t>, long, </a:t>
                      </a:r>
                      <a:r>
                        <a:rPr lang="en-US" sz="1800" dirty="0" err="1"/>
                        <a:t>ulong</a:t>
                      </a:r>
                      <a:r>
                        <a:rPr lang="en-US" sz="1800" dirty="0"/>
                        <a:t>, float, double, decimal, </a:t>
                      </a:r>
                      <a:r>
                        <a:rPr lang="en-US" sz="1800" dirty="0" err="1"/>
                        <a:t>Biglnteger</a:t>
                      </a:r>
                      <a:r>
                        <a:rPr lang="en-US" sz="1800" dirty="0"/>
                        <a:t> 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3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long, float, double, decimal, </a:t>
                      </a:r>
                      <a:r>
                        <a:rPr lang="en-US" sz="1800" dirty="0" err="1"/>
                        <a:t>Biglnteger</a:t>
                      </a:r>
                      <a:r>
                        <a:rPr lang="en-US" sz="1800" dirty="0"/>
                        <a:t> 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3">
                <a:tc>
                  <a:txBody>
                    <a:bodyPr/>
                    <a:lstStyle/>
                    <a:p>
                      <a:r>
                        <a:rPr lang="en-US" sz="1800" dirty="0" err="1"/>
                        <a:t>uint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long, </a:t>
                      </a:r>
                      <a:r>
                        <a:rPr lang="en-US" sz="1800" dirty="0" err="1"/>
                        <a:t>ulong</a:t>
                      </a:r>
                      <a:r>
                        <a:rPr lang="en-US" sz="1800" dirty="0"/>
                        <a:t>, float, double, decimal, </a:t>
                      </a:r>
                      <a:r>
                        <a:rPr lang="en-US" sz="1800" dirty="0" err="1"/>
                        <a:t>Biglnteger</a:t>
                      </a:r>
                      <a:r>
                        <a:rPr lang="en-US" sz="1800" dirty="0"/>
                        <a:t> 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3">
                <a:tc>
                  <a:txBody>
                    <a:bodyPr/>
                    <a:lstStyle/>
                    <a:p>
                      <a:r>
                        <a:rPr lang="en-US" sz="1800" dirty="0"/>
                        <a:t>long, </a:t>
                      </a:r>
                      <a:r>
                        <a:rPr lang="en-US" sz="1800" dirty="0" err="1"/>
                        <a:t>ulong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float, double, decimal, </a:t>
                      </a:r>
                      <a:r>
                        <a:rPr lang="en-US" sz="1800" dirty="0" err="1"/>
                        <a:t>Biglnteger</a:t>
                      </a:r>
                      <a:r>
                        <a:rPr lang="en-US" sz="1800" dirty="0"/>
                        <a:t> 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3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double, </a:t>
                      </a:r>
                      <a:r>
                        <a:rPr lang="en-US" sz="1800" dirty="0" err="1"/>
                        <a:t>Biglnteger</a:t>
                      </a:r>
                      <a:r>
                        <a:rPr lang="en-US" sz="1800" dirty="0"/>
                        <a:t> 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r>
                        <a:rPr lang="en-US" sz="1800" dirty="0"/>
                        <a:t>char</a:t>
                      </a:r>
                      <a:endParaRPr lang="uk-UA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ushort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uint</a:t>
                      </a:r>
                      <a:r>
                        <a:rPr lang="en-US" sz="1800" dirty="0"/>
                        <a:t>, long, </a:t>
                      </a:r>
                      <a:r>
                        <a:rPr lang="en-US" sz="1800" dirty="0" err="1"/>
                        <a:t>ulong</a:t>
                      </a:r>
                      <a:r>
                        <a:rPr lang="en-US" sz="1800" dirty="0"/>
                        <a:t>, float, double, decimal, </a:t>
                      </a:r>
                      <a:r>
                        <a:rPr lang="en-US" sz="1800" dirty="0" err="1"/>
                        <a:t>Biglnteger</a:t>
                      </a:r>
                      <a:r>
                        <a:rPr lang="en-US" sz="1800" dirty="0"/>
                        <a:t> </a:t>
                      </a:r>
                      <a:endParaRPr lang="uk-UA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26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1E51F1-E5A3-4314-8AE6-A8F83659F3D5}" type="slidenum">
              <a:rPr lang="uk-UA" altLang="en-US" smtClean="0"/>
              <a:pPr/>
              <a:t>9</a:t>
            </a:fld>
            <a:r>
              <a:rPr lang="en-US" altLang="en-US"/>
              <a:t> / 15</a:t>
            </a:r>
            <a:endParaRPr lang="uk-UA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0FFD1C-B44E-4187-94EC-F4D0908534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A47841-6210-4A37-AC3B-992D46D9E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CD937C-9203-4593-BFB7-78930B821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65a4db-b7e9-495c-af32-635dbac9cb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3534</TotalTime>
  <Words>763</Words>
  <Application>Microsoft Office PowerPoint</Application>
  <PresentationFormat>On-screen Show (4:3)</PresentationFormat>
  <Paragraphs>209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Network</vt:lpstr>
      <vt:lpstr>Операції в мові C#</vt:lpstr>
      <vt:lpstr>Загальний перелік</vt:lpstr>
      <vt:lpstr>Пріоритети операцій</vt:lpstr>
      <vt:lpstr>Можливості перевантаження операцій</vt:lpstr>
      <vt:lpstr>Перевантаження операцій</vt:lpstr>
      <vt:lpstr>Перевірка рівності об’єктів</vt:lpstr>
      <vt:lpstr>Перевантаження операцій</vt:lpstr>
      <vt:lpstr>Перевантаження операцій</vt:lpstr>
      <vt:lpstr>Неявне перетворення типу</vt:lpstr>
      <vt:lpstr>Методи перетворення типу</vt:lpstr>
      <vt:lpstr>Методи індексатори</vt:lpstr>
      <vt:lpstr>Про окремі операції С#</vt:lpstr>
      <vt:lpstr>Типи, що допускають null</vt:lpstr>
      <vt:lpstr>Перетворення типів</vt:lpstr>
      <vt:lpstr>Запаковування значень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94</cp:revision>
  <cp:lastPrinted>1601-01-01T00:00:00Z</cp:lastPrinted>
  <dcterms:created xsi:type="dcterms:W3CDTF">1601-01-01T00:00:00Z</dcterms:created>
  <dcterms:modified xsi:type="dcterms:W3CDTF">2022-03-14T06:25:32Z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3900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