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Comforta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39" Type="http://schemas.openxmlformats.org/officeDocument/2006/relationships/font" Target="fonts/Comfortaa-bold.fntdata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customXml" Target="../customXml/item3.xml"/><Relationship Id="rId7" Type="http://schemas.openxmlformats.org/officeDocument/2006/relationships/slide" Target="slides/slide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1" Type="http://schemas.openxmlformats.org/officeDocument/2006/relationships/customXml" Target="../customXml/item2.xml"/><Relationship Id="rId24" Type="http://schemas.openxmlformats.org/officeDocument/2006/relationships/slide" Target="slides/slide18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customXml" Target="../customXml/item1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8" Type="http://schemas.openxmlformats.org/officeDocument/2006/relationships/font" Target="fonts/Comforta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adda808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adda808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d8529c4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d8529c4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0d8529c4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0d8529c4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6ecf26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6ecf26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6ecf26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6ecf26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06ecf26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06ecf26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6ecf26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6ecf26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06ecf26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06ecf26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6ecf260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6ecf260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06ecf260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06ecf260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06ecf260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06ecf260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0d8529c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0d8529c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06ecf260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06ecf260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06ecf260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06ecf260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06ecf260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06ecf260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6ecf260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6ecf260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6ecf260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06ecf260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06ecf260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06ecf260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6ecf260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06ecf260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06ecf260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06ecf260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06ecf260d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06ecf260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06ecf260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06ecf260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d8529c4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d8529c4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06ecf260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06ecf260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06ecf260d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06ecf260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0d8529c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0d8529c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d8529c4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d8529c4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d8529c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d8529c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0d8529c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0d8529c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0d8529c4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0d8529c4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d8529c4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d8529c4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subTitle"/>
          </p:nvPr>
        </p:nvSpPr>
        <p:spPr>
          <a:xfrm>
            <a:off x="457172" y="205067"/>
            <a:ext cx="82287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/>
        </p:nvSpPr>
        <p:spPr>
          <a:xfrm>
            <a:off x="311700" y="1386325"/>
            <a:ext cx="6385500" cy="7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0B5394"/>
                </a:solidFill>
              </a:rPr>
              <a:t>ПРОГРАМУВАННЯ (PYTHON)</a:t>
            </a:r>
            <a:endParaRPr b="1" sz="2600">
              <a:solidFill>
                <a:srgbClr val="0B5394"/>
              </a:solidFill>
            </a:endParaRPr>
          </a:p>
        </p:txBody>
      </p:sp>
      <p:pic>
        <p:nvPicPr>
          <p:cNvPr id="102" name="Google Shape;1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850" y="860863"/>
            <a:ext cx="1897774" cy="18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6"/>
          <p:cNvSpPr txBox="1"/>
          <p:nvPr/>
        </p:nvSpPr>
        <p:spPr>
          <a:xfrm>
            <a:off x="311700" y="2910325"/>
            <a:ext cx="8439600" cy="7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600">
                <a:solidFill>
                  <a:srgbClr val="0B5394"/>
                </a:solidFill>
              </a:rPr>
              <a:t>ООП</a:t>
            </a:r>
            <a:r>
              <a:rPr b="1" lang="uk" sz="2600">
                <a:solidFill>
                  <a:srgbClr val="0B5394"/>
                </a:solidFill>
              </a:rPr>
              <a:t> (Ч. 1)</a:t>
            </a:r>
            <a:endParaRPr b="1" sz="2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00" y="474213"/>
            <a:ext cx="8330051" cy="41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19200"/>
            <a:ext cx="8153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75" y="1055925"/>
            <a:ext cx="81915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533400"/>
            <a:ext cx="83439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50" y="825950"/>
            <a:ext cx="800100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4056300"/>
            <a:ext cx="81153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557213"/>
            <a:ext cx="82867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100138"/>
            <a:ext cx="82105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805815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81000"/>
            <a:ext cx="804862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33400"/>
            <a:ext cx="80105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38200"/>
            <a:ext cx="8440974" cy="36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5"/>
          <p:cNvPicPr preferRelativeResize="0"/>
          <p:nvPr/>
        </p:nvPicPr>
        <p:blipFill rotWithShape="1">
          <a:blip r:embed="rId3">
            <a:alphaModFix/>
          </a:blip>
          <a:srcRect b="2439" l="0" r="0" t="-2440"/>
          <a:stretch/>
        </p:blipFill>
        <p:spPr>
          <a:xfrm>
            <a:off x="457200" y="990600"/>
            <a:ext cx="82010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50" y="801450"/>
            <a:ext cx="81153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25" y="1214438"/>
            <a:ext cx="79057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066800"/>
            <a:ext cx="81057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676400"/>
            <a:ext cx="63150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52400"/>
            <a:ext cx="59364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80240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43000"/>
            <a:ext cx="52292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80333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38200"/>
            <a:ext cx="79914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Створення класів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4" name="Google Shape;1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50" y="1199075"/>
            <a:ext cx="8294400" cy="2897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826650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905000"/>
            <a:ext cx="80486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Ініціалізація екземплярів класу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0" name="Google Shape;1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50" y="1287350"/>
            <a:ext cx="8294399" cy="106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50" y="2571748"/>
            <a:ext cx="8294400" cy="125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/>
        </p:nvSpPr>
        <p:spPr>
          <a:xfrm>
            <a:off x="507350" y="243850"/>
            <a:ext cx="8294400" cy="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 u="sng">
                <a:latin typeface="Comfortaa"/>
                <a:ea typeface="Comfortaa"/>
                <a:cs typeface="Comfortaa"/>
                <a:sym typeface="Comfortaa"/>
              </a:rPr>
              <a:t>Організація коду</a:t>
            </a:r>
            <a:endParaRPr b="1" sz="2400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7" name="Google Shape;1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50" y="1385325"/>
            <a:ext cx="8294400" cy="266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88" y="1193350"/>
            <a:ext cx="82834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2400"/>
            <a:ext cx="7660825" cy="48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0" y="1048900"/>
            <a:ext cx="8367375" cy="3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13" y="593275"/>
            <a:ext cx="8084375" cy="37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E446F3DC2C4BB4CB790B18F47FEE045" ma:contentTypeVersion="2" ma:contentTypeDescription="Створення нового документа." ma:contentTypeScope="" ma:versionID="1c3605398a0ff7f8a0f7ac211bea6701">
  <xsd:schema xmlns:xsd="http://www.w3.org/2001/XMLSchema" xmlns:xs="http://www.w3.org/2001/XMLSchema" xmlns:p="http://schemas.microsoft.com/office/2006/metadata/properties" xmlns:ns2="7361fd97-11d5-4d9d-b9f7-8b269cd2bfb0" targetNamespace="http://schemas.microsoft.com/office/2006/metadata/properties" ma:root="true" ma:fieldsID="7f65ef3699b049cafd56ac599423ddc6" ns2:_="">
    <xsd:import namespace="7361fd97-11d5-4d9d-b9f7-8b269cd2bf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1fd97-11d5-4d9d-b9f7-8b269cd2bf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2B7CB7-7952-4B33-A041-2E3259B4F76A}"/>
</file>

<file path=customXml/itemProps2.xml><?xml version="1.0" encoding="utf-8"?>
<ds:datastoreItem xmlns:ds="http://schemas.openxmlformats.org/officeDocument/2006/customXml" ds:itemID="{E2F05794-C32E-40AB-8450-5509216292DF}"/>
</file>

<file path=customXml/itemProps3.xml><?xml version="1.0" encoding="utf-8"?>
<ds:datastoreItem xmlns:ds="http://schemas.openxmlformats.org/officeDocument/2006/customXml" ds:itemID="{C5B1CFD6-3783-4536-B899-224CE8234CE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0x0101004E446F3DC2C4BB4CB790B18F47FEE045</vt:lpwstr>
  </property>
</Properties>
</file>