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29" Type="http://schemas.openxmlformats.org/officeDocument/2006/relationships/customXml" Target="../customXml/item3.xml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3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8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adda8086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adda8086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56abd43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56abd43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56abd439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56abd439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56abd43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56abd43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56abd439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56abd439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56abd439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56abd439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56abd439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56abd439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3febc555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3febc555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56abd439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56abd439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6abd439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56abd439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56abd43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56abd43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febc555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febc555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56abd439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56abd439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3febc55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3febc55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3febc55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3febc55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3febc555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3febc55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3febc55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3febc55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3febc555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3febc55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febc555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febc555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56abd43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56abd43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idx="1" type="subTitle"/>
          </p:nvPr>
        </p:nvSpPr>
        <p:spPr>
          <a:xfrm>
            <a:off x="457172" y="205067"/>
            <a:ext cx="82287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/>
        </p:nvSpPr>
        <p:spPr>
          <a:xfrm>
            <a:off x="311700" y="1386325"/>
            <a:ext cx="6385500" cy="7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rgbClr val="0B5394"/>
                </a:solidFill>
              </a:rPr>
              <a:t>ПРОГРАМУВАННЯ (PYTHON)</a:t>
            </a:r>
            <a:endParaRPr b="1" sz="2600">
              <a:solidFill>
                <a:srgbClr val="0B5394"/>
              </a:solidFill>
            </a:endParaRPr>
          </a:p>
        </p:txBody>
      </p:sp>
      <p:pic>
        <p:nvPicPr>
          <p:cNvPr id="102" name="Google Shape;1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850" y="860863"/>
            <a:ext cx="1897774" cy="189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6"/>
          <p:cNvSpPr txBox="1"/>
          <p:nvPr/>
        </p:nvSpPr>
        <p:spPr>
          <a:xfrm>
            <a:off x="311700" y="2910325"/>
            <a:ext cx="8439600" cy="7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rgbClr val="0B5394"/>
                </a:solidFill>
              </a:rPr>
              <a:t>ОБРОБКА ВИНЯТКІВ. МЕНЕДЖЕРИ КОНТЕКСТУ</a:t>
            </a:r>
            <a:endParaRPr b="1" sz="2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66800"/>
            <a:ext cx="22098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857500"/>
            <a:ext cx="80962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2400"/>
            <a:ext cx="75004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457200"/>
            <a:ext cx="80867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990600"/>
            <a:ext cx="66675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533400"/>
            <a:ext cx="663892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900" y="3684825"/>
            <a:ext cx="4604950" cy="10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304800"/>
            <a:ext cx="6667500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3575" y="3702125"/>
            <a:ext cx="4959825" cy="8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1"/>
          <p:cNvSpPr txBox="1"/>
          <p:nvPr/>
        </p:nvSpPr>
        <p:spPr>
          <a:xfrm>
            <a:off x="311700" y="2224525"/>
            <a:ext cx="8439600" cy="7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rgbClr val="0B5394"/>
                </a:solidFill>
              </a:rPr>
              <a:t>МЕНЕДЖЕРИ КОНТЕКСТУ</a:t>
            </a:r>
            <a:endParaRPr b="1" sz="2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0"/>
            <a:ext cx="8839200" cy="182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42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600" y="2729713"/>
            <a:ext cx="3191786" cy="226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0"/>
            <a:ext cx="8839199" cy="3646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/>
        </p:nvSpPr>
        <p:spPr>
          <a:xfrm>
            <a:off x="311700" y="2224525"/>
            <a:ext cx="8439600" cy="7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rgbClr val="0B5394"/>
                </a:solidFill>
              </a:rPr>
              <a:t>ОБРОБКА ВИНЯТКІВ</a:t>
            </a:r>
            <a:endParaRPr b="1" sz="2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24000"/>
            <a:ext cx="782002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400" y="2724175"/>
            <a:ext cx="59340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371600"/>
            <a:ext cx="81534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">
            <a:off x="681711" y="431349"/>
            <a:ext cx="54292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250" y="2736400"/>
            <a:ext cx="65627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66800"/>
            <a:ext cx="81629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66800"/>
            <a:ext cx="80867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533400"/>
            <a:ext cx="81438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2400"/>
            <a:ext cx="79768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19200"/>
            <a:ext cx="77438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446F3DC2C4BB4CB790B18F47FEE045" ma:contentTypeVersion="2" ma:contentTypeDescription="Створення нового документа." ma:contentTypeScope="" ma:versionID="1c3605398a0ff7f8a0f7ac211bea6701">
  <xsd:schema xmlns:xsd="http://www.w3.org/2001/XMLSchema" xmlns:xs="http://www.w3.org/2001/XMLSchema" xmlns:p="http://schemas.microsoft.com/office/2006/metadata/properties" xmlns:ns2="7361fd97-11d5-4d9d-b9f7-8b269cd2bfb0" targetNamespace="http://schemas.microsoft.com/office/2006/metadata/properties" ma:root="true" ma:fieldsID="7f65ef3699b049cafd56ac599423ddc6" ns2:_="">
    <xsd:import namespace="7361fd97-11d5-4d9d-b9f7-8b269cd2bf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1fd97-11d5-4d9d-b9f7-8b269cd2b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22F17A-9975-4DF0-B536-30DA4A406FE4}"/>
</file>

<file path=customXml/itemProps2.xml><?xml version="1.0" encoding="utf-8"?>
<ds:datastoreItem xmlns:ds="http://schemas.openxmlformats.org/officeDocument/2006/customXml" ds:itemID="{100DCD7D-A9E0-4135-995B-5D6F7331CB87}"/>
</file>

<file path=customXml/itemProps3.xml><?xml version="1.0" encoding="utf-8"?>
<ds:datastoreItem xmlns:ds="http://schemas.openxmlformats.org/officeDocument/2006/customXml" ds:itemID="{8A207EC0-B6BE-470C-98FD-83B3EB9849A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0x0101004E446F3DC2C4BB4CB790B18F47FEE045</vt:lpwstr>
  </property>
</Properties>
</file>