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980DA-F5EF-4125-BFB7-07EBAAF5FD4D}" v="8" dt="2021-11-08T06:17:47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ман Селіверстов" userId="S::roman.seliverstov@lnu.edu.ua::a357dda4-0787-437c-86c6-d12f1096811d" providerId="AD" clId="Web-{94A980DA-F5EF-4125-BFB7-07EBAAF5FD4D}"/>
    <pc:docChg chg="modSld">
      <pc:chgData name="Роман Селіверстов" userId="S::roman.seliverstov@lnu.edu.ua::a357dda4-0787-437c-86c6-d12f1096811d" providerId="AD" clId="Web-{94A980DA-F5EF-4125-BFB7-07EBAAF5FD4D}" dt="2021-11-08T06:17:47.964" v="8" actId="20577"/>
      <pc:docMkLst>
        <pc:docMk/>
      </pc:docMkLst>
      <pc:sldChg chg="modSp">
        <pc:chgData name="Роман Селіверстов" userId="S::roman.seliverstov@lnu.edu.ua::a357dda4-0787-437c-86c6-d12f1096811d" providerId="AD" clId="Web-{94A980DA-F5EF-4125-BFB7-07EBAAF5FD4D}" dt="2021-11-08T06:16:29.369" v="2" actId="20577"/>
        <pc:sldMkLst>
          <pc:docMk/>
          <pc:sldMk cId="0" sldId="280"/>
        </pc:sldMkLst>
        <pc:spChg chg="mod">
          <ac:chgData name="Роман Селіверстов" userId="S::roman.seliverstov@lnu.edu.ua::a357dda4-0787-437c-86c6-d12f1096811d" providerId="AD" clId="Web-{94A980DA-F5EF-4125-BFB7-07EBAAF5FD4D}" dt="2021-11-08T06:16:29.369" v="2" actId="20577"/>
          <ac:spMkLst>
            <pc:docMk/>
            <pc:sldMk cId="0" sldId="280"/>
            <ac:spMk id="252" creationId="{00000000-0000-0000-0000-000000000000}"/>
          </ac:spMkLst>
        </pc:spChg>
      </pc:sldChg>
      <pc:sldChg chg="modSp">
        <pc:chgData name="Роман Селіверстов" userId="S::roman.seliverstov@lnu.edu.ua::a357dda4-0787-437c-86c6-d12f1096811d" providerId="AD" clId="Web-{94A980DA-F5EF-4125-BFB7-07EBAAF5FD4D}" dt="2021-11-08T06:17:23.042" v="6" actId="20577"/>
        <pc:sldMkLst>
          <pc:docMk/>
          <pc:sldMk cId="0" sldId="281"/>
        </pc:sldMkLst>
        <pc:spChg chg="mod">
          <ac:chgData name="Роман Селіверстов" userId="S::roman.seliverstov@lnu.edu.ua::a357dda4-0787-437c-86c6-d12f1096811d" providerId="AD" clId="Web-{94A980DA-F5EF-4125-BFB7-07EBAAF5FD4D}" dt="2021-11-08T06:17:23.042" v="6" actId="20577"/>
          <ac:spMkLst>
            <pc:docMk/>
            <pc:sldMk cId="0" sldId="281"/>
            <ac:spMk id="260" creationId="{00000000-0000-0000-0000-000000000000}"/>
          </ac:spMkLst>
        </pc:spChg>
      </pc:sldChg>
      <pc:sldChg chg="modSp">
        <pc:chgData name="Роман Селіверстов" userId="S::roman.seliverstov@lnu.edu.ua::a357dda4-0787-437c-86c6-d12f1096811d" providerId="AD" clId="Web-{94A980DA-F5EF-4125-BFB7-07EBAAF5FD4D}" dt="2021-11-08T06:17:47.964" v="8" actId="20577"/>
        <pc:sldMkLst>
          <pc:docMk/>
          <pc:sldMk cId="0" sldId="282"/>
        </pc:sldMkLst>
        <pc:spChg chg="mod">
          <ac:chgData name="Роман Селіверстов" userId="S::roman.seliverstov@lnu.edu.ua::a357dda4-0787-437c-86c6-d12f1096811d" providerId="AD" clId="Web-{94A980DA-F5EF-4125-BFB7-07EBAAF5FD4D}" dt="2021-11-08T06:17:47.964" v="8" actId="20577"/>
          <ac:spMkLst>
            <pc:docMk/>
            <pc:sldMk cId="0" sldId="282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287e3978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287e3978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287e3978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287e3978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87e3978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87e3978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287e3978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287e3978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87e3978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87e3978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87e3978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87e3978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287e3978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287e3978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287e3978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287e3978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87e397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287e397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287e3978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287e3978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3d1eaa8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3d1eaa8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287e3978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287e3978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287e3978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287e3978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287e39788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287e39788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287e3978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287e3978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287e3978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287e3978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287e3978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287e3978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287e3978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287e3978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287e3978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287e3978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87e3978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87e3978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287e397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287e397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87e397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87e397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87e3978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87e3978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87e3978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87e3978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87e3978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87e3978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287e3978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287e3978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46138" y="1528225"/>
            <a:ext cx="2143200" cy="2032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148325"/>
            <a:ext cx="6385500" cy="79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/>
              <a:t>Графічний інтерфейс користувача</a:t>
            </a:r>
            <a:endParaRPr sz="2600"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850" y="1622863"/>
            <a:ext cx="1897774" cy="189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 b="1">
                <a:solidFill>
                  <a:srgbClr val="F3F3F3"/>
                </a:solidFill>
              </a:rPr>
              <a:t>Розміщення віджета у декількох рядках/стовпчиках</a:t>
            </a:r>
            <a:endParaRPr sz="2200" b="1">
              <a:solidFill>
                <a:srgbClr val="F3F3F3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50" y="1329975"/>
            <a:ext cx="8579274" cy="3243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Контейнер (Frame)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25" y="1317725"/>
            <a:ext cx="81153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5">
            <a:alphaModFix/>
          </a:blip>
          <a:srcRect b="40291"/>
          <a:stretch/>
        </p:blipFill>
        <p:spPr>
          <a:xfrm>
            <a:off x="5278275" y="3729725"/>
            <a:ext cx="36766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Перемикач (Radiobutton)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50" y="1364000"/>
            <a:ext cx="8579275" cy="201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5">
            <a:alphaModFix/>
          </a:blip>
          <a:srcRect b="40291"/>
          <a:stretch/>
        </p:blipFill>
        <p:spPr>
          <a:xfrm>
            <a:off x="4675425" y="3549650"/>
            <a:ext cx="4203300" cy="13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Перемикач (Radiobutton)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350" y="1189350"/>
            <a:ext cx="6004553" cy="3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Перемикач (Radiobutton)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5" y="1305475"/>
            <a:ext cx="8533999" cy="360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Перемикач (Radiobutton)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5" y="1305475"/>
            <a:ext cx="8533999" cy="360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Кнопка (Button)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950" y="1189350"/>
            <a:ext cx="6361050" cy="38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Обробник (handler)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244250"/>
            <a:ext cx="8000031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Обробник (handler)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244250"/>
            <a:ext cx="8000031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Текстове поле (Text)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350" y="1189350"/>
            <a:ext cx="6907755" cy="3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GUI (Graphical User Interface)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5" y="1677100"/>
            <a:ext cx="8533999" cy="285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Операції з текстовим полем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550" y="1189350"/>
            <a:ext cx="6511832" cy="380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Обробка подій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50" y="1489175"/>
            <a:ext cx="8579276" cy="2527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Обробка подій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50" y="2010350"/>
            <a:ext cx="3751250" cy="29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8450" y="1431425"/>
            <a:ext cx="5510274" cy="1099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500" y="3407950"/>
            <a:ext cx="34004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Стандартні діалоги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1244250"/>
            <a:ext cx="7796753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Стандартні діалоги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4350" y="1189350"/>
            <a:ext cx="6027682" cy="3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7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Остаточний код програми</a:t>
            </a:r>
            <a:endParaRPr sz="2600" b="1">
              <a:solidFill>
                <a:srgbClr val="F3F3F3"/>
              </a:solidFill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299450" y="1166150"/>
            <a:ext cx="8579400" cy="3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tkinter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lang="uk-UA"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tkinter.messagebox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showwarning</a:t>
            </a:r>
            <a:endParaRPr sz="1100" dirty="0" err="1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100" dirty="0" err="1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r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radiusEntry.get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showwarning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('Некоректні дані', 'Радіус повинен бути числом')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100" dirty="0" err="1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roundTo.get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''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l, s = 2*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*r,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*r**2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!= 'без заокруглення':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l, s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(l,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)),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(s,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calcL.get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f'Довжина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кола:\n{l}\n\n'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calcS.get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f'Площа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круга:\n{s}'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algn="just"/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result.insert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('1.0',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продовження</a:t>
            </a:r>
            <a:endParaRPr sz="2600" b="1">
              <a:solidFill>
                <a:srgbClr val="F3F3F3"/>
              </a:solidFill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299450" y="1166150"/>
            <a:ext cx="8579400" cy="3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lang="uk-UA"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radiusEntry.delete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(0, END)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result.delete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('1.0', END)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Tk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root.title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('Обчислення довжини кола та площі круга')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='Радіус').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radiusEntry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Entry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radiusEntry.grid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=0,column=1)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calcL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calcS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Checkbutton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='Довжина кола',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calcL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=1,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Checkbutton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='Площа круга',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calcS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=1,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='Заокруглення результату:').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=2,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columnspan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=2)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rounding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rounding.grid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=3,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columnspan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=2)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закінчення</a:t>
            </a:r>
            <a:endParaRPr sz="2600" b="1">
              <a:solidFill>
                <a:srgbClr val="F3F3F3"/>
              </a:solidFill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299450" y="1394750"/>
            <a:ext cx="8579400" cy="3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7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roundTo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StringVar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rb1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rounding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roundTo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='без заокруглення')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rb1['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'] = 'не заокруглювати'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rb1.grid(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rb2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rounding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roundTo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='1')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rb2['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'] = 'до десятих'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rb2.grid(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rb3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Radiobutton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rounding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roundTo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='2')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rb3['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'] = 'до сотих'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rb3.grid(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=2)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roundTo.set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('без заокруглення')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='Обчислити',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=4,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='Очистити',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=5,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=1)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=25,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= 5)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result.grid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=4,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=0, </a:t>
            </a: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=2)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root.mainloop</a:t>
            </a:r>
            <a:r>
              <a:rPr lang="uk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Бібліотеки для розробки GUI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825" y="1176354"/>
            <a:ext cx="7611900" cy="381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Кореневе вікно (Tk)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425" y="1177100"/>
            <a:ext cx="7245487" cy="3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Методи компонування grid() i pack()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5" y="1808950"/>
            <a:ext cx="8534001" cy="255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Напис (Label)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5" y="1384400"/>
            <a:ext cx="8534000" cy="349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Втрата доступу до віджета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25" y="1696000"/>
            <a:ext cx="8534000" cy="280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Поле для введення (Entry)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50" y="1396650"/>
            <a:ext cx="8579275" cy="348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299450" y="332850"/>
            <a:ext cx="790500" cy="7590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2" y="368184"/>
            <a:ext cx="700145" cy="708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266825" y="387750"/>
            <a:ext cx="7611900" cy="649200"/>
          </a:xfrm>
          <a:prstGeom prst="rect">
            <a:avLst/>
          </a:prstGeom>
          <a:noFill/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600" b="1">
                <a:solidFill>
                  <a:srgbClr val="F3F3F3"/>
                </a:solidFill>
              </a:rPr>
              <a:t>Прапорець (Checkbutton)</a:t>
            </a:r>
            <a:endParaRPr sz="2600" b="1">
              <a:solidFill>
                <a:srgbClr val="F3F3F3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950" y="1189350"/>
            <a:ext cx="5653380" cy="3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446F3DC2C4BB4CB790B18F47FEE045" ma:contentTypeVersion="2" ma:contentTypeDescription="Створення нового документа." ma:contentTypeScope="" ma:versionID="1c3605398a0ff7f8a0f7ac211bea6701">
  <xsd:schema xmlns:xsd="http://www.w3.org/2001/XMLSchema" xmlns:xs="http://www.w3.org/2001/XMLSchema" xmlns:p="http://schemas.microsoft.com/office/2006/metadata/properties" xmlns:ns2="7361fd97-11d5-4d9d-b9f7-8b269cd2bfb0" targetNamespace="http://schemas.microsoft.com/office/2006/metadata/properties" ma:root="true" ma:fieldsID="7f65ef3699b049cafd56ac599423ddc6" ns2:_="">
    <xsd:import namespace="7361fd97-11d5-4d9d-b9f7-8b269cd2bf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1fd97-11d5-4d9d-b9f7-8b269cd2b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F243FB-F34C-4D25-AB8A-70DF0188CB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9B2DD8-817B-4BA7-A5EE-F75458A46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61fd97-11d5-4d9d-b9f7-8b269cd2bf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88B20E-B284-4FE1-813F-E955F67857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Екран (16:9)</PresentationFormat>
  <Slides>27</Slides>
  <Notes>27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28" baseType="lpstr">
      <vt:lpstr>Simple Light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revision>9</cp:revision>
  <dcterms:modified xsi:type="dcterms:W3CDTF">2021-11-08T06:17:54Z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0x0101004E446F3DC2C4BB4CB790B18F47FEE045</vt:lpwstr>
  </property>
</Properties>
</file>