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slide" Target="slides/slide18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8f6d01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8f6d01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8f6d0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8f6d0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8f6d011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8f6d01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8f6d01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8f6d01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48f6d01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48f6d01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48f6d011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48f6d01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48f6d0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48f6d0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8f6d011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48f6d011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8f6d011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8f6d011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8f6d0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8f6d0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8f6d01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8f6d01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8f6d01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8f6d01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8f6d0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8f6d0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8f6d01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8f6d01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8f6d01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8f6d01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8f6d011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8f6d01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8f6d01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8f6d01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Практичне завдання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1.1, 1.2, 1.3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Умовні ймовірності</a:t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152400" y="1170125"/>
            <a:ext cx="8915400" cy="1638300"/>
            <a:chOff x="152400" y="1170125"/>
            <a:chExt cx="8915400" cy="1638300"/>
          </a:xfrm>
        </p:grpSpPr>
        <p:pic>
          <p:nvPicPr>
            <p:cNvPr id="115" name="Google Shape;11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6210300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91250" y="1246325"/>
              <a:ext cx="2876550" cy="1381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22"/>
          <p:cNvGrpSpPr/>
          <p:nvPr/>
        </p:nvGrpSpPr>
        <p:grpSpPr>
          <a:xfrm>
            <a:off x="152400" y="2960825"/>
            <a:ext cx="8686800" cy="1514475"/>
            <a:chOff x="152400" y="2960825"/>
            <a:chExt cx="8686800" cy="1514475"/>
          </a:xfrm>
        </p:grpSpPr>
        <p:pic>
          <p:nvPicPr>
            <p:cNvPr id="118" name="Google Shape;11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960825"/>
              <a:ext cx="6029325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81725" y="3037025"/>
              <a:ext cx="2657475" cy="14129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Загальні умовні ентропії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61817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789375"/>
            <a:ext cx="60960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665800"/>
            <a:ext cx="46196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2041950"/>
            <a:ext cx="8520599" cy="83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247275"/>
            <a:ext cx="8520600" cy="4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1.3.</a:t>
            </a:r>
            <a:r>
              <a:rPr lang="uk"/>
              <a:t> Для двох дискретних джерел </a:t>
            </a:r>
            <a:r>
              <a:rPr i="1" lang="uk"/>
              <a:t>X</a:t>
            </a:r>
            <a:r>
              <a:rPr lang="uk"/>
              <a:t> та </a:t>
            </a:r>
            <a:r>
              <a:rPr i="1" lang="uk"/>
              <a:t>Y </a:t>
            </a:r>
            <a:r>
              <a:rPr lang="uk"/>
              <a:t>задано числові значення безумовних </a:t>
            </a:r>
            <a:r>
              <a:rPr i="1" lang="uk"/>
              <a:t>p</a:t>
            </a:r>
            <a:r>
              <a:rPr lang="uk"/>
              <a:t>(</a:t>
            </a:r>
            <a:r>
              <a:rPr i="1" lang="uk"/>
              <a:t>x</a:t>
            </a:r>
            <a:r>
              <a:rPr baseline="-25000" i="1" lang="uk"/>
              <a:t>i</a:t>
            </a:r>
            <a:r>
              <a:rPr lang="uk"/>
              <a:t>) та умовних </a:t>
            </a:r>
            <a:r>
              <a:rPr i="1" lang="uk"/>
              <a:t>p</a:t>
            </a:r>
            <a:r>
              <a:rPr lang="uk"/>
              <a:t>(</a:t>
            </a:r>
            <a:r>
              <a:rPr i="1" lang="uk"/>
              <a:t>y</a:t>
            </a:r>
            <a:r>
              <a:rPr baseline="-25000" i="1" lang="uk"/>
              <a:t>i</a:t>
            </a:r>
            <a:r>
              <a:rPr lang="uk"/>
              <a:t>|</a:t>
            </a:r>
            <a:r>
              <a:rPr i="1" lang="uk"/>
              <a:t>x</a:t>
            </a:r>
            <a:r>
              <a:rPr baseline="-25000" i="1" lang="uk"/>
              <a:t>i</a:t>
            </a:r>
            <a:r>
              <a:rPr lang="uk"/>
              <a:t>) ймовірностей появи символів на виході джерела </a:t>
            </a:r>
            <a:r>
              <a:rPr i="1" lang="uk"/>
              <a:t>Y</a:t>
            </a:r>
            <a:r>
              <a:rPr lang="uk"/>
              <a:t>. Обчислити ентропію </a:t>
            </a:r>
            <a:r>
              <a:rPr i="1" lang="uk"/>
              <a:t>H</a:t>
            </a:r>
            <a:r>
              <a:rPr lang="uk"/>
              <a:t>(</a:t>
            </a:r>
            <a:r>
              <a:rPr i="1" lang="uk"/>
              <a:t>X,Y</a:t>
            </a:r>
            <a:r>
              <a:rPr lang="uk"/>
              <a:t>) </a:t>
            </a:r>
            <a:r>
              <a:rPr lang="uk"/>
              <a:t>об’єднання двох джерел та </a:t>
            </a:r>
            <a:r>
              <a:rPr lang="uk"/>
              <a:t>середню взаємну кількість інформації </a:t>
            </a:r>
            <a:r>
              <a:rPr i="1" lang="uk"/>
              <a:t>I</a:t>
            </a:r>
            <a:r>
              <a:rPr lang="uk"/>
              <a:t>(</a:t>
            </a:r>
            <a:r>
              <a:rPr i="1" lang="uk"/>
              <a:t>X,Y</a:t>
            </a:r>
            <a:r>
              <a:rPr lang="uk"/>
              <a:t>). Визначити, яке з цих двох джерел має більшу надлишковість.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+---------+-------+-------+-------+----------------------------+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Варіант | p(x1) | p(x2) | p(x3) |           P(Y|X)        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+---------+-------+-------+-------+----------------------------+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0    |  0.3  |  0.2  |  0.5  |  ------------------------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      |       |       | |  0.77    0.1     0.13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      |       |       | |  0.06    0.89    0.05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      |       |       | |  0.03    0.07    0.9 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      |       |       |  ------------------------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+---------+-------+-------+-------+----------------------------+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Ентропія і надлишковість джерела </a:t>
            </a:r>
            <a:r>
              <a:rPr i="1" lang="uk"/>
              <a:t>X</a:t>
            </a:r>
            <a:endParaRPr i="1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3850" y="1170125"/>
            <a:ext cx="43104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X  |  x_1  |  x_2  |  x_3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P(X)|  0.3  |  0.2  |  0.5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349625"/>
            <a:ext cx="8380725" cy="10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Загальна умовна ентропія для джерела </a:t>
            </a:r>
            <a:r>
              <a:rPr i="1" lang="uk"/>
              <a:t>Y</a:t>
            </a:r>
            <a:endParaRPr i="1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3850" y="1170125"/>
            <a:ext cx="68244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|  0.77    0.1     0.13  |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P(Y|X) = |  0.06    0.89    0.05  |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500">
                <a:latin typeface="Courier New"/>
                <a:ea typeface="Courier New"/>
                <a:cs typeface="Courier New"/>
                <a:sym typeface="Courier New"/>
              </a:rPr>
              <a:t>         |  0.03    0.07    0.9   |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1905000" y="2374200"/>
            <a:ext cx="6902775" cy="2616900"/>
            <a:chOff x="1905000" y="2374200"/>
            <a:chExt cx="6902775" cy="2616900"/>
          </a:xfrm>
        </p:grpSpPr>
        <p:pic>
          <p:nvPicPr>
            <p:cNvPr id="153" name="Google Shape;15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5000" y="2374200"/>
              <a:ext cx="6902775" cy="215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5489" y="4533900"/>
              <a:ext cx="5896961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Ентропія об’єднання джерел</a:t>
            </a:r>
            <a:endParaRPr i="1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2431275"/>
            <a:ext cx="7791350" cy="8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Сумісні ймовірності</a:t>
            </a:r>
            <a:endParaRPr i="1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5" y="1602875"/>
            <a:ext cx="8291500" cy="2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…</a:t>
            </a:r>
            <a:endParaRPr i="1"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724013" y="1017725"/>
            <a:ext cx="7695987" cy="3874450"/>
            <a:chOff x="724013" y="1017725"/>
            <a:chExt cx="7695987" cy="3874450"/>
          </a:xfrm>
        </p:grpSpPr>
        <p:pic>
          <p:nvPicPr>
            <p:cNvPr id="173" name="Google Shape;17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013" y="1017725"/>
              <a:ext cx="7695975" cy="106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9625" y="1928800"/>
              <a:ext cx="7340374" cy="2963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193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1.1.</a:t>
            </a:r>
            <a:r>
              <a:rPr lang="uk"/>
              <a:t> </a:t>
            </a:r>
            <a:r>
              <a:rPr lang="uk"/>
              <a:t>За заданими значеннями ймовірностей появи символів </a:t>
            </a:r>
            <a:r>
              <a:rPr i="1" lang="uk"/>
              <a:t>p</a:t>
            </a:r>
            <a:r>
              <a:rPr lang="uk"/>
              <a:t>(</a:t>
            </a:r>
            <a:r>
              <a:rPr i="1" lang="uk"/>
              <a:t>x</a:t>
            </a:r>
            <a:r>
              <a:rPr baseline="-25000" i="1" lang="uk"/>
              <a:t>i</a:t>
            </a:r>
            <a:r>
              <a:rPr lang="uk"/>
              <a:t>), </a:t>
            </a:r>
            <a:r>
              <a:rPr i="1" lang="uk"/>
              <a:t>i </a:t>
            </a:r>
            <a:r>
              <a:rPr lang="uk"/>
              <a:t>= 1, 2, ... , 5 обчислити ентропію та надлишковість дискретного джерела інформації з алфавітом </a:t>
            </a:r>
            <a:r>
              <a:rPr i="1" lang="uk"/>
              <a:t>X</a:t>
            </a:r>
            <a:r>
              <a:rPr lang="uk"/>
              <a:t> = {</a:t>
            </a:r>
            <a:r>
              <a:rPr i="1" lang="uk"/>
              <a:t>x</a:t>
            </a:r>
            <a:r>
              <a:rPr baseline="-25000" lang="uk"/>
              <a:t>1</a:t>
            </a:r>
            <a:r>
              <a:rPr lang="uk"/>
              <a:t>, </a:t>
            </a:r>
            <a:r>
              <a:rPr i="1" lang="uk"/>
              <a:t>x</a:t>
            </a:r>
            <a:r>
              <a:rPr baseline="-25000" lang="uk"/>
              <a:t>2</a:t>
            </a:r>
            <a:r>
              <a:rPr lang="uk"/>
              <a:t>, </a:t>
            </a:r>
            <a:r>
              <a:rPr i="1" lang="uk"/>
              <a:t>x</a:t>
            </a:r>
            <a:r>
              <a:rPr baseline="-25000" lang="uk"/>
              <a:t>3</a:t>
            </a:r>
            <a:r>
              <a:rPr lang="uk"/>
              <a:t>, </a:t>
            </a:r>
            <a:r>
              <a:rPr i="1" lang="uk"/>
              <a:t>x</a:t>
            </a:r>
            <a:r>
              <a:rPr baseline="-25000" lang="uk"/>
              <a:t>4</a:t>
            </a:r>
            <a:r>
              <a:rPr lang="uk"/>
              <a:t>, </a:t>
            </a:r>
            <a:r>
              <a:rPr i="1" lang="uk"/>
              <a:t>x</a:t>
            </a:r>
            <a:r>
              <a:rPr baseline="-25000" lang="uk"/>
              <a:t>5</a:t>
            </a:r>
            <a:r>
              <a:rPr lang="uk"/>
              <a:t>} (об’єм алфавіту </a:t>
            </a:r>
            <a:r>
              <a:rPr i="1" lang="uk"/>
              <a:t>k </a:t>
            </a:r>
            <a:r>
              <a:rPr lang="uk"/>
              <a:t>= 5).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Варіант | p(x_1) | p(x_2) | p(x_3) | p(x_4) | p(x_5)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0    |  0.81  |  0.05  |  0.03  |  0.07  |  0.04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Ентропія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87900" y="1196750"/>
            <a:ext cx="85206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Варіант | p(x_1) | p(x_2) | p(x_3) | p(x_4) | p(x_5)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0    |  0.81  |  0.05  |  0.03  |  0.07  |  0.04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+---------+--------+--------+--------+--------+--------+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00" y="3706875"/>
            <a:ext cx="7998400" cy="10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Надлишковість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00" y="1269050"/>
            <a:ext cx="6861575" cy="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47275"/>
            <a:ext cx="8520600" cy="4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1.2.</a:t>
            </a:r>
            <a:r>
              <a:rPr lang="uk"/>
              <a:t> </a:t>
            </a:r>
            <a:r>
              <a:rPr lang="uk"/>
              <a:t>Задано матрицю сумісних ймовірностей </a:t>
            </a:r>
            <a:r>
              <a:rPr b="1" lang="uk"/>
              <a:t>P</a:t>
            </a:r>
            <a:r>
              <a:rPr lang="uk"/>
              <a:t>(</a:t>
            </a:r>
            <a:r>
              <a:rPr i="1" lang="uk"/>
              <a:t>X</a:t>
            </a:r>
            <a:r>
              <a:rPr lang="uk"/>
              <a:t>,</a:t>
            </a:r>
            <a:r>
              <a:rPr i="1" lang="uk"/>
              <a:t>Y</a:t>
            </a:r>
            <a:r>
              <a:rPr lang="uk"/>
              <a:t>) появи двох символів на виходах джерел </a:t>
            </a:r>
            <a:r>
              <a:rPr i="1" lang="uk"/>
              <a:t>X</a:t>
            </a:r>
            <a:r>
              <a:rPr lang="uk"/>
              <a:t> та </a:t>
            </a:r>
            <a:r>
              <a:rPr i="1" lang="uk"/>
              <a:t>Y</a:t>
            </a:r>
            <a:r>
              <a:rPr lang="uk"/>
              <a:t>. Обчислити ентропію </a:t>
            </a:r>
            <a:r>
              <a:rPr i="1" lang="uk"/>
              <a:t>H</a:t>
            </a:r>
            <a:r>
              <a:rPr lang="uk"/>
              <a:t>(</a:t>
            </a:r>
            <a:r>
              <a:rPr i="1" lang="uk"/>
              <a:t>X,Y</a:t>
            </a:r>
            <a:r>
              <a:rPr lang="uk"/>
              <a:t>) об’єднання двох джерел, загальні умовні ентропії </a:t>
            </a:r>
            <a:r>
              <a:rPr i="1" lang="uk"/>
              <a:t>H</a:t>
            </a:r>
            <a:r>
              <a:rPr lang="uk"/>
              <a:t>(</a:t>
            </a:r>
            <a:r>
              <a:rPr i="1" lang="uk"/>
              <a:t>X</a:t>
            </a:r>
            <a:r>
              <a:rPr lang="uk"/>
              <a:t>|</a:t>
            </a:r>
            <a:r>
              <a:rPr i="1" lang="uk"/>
              <a:t>Y</a:t>
            </a:r>
            <a:r>
              <a:rPr lang="uk"/>
              <a:t>) і </a:t>
            </a:r>
            <a:r>
              <a:rPr i="1" lang="uk"/>
              <a:t>H</a:t>
            </a:r>
            <a:r>
              <a:rPr lang="uk"/>
              <a:t>(</a:t>
            </a:r>
            <a:r>
              <a:rPr i="1" lang="uk"/>
              <a:t>Y</a:t>
            </a:r>
            <a:r>
              <a:rPr lang="uk"/>
              <a:t>|</a:t>
            </a:r>
            <a:r>
              <a:rPr i="1" lang="uk"/>
              <a:t>X</a:t>
            </a:r>
            <a:r>
              <a:rPr lang="uk"/>
              <a:t>), а також середню взаємну кількість інформації </a:t>
            </a:r>
            <a:r>
              <a:rPr i="1" lang="uk"/>
              <a:t>I</a:t>
            </a:r>
            <a:r>
              <a:rPr lang="uk"/>
              <a:t>(</a:t>
            </a:r>
            <a:r>
              <a:rPr i="1" lang="uk"/>
              <a:t>X,Y</a:t>
            </a:r>
            <a:r>
              <a:rPr lang="uk"/>
              <a:t>). Визначити, яке з цих двох джерел має більшу надлишковість та чи є джерела статистично незалежними.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Варіант |           P(X,Y)        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0    |  ------------------------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|  0.3      0      0.1 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|  0.1     0.1      0  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|   0      0.1     0.3   |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       |  ------------------------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+---------+----------------------------+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Ентропія об’єднання двох джерел, </a:t>
            </a:r>
            <a:r>
              <a:rPr i="1" lang="uk"/>
              <a:t>Н</a:t>
            </a:r>
            <a:r>
              <a:rPr lang="uk"/>
              <a:t>(</a:t>
            </a:r>
            <a:r>
              <a:rPr i="1" lang="uk"/>
              <a:t>X</a:t>
            </a:r>
            <a:r>
              <a:rPr lang="uk"/>
              <a:t>, </a:t>
            </a:r>
            <a:r>
              <a:rPr i="1" lang="uk"/>
              <a:t>Y</a:t>
            </a:r>
            <a:r>
              <a:rPr lang="uk"/>
              <a:t>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87900" y="1196750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   |  0.3      0      0.1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P(X,Y) = |  0.1     0.1      0 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   |   0      0.1     0.3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181725"/>
            <a:ext cx="8520599" cy="113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Безумовні розподіли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7900" y="1196750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   |  0.3      0      0.1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P(X,Y) = |  0.1     0.1      0 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   |   0      0.1     0.3 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798450"/>
            <a:ext cx="8451100" cy="1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Ентропія і надлишковість джерел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3850" y="1017725"/>
            <a:ext cx="43104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X  |  x_1  |  x_2  |  x_3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P(X)|  0.4  |  0.2  |  0.4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727250" y="1017725"/>
            <a:ext cx="43104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 Y  |  y_1  |  y_2  |  y_3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| P(Y)|  0.4  |  0.2  |  0.4  |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+-----+-------+-------+-------+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44825"/>
            <a:ext cx="8309250" cy="7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200" y="4010050"/>
            <a:ext cx="6122379" cy="7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Середня взаємна кількість інформації, </a:t>
            </a:r>
            <a:r>
              <a:rPr i="1" lang="uk"/>
              <a:t>I</a:t>
            </a:r>
            <a:r>
              <a:rPr lang="uk"/>
              <a:t>(</a:t>
            </a:r>
            <a:r>
              <a:rPr i="1" lang="uk"/>
              <a:t>X</a:t>
            </a:r>
            <a:r>
              <a:rPr lang="uk"/>
              <a:t>,</a:t>
            </a:r>
            <a:r>
              <a:rPr i="1" lang="uk"/>
              <a:t>Y</a:t>
            </a:r>
            <a:r>
              <a:rPr lang="uk"/>
              <a:t>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20950" y="1524650"/>
            <a:ext cx="8520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I(X,Y) = H(X) + H(Y) - H(X,Y) = 1.522 + 1.522 - 2.371 = 0.673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20950" y="2591450"/>
            <a:ext cx="8520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 sz="1700">
                <a:latin typeface="Courier New"/>
                <a:ea typeface="Courier New"/>
                <a:cs typeface="Courier New"/>
                <a:sym typeface="Courier New"/>
              </a:rPr>
              <a:t>I(X,Y) ≠ 0    ⇒    джерела статистично залежні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71C2A2BF06D04BBBD4C786D40D3DBB" ma:contentTypeVersion="0" ma:contentTypeDescription="Створення нового документа." ma:contentTypeScope="" ma:versionID="4574f985ba7865f69065ad0b31172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ee6afa368cefb35bf51763678617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EA108-E192-444A-AC5E-FA540D1679A3}"/>
</file>

<file path=customXml/itemProps2.xml><?xml version="1.0" encoding="utf-8"?>
<ds:datastoreItem xmlns:ds="http://schemas.openxmlformats.org/officeDocument/2006/customXml" ds:itemID="{DC97F201-5C61-465E-9CDC-A172716CA8C8}"/>
</file>

<file path=customXml/itemProps3.xml><?xml version="1.0" encoding="utf-8"?>
<ds:datastoreItem xmlns:ds="http://schemas.openxmlformats.org/officeDocument/2006/customXml" ds:itemID="{D4689C2A-23DF-4912-90DB-614E804994B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0x0101000D71C2A2BF06D04BBBD4C786D40D3DBB</vt:lpwstr>
  </property>
</Properties>
</file>