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58" r:id="rId5"/>
    <p:sldId id="267" r:id="rId6"/>
    <p:sldId id="294" r:id="rId7"/>
    <p:sldId id="328" r:id="rId8"/>
    <p:sldId id="329" r:id="rId9"/>
    <p:sldId id="266" r:id="rId10"/>
    <p:sldId id="303" r:id="rId11"/>
    <p:sldId id="272" r:id="rId12"/>
    <p:sldId id="312" r:id="rId13"/>
    <p:sldId id="313" r:id="rId14"/>
    <p:sldId id="317" r:id="rId15"/>
    <p:sldId id="318" r:id="rId16"/>
    <p:sldId id="319" r:id="rId17"/>
    <p:sldId id="321" r:id="rId18"/>
    <p:sldId id="273" r:id="rId19"/>
    <p:sldId id="323" r:id="rId20"/>
    <p:sldId id="275" r:id="rId21"/>
    <p:sldId id="325" r:id="rId22"/>
    <p:sldId id="277" r:id="rId23"/>
    <p:sldId id="279" r:id="rId24"/>
    <p:sldId id="260" r:id="rId2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198"/>
    <a:srgbClr val="387B6C"/>
    <a:srgbClr val="74CEBB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6"/>
    <p:restoredTop sz="77142"/>
  </p:normalViewPr>
  <p:slideViewPr>
    <p:cSldViewPr snapToGrid="0" showGuides="1">
      <p:cViewPr varScale="1">
        <p:scale>
          <a:sx n="58" d="100"/>
          <a:sy n="58" d="100"/>
        </p:scale>
        <p:origin x="912" y="42"/>
      </p:cViewPr>
      <p:guideLst>
        <p:guide orient="horz" pos="1989"/>
        <p:guide pos="3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26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25" Type="http://schemas.openxmlformats.org/officeDocument/2006/relationships/slide" Target="slides/slide22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29" Type="http://schemas.openxmlformats.org/officeDocument/2006/relationships/tableStyles" Target="tableStyle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2.xml"/><Relationship Id="rId28" Type="http://schemas.openxmlformats.org/officeDocument/2006/relationships/viewProps" Target="viewProps.xml"/><Relationship Id="rId23" Type="http://schemas.openxmlformats.org/officeDocument/2006/relationships/slide" Target="slides/slide20.xml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31" Type="http://schemas.openxmlformats.org/officeDocument/2006/relationships/customXml" Target="../customXml/item2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95A747-8555-4E19-AB85-A3E1B43E6E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封面标题特殊字体为百度简综艺.可以自行下载使用或改为微软雅黑.</a:t>
            </a: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7"/>
          <p:cNvSpPr txBox="1"/>
          <p:nvPr/>
        </p:nvSpPr>
        <p:spPr>
          <a:xfrm>
            <a:off x="8803005" y="5778818"/>
            <a:ext cx="30829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dist"/>
            <a:r>
              <a:rPr lang="uk-UA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Барський Андрій</a:t>
            </a:r>
            <a:endParaRPr lang="uk-UA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9" name="文本框 25"/>
          <p:cNvSpPr txBox="1"/>
          <p:nvPr/>
        </p:nvSpPr>
        <p:spPr>
          <a:xfrm>
            <a:off x="7225030" y="5380355"/>
            <a:ext cx="4660900" cy="337185"/>
          </a:xfrm>
          <a:prstGeom prst="rect">
            <a:avLst/>
          </a:prstGeom>
          <a:solidFill>
            <a:srgbClr val="3EB198"/>
          </a:solidFill>
          <a:ln w="9525">
            <a:noFill/>
          </a:ln>
        </p:spPr>
        <p:txBody>
          <a:bodyPr anchor="t" anchorCtr="0">
            <a:spAutoFit/>
          </a:bodyPr>
          <a:p>
            <a:pPr algn="dist"/>
            <a:r>
              <a:rPr lang="uk-UA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Виконав студент групи ПМО-31</a:t>
            </a:r>
            <a:endParaRPr lang="uk-UA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2207578" y="1983740"/>
            <a:ext cx="7701280" cy="1938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Текстові редактори </a:t>
            </a:r>
            <a:endParaRPr lang="uk-UA" altLang="zh-CN" sz="6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Vi</a:t>
            </a:r>
            <a:r>
              <a:rPr lang="uk-UA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та </a:t>
            </a: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Vim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0244" name="文本框 8"/>
          <p:cNvSpPr txBox="1"/>
          <p:nvPr/>
        </p:nvSpPr>
        <p:spPr>
          <a:xfrm>
            <a:off x="1176338" y="454025"/>
            <a:ext cx="28206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РЕЖИМИ ТА НАВІГАЦІЯ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02030" y="900430"/>
            <a:ext cx="10433050" cy="177165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Клавіші навігації: </a:t>
            </a:r>
            <a:endParaRPr kumimoji="0" lang="uk-UA" altLang="uk-UA" sz="426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76655" y="2459355"/>
            <a:ext cx="2136140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h - </a:t>
            </a:r>
            <a:r>
              <a:rPr kumimoji="0" lang="uk-UA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вліво</a:t>
            </a:r>
            <a:endParaRPr kumimoji="0" lang="uk-UA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l - </a:t>
            </a:r>
            <a:r>
              <a:rPr kumimoji="0" lang="uk-UA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вправо</a:t>
            </a: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uk-UA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uk-UA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вгору</a:t>
            </a:r>
            <a:endParaRPr lang="en-US" altLang="uk-UA" sz="28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j</a:t>
            </a: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вниз</a:t>
            </a: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5993765" y="2459355"/>
            <a:ext cx="6055995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0</a:t>
            </a: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</a:t>
            </a:r>
            <a:r>
              <a:rPr kumimoji="0" lang="uk-UA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на початок рядка</a:t>
            </a:r>
            <a:endParaRPr kumimoji="0" lang="uk-UA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$ - </a:t>
            </a: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 кінець рядка</a:t>
            </a: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uk-UA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Ctrl + f</a:t>
            </a:r>
            <a:r>
              <a:rPr lang="uk-UA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- прогортути сторінку вниз</a:t>
            </a:r>
            <a:endParaRPr lang="en-US" altLang="uk-UA" sz="28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Ctrl + b</a:t>
            </a: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прогорнути сторінку вгору</a:t>
            </a: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0244" name="文本框 8"/>
          <p:cNvSpPr txBox="1"/>
          <p:nvPr/>
        </p:nvSpPr>
        <p:spPr>
          <a:xfrm>
            <a:off x="1176338" y="454025"/>
            <a:ext cx="28206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РЕЖИМИ ТА НАВІГАЦІЯ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02030" y="900430"/>
            <a:ext cx="10433050" cy="177165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Команди навігації: </a:t>
            </a:r>
            <a:endParaRPr kumimoji="0" lang="uk-UA" altLang="uk-UA" sz="426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76655" y="2459355"/>
            <a:ext cx="4632325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n</a:t>
            </a: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</a:t>
            </a: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переміститись на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n-</a:t>
            </a: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ий рядок</a:t>
            </a:r>
            <a:endParaRPr kumimoji="0" lang="uk-UA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:0 - </a:t>
            </a: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переміститись на початок файлу</a:t>
            </a: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r>
              <a:rPr lang="en-US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$</a:t>
            </a:r>
            <a:r>
              <a:rPr lang="uk-UA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переміститись в кінець файлу</a:t>
            </a: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639560" y="2459355"/>
            <a:ext cx="5422900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w -</a:t>
            </a: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перемістити курсор на початок наступного слова</a:t>
            </a: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e</a:t>
            </a: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перемістити курсор на кінець поточного слова</a:t>
            </a: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b</a:t>
            </a: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перемістити курсор на початок попереднього слова</a:t>
            </a:r>
            <a:endParaRPr kumimoji="0" lang="uk-UA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0244" name="文本框 8"/>
          <p:cNvSpPr txBox="1"/>
          <p:nvPr/>
        </p:nvSpPr>
        <p:spPr>
          <a:xfrm>
            <a:off x="1176338" y="454025"/>
            <a:ext cx="3098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uk-UA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РЕДАГУВАННЯ ТА ПОШУК</a:t>
            </a:r>
            <a:endParaRPr lang="uk-UA" altLang="uk-UA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02030" y="900430"/>
            <a:ext cx="10433050" cy="177165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Команди редагування: </a:t>
            </a:r>
            <a:endParaRPr kumimoji="0" lang="uk-UA" altLang="uk-UA" sz="426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76655" y="2459355"/>
            <a:ext cx="5383530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 -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вставити текст після курсору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А - вставити текст в кінець рядка</a:t>
            </a: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о - порожній рядок під курсором</a:t>
            </a: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uk-UA" sz="2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uk-UA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- </a:t>
            </a:r>
            <a:r>
              <a:rPr lang="uk-UA" altLang="uk-UA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порожній рядок над курсором</a:t>
            </a:r>
            <a:endParaRPr lang="uk-UA" altLang="uk-UA" sz="2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uk-UA" altLang="uk-UA" sz="2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uk-UA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en-US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uk-UA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en-US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uk-UA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видалити символ за курсором</a:t>
            </a:r>
            <a:endParaRPr lang="uk-UA" altLang="en-US" sz="2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639560" y="2459355"/>
            <a:ext cx="5551805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С (сс)</a:t>
            </a: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очистити рядок</a:t>
            </a: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замінити символ</a:t>
            </a: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 -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замінити рядок</a:t>
            </a: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J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об’єднати сусідні рядки</a:t>
            </a: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X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видалити вимвол перед курсором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0244" name="文本框 8"/>
          <p:cNvSpPr txBox="1"/>
          <p:nvPr/>
        </p:nvSpPr>
        <p:spPr>
          <a:xfrm>
            <a:off x="1176338" y="454025"/>
            <a:ext cx="3098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uk-UA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РЕДАГУВАННЯ ТА ПОШУК</a:t>
            </a:r>
            <a:endParaRPr lang="uk-UA" altLang="uk-UA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02030" y="900430"/>
            <a:ext cx="10433050" cy="177165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Команди редагування: </a:t>
            </a:r>
            <a:endParaRPr kumimoji="0" lang="uk-UA" altLang="uk-UA" sz="426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76655" y="2459355"/>
            <a:ext cx="5561965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X -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видалити символ перед курсором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y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скопіювати символ</a:t>
            </a: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p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вставити символ після курсору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dw -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видалити слово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D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видалити</a:t>
            </a: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символи після курсору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639560" y="2459355"/>
            <a:ext cx="5551805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dd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видалити весь рядок</a:t>
            </a: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Y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yy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)</a:t>
            </a: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скопіювати весь рядок</a:t>
            </a: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u -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відмінити дії назад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Ctrl + r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(</a:t>
            </a: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 red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)</a:t>
            </a: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відмінити відміну дії</a:t>
            </a: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0244" name="文本框 8"/>
          <p:cNvSpPr txBox="1"/>
          <p:nvPr/>
        </p:nvSpPr>
        <p:spPr>
          <a:xfrm>
            <a:off x="1176338" y="454025"/>
            <a:ext cx="3098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uk-UA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РЕДАГУВАННЯ ТА ПОШУК</a:t>
            </a:r>
            <a:endParaRPr lang="uk-UA" altLang="uk-UA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02030" y="900430"/>
            <a:ext cx="10433050" cy="177165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Команди пошуку: </a:t>
            </a:r>
            <a:endParaRPr kumimoji="0" lang="uk-UA" altLang="uk-UA" sz="426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76655" y="2459355"/>
            <a:ext cx="5561965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:set incsearch -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вкл послідовний пошук</a:t>
            </a: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:set hlsearch -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вкл. пошук із підсвічуванням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:set noincsearch -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викл. послід. пошук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:set nohlsearch -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викл. пошук із підсв.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/&lt;</a:t>
            </a:r>
            <a:r>
              <a:rPr kumimoji="0" lang="ru-RU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символи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&gt;</a:t>
            </a:r>
            <a:r>
              <a:rPr kumimoji="0" lang="ru-RU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пошук символ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ів у файлі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639560" y="2459355"/>
            <a:ext cx="5551805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uk-UA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 - </a:t>
            </a:r>
            <a:r>
              <a:rPr lang="uk-UA" altLang="uk-UA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знайти наступне входження</a:t>
            </a:r>
            <a:r>
              <a:rPr lang="uk-UA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N -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знайти попереднє входження</a:t>
            </a: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// - 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повторити попередній пошук</a:t>
            </a: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?&lt;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символи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&gt;</a:t>
            </a:r>
            <a:r>
              <a:rPr kumimoji="0" lang="uk-UA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- шукати у зворотньому порядку</a:t>
            </a: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??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повторити останні зворотній пошук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0244" name="文本框 8"/>
          <p:cNvSpPr txBox="1"/>
          <p:nvPr/>
        </p:nvSpPr>
        <p:spPr>
          <a:xfrm>
            <a:off x="1176338" y="454025"/>
            <a:ext cx="3098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uk-UA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РЕДАГУВАННЯ ТА ПОШУК</a:t>
            </a:r>
            <a:endParaRPr lang="uk-UA" altLang="uk-UA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02030" y="900430"/>
            <a:ext cx="10433050" cy="177165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Команди пошуку: </a:t>
            </a:r>
            <a:endParaRPr kumimoji="0" lang="uk-UA" altLang="uk-UA" sz="426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76655" y="2459355"/>
            <a:ext cx="5561965" cy="36601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* - пошук наступного входження слова за курсором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#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пошук попереднього входження слова за курсором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639560" y="2459355"/>
            <a:ext cx="5551805" cy="405574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:vimgrep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слово </a:t>
            </a: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*.txt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пошук слова у всіх текстових файлах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:cn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- наступне входження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:cN - 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попереднє входження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268" name="文本框 8"/>
          <p:cNvSpPr txBox="1"/>
          <p:nvPr/>
        </p:nvSpPr>
        <p:spPr>
          <a:xfrm>
            <a:off x="1176338" y="454025"/>
            <a:ext cx="291084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ЗАКЛАДКИ ТА МАКРОСИ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9" name="TextBox 13"/>
          <p:cNvSpPr txBox="1"/>
          <p:nvPr/>
        </p:nvSpPr>
        <p:spPr>
          <a:xfrm>
            <a:off x="977900" y="4160520"/>
            <a:ext cx="1032891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ru-RU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ru-RU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Для в</a:t>
            </a:r>
            <a:r>
              <a:rPr lang="uk-UA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ідображення списку зі всіма закладками введіть </a:t>
            </a:r>
            <a:r>
              <a:rPr lang="ru-RU" altLang="uk-UA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en-US" altLang="uk-UA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marks. </a:t>
            </a:r>
            <a:r>
              <a:rPr lang="uk-UA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Для того, щоб видалити закладку - </a:t>
            </a:r>
            <a:r>
              <a:rPr lang="ru-RU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delmarks {</a:t>
            </a:r>
            <a:r>
              <a:rPr lang="uk-UA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назва-закладки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}</a:t>
            </a:r>
            <a:r>
              <a:rPr lang="uk-UA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endParaRPr lang="uk-UA" altLang="en-US" sz="2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977900" y="1976755"/>
            <a:ext cx="10329545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Закладки допомагають швидше переміщатись в межах одного файлу. Для створення закладки необхідно ввести команду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m{</a:t>
            </a:r>
            <a:r>
              <a:rPr lang="uk-UA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назва-закладки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}</a:t>
            </a:r>
            <a:r>
              <a:rPr lang="uk-UA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endParaRPr lang="uk-UA" altLang="en-US" sz="2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268" name="文本框 8"/>
          <p:cNvSpPr txBox="1"/>
          <p:nvPr/>
        </p:nvSpPr>
        <p:spPr>
          <a:xfrm>
            <a:off x="1176338" y="454025"/>
            <a:ext cx="291084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ЗАКЛАДКИ ТА МАКРОСИ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1002030" y="2087245"/>
            <a:ext cx="10797540" cy="34467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Макроси дозволяють записувати та відтворювати послідовності команд. Щоб почати запис введіть команду </a:t>
            </a: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q&lt;</a:t>
            </a:r>
            <a:r>
              <a:rPr lang="uk-UA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назва-макроса</a:t>
            </a: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&gt;</a:t>
            </a:r>
            <a:r>
              <a:rPr lang="uk-UA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 Під час запису можна виконувати команди копіювання, вставлення, заміни, видалення і т.д.. Для закінчення запису натисніть </a:t>
            </a: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q. </a:t>
            </a:r>
            <a:r>
              <a:rPr lang="uk-UA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Щоб виконати макрос введіть </a:t>
            </a: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@{</a:t>
            </a:r>
            <a:r>
              <a:rPr lang="uk-UA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назва-макроса</a:t>
            </a: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}</a:t>
            </a:r>
            <a:r>
              <a:rPr lang="uk-UA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endParaRPr lang="uk-UA" altLang="en-US" sz="3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388" name="文本框 8"/>
          <p:cNvSpPr txBox="1"/>
          <p:nvPr/>
        </p:nvSpPr>
        <p:spPr>
          <a:xfrm>
            <a:off x="1176338" y="454025"/>
            <a:ext cx="38373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РЕГІСТРИ ТА ІНШІ МОЖЛИВОСТІ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989013" y="2278063"/>
            <a:ext cx="5121275" cy="1570038"/>
          </a:xfrm>
          <a:prstGeom prst="rect">
            <a:avLst/>
          </a:prstGeom>
          <a:solidFill>
            <a:srgbClr val="3EB1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6110288" y="2278063"/>
            <a:ext cx="5119688" cy="1570038"/>
          </a:xfrm>
          <a:prstGeom prst="rect">
            <a:avLst/>
          </a:prstGeom>
          <a:solidFill>
            <a:srgbClr val="2B7D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989013" y="3848100"/>
            <a:ext cx="5121275" cy="1568450"/>
          </a:xfrm>
          <a:prstGeom prst="rect">
            <a:avLst/>
          </a:prstGeom>
          <a:solidFill>
            <a:srgbClr val="2B7D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6110288" y="3848100"/>
            <a:ext cx="5119688" cy="1568450"/>
          </a:xfrm>
          <a:prstGeom prst="rect">
            <a:avLst/>
          </a:prstGeom>
          <a:solidFill>
            <a:srgbClr val="3EB1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Oval 10"/>
          <p:cNvSpPr/>
          <p:nvPr/>
        </p:nvSpPr>
        <p:spPr>
          <a:xfrm>
            <a:off x="4541838" y="2278063"/>
            <a:ext cx="3136900" cy="3138488"/>
          </a:xfrm>
          <a:prstGeom prst="ellipse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6" rIns="121893" bIns="60946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7" name="Group 4698"/>
          <p:cNvGrpSpPr/>
          <p:nvPr/>
        </p:nvGrpSpPr>
        <p:grpSpPr bwMode="auto">
          <a:xfrm>
            <a:off x="6446021" y="4180356"/>
            <a:ext cx="633881" cy="646920"/>
            <a:chOff x="5473700" y="4070349"/>
            <a:chExt cx="312738" cy="319088"/>
          </a:xfrm>
          <a:solidFill>
            <a:schemeClr val="bg1"/>
          </a:solidFill>
        </p:grpSpPr>
        <p:sp>
          <p:nvSpPr>
            <p:cNvPr id="20" name="Freeform 420@|5FFC:0|FBC:0|LFC:16777215|LBC:16777215"/>
            <p:cNvSpPr>
              <a:spLocks noChangeArrowheads="1"/>
            </p:cNvSpPr>
            <p:nvPr/>
          </p:nvSpPr>
          <p:spPr bwMode="auto">
            <a:xfrm>
              <a:off x="5743575" y="40735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Freeform 423@|5FFC:0|FBC:0|LFC:16777215|LBC:16777215"/>
            <p:cNvSpPr>
              <a:spLocks noChangeArrowheads="1"/>
            </p:cNvSpPr>
            <p:nvPr/>
          </p:nvSpPr>
          <p:spPr bwMode="auto">
            <a:xfrm>
              <a:off x="5591175" y="4286249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Freeform 424@|5FFC:0|FBC:0|LFC:16777215|LBC:16777215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167 w 870"/>
                <a:gd name="T3" fmla="*/ 0 h 887"/>
                <a:gd name="T4" fmla="*/ 0 w 870"/>
                <a:gd name="T5" fmla="*/ 167 h 887"/>
                <a:gd name="T6" fmla="*/ 142 w 870"/>
                <a:gd name="T7" fmla="*/ 317 h 887"/>
                <a:gd name="T8" fmla="*/ 594 w 870"/>
                <a:gd name="T9" fmla="*/ 760 h 887"/>
                <a:gd name="T10" fmla="*/ 869 w 870"/>
                <a:gd name="T11" fmla="*/ 886 h 887"/>
                <a:gd name="T12" fmla="*/ 769 w 870"/>
                <a:gd name="T13" fmla="*/ 601 h 887"/>
                <a:gd name="T14" fmla="*/ 318 w 870"/>
                <a:gd name="T15" fmla="*/ 142 h 887"/>
                <a:gd name="T16" fmla="*/ 117 w 870"/>
                <a:gd name="T17" fmla="*/ 225 h 887"/>
                <a:gd name="T18" fmla="*/ 58 w 870"/>
                <a:gd name="T19" fmla="*/ 167 h 887"/>
                <a:gd name="T20" fmla="*/ 167 w 870"/>
                <a:gd name="T21" fmla="*/ 58 h 887"/>
                <a:gd name="T22" fmla="*/ 226 w 870"/>
                <a:gd name="T23" fmla="*/ 116 h 887"/>
                <a:gd name="T24" fmla="*/ 117 w 870"/>
                <a:gd name="T25" fmla="*/ 225 h 887"/>
                <a:gd name="T26" fmla="*/ 769 w 870"/>
                <a:gd name="T27" fmla="*/ 819 h 887"/>
                <a:gd name="T28" fmla="*/ 610 w 870"/>
                <a:gd name="T29" fmla="*/ 744 h 887"/>
                <a:gd name="T30" fmla="*/ 594 w 870"/>
                <a:gd name="T31" fmla="*/ 727 h 887"/>
                <a:gd name="T32" fmla="*/ 677 w 870"/>
                <a:gd name="T33" fmla="*/ 735 h 887"/>
                <a:gd name="T34" fmla="*/ 669 w 870"/>
                <a:gd name="T35" fmla="*/ 668 h 887"/>
                <a:gd name="T36" fmla="*/ 736 w 870"/>
                <a:gd name="T37" fmla="*/ 677 h 887"/>
                <a:gd name="T38" fmla="*/ 736 w 870"/>
                <a:gd name="T39" fmla="*/ 593 h 887"/>
                <a:gd name="T40" fmla="*/ 752 w 870"/>
                <a:gd name="T41" fmla="*/ 610 h 887"/>
                <a:gd name="T42" fmla="*/ 811 w 870"/>
                <a:gd name="T43" fmla="*/ 769 h 887"/>
                <a:gd name="T44" fmla="*/ 769 w 870"/>
                <a:gd name="T45" fmla="*/ 819 h 887"/>
                <a:gd name="T46" fmla="*/ 769 w 870"/>
                <a:gd name="T47" fmla="*/ 819 h 887"/>
                <a:gd name="T48" fmla="*/ 769 w 870"/>
                <a:gd name="T49" fmla="*/ 81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  <a:close/>
                  <a:moveTo>
                    <a:pt x="117" y="225"/>
                  </a:moveTo>
                  <a:lnTo>
                    <a:pt x="58" y="167"/>
                  </a:lnTo>
                  <a:lnTo>
                    <a:pt x="167" y="58"/>
                  </a:lnTo>
                  <a:lnTo>
                    <a:pt x="226" y="116"/>
                  </a:lnTo>
                  <a:lnTo>
                    <a:pt x="117" y="225"/>
                  </a:lnTo>
                  <a:close/>
                  <a:moveTo>
                    <a:pt x="769" y="819"/>
                  </a:moveTo>
                  <a:lnTo>
                    <a:pt x="610" y="744"/>
                  </a:lnTo>
                  <a:lnTo>
                    <a:pt x="594" y="727"/>
                  </a:lnTo>
                  <a:lnTo>
                    <a:pt x="677" y="735"/>
                  </a:lnTo>
                  <a:lnTo>
                    <a:pt x="669" y="668"/>
                  </a:lnTo>
                  <a:lnTo>
                    <a:pt x="736" y="677"/>
                  </a:lnTo>
                  <a:lnTo>
                    <a:pt x="736" y="593"/>
                  </a:lnTo>
                  <a:lnTo>
                    <a:pt x="752" y="610"/>
                  </a:lnTo>
                  <a:lnTo>
                    <a:pt x="811" y="769"/>
                  </a:lnTo>
                  <a:lnTo>
                    <a:pt x="769" y="819"/>
                  </a:lnTo>
                  <a:close/>
                  <a:moveTo>
                    <a:pt x="769" y="819"/>
                  </a:moveTo>
                  <a:lnTo>
                    <a:pt x="769" y="8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Freeform 425@|5FFC:0|FBC:0|LFC:16777215|LBC:16777215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318 w 870"/>
                <a:gd name="T3" fmla="*/ 142 h 887"/>
                <a:gd name="T4" fmla="*/ 167 w 870"/>
                <a:gd name="T5" fmla="*/ 0 h 887"/>
                <a:gd name="T6" fmla="*/ 0 w 870"/>
                <a:gd name="T7" fmla="*/ 167 h 887"/>
                <a:gd name="T8" fmla="*/ 142 w 870"/>
                <a:gd name="T9" fmla="*/ 317 h 887"/>
                <a:gd name="T10" fmla="*/ 142 w 870"/>
                <a:gd name="T11" fmla="*/ 317 h 887"/>
                <a:gd name="T12" fmla="*/ 594 w 870"/>
                <a:gd name="T13" fmla="*/ 760 h 887"/>
                <a:gd name="T14" fmla="*/ 869 w 870"/>
                <a:gd name="T15" fmla="*/ 886 h 887"/>
                <a:gd name="T16" fmla="*/ 769 w 870"/>
                <a:gd name="T17" fmla="*/ 601 h 887"/>
                <a:gd name="T18" fmla="*/ 318 w 870"/>
                <a:gd name="T19" fmla="*/ 14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318" y="142"/>
                  </a:ln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Freeform 426@|5FFC:0|FBC:0|LFC:16777215|LBC:16777215"/>
            <p:cNvSpPr>
              <a:spLocks noChangeArrowheads="1"/>
            </p:cNvSpPr>
            <p:nvPr/>
          </p:nvSpPr>
          <p:spPr bwMode="auto">
            <a:xfrm>
              <a:off x="5494338" y="4090987"/>
              <a:ext cx="60325" cy="60325"/>
            </a:xfrm>
            <a:custGeom>
              <a:avLst/>
              <a:gdLst>
                <a:gd name="T0" fmla="*/ 59 w 169"/>
                <a:gd name="T1" fmla="*/ 167 h 168"/>
                <a:gd name="T2" fmla="*/ 0 w 169"/>
                <a:gd name="T3" fmla="*/ 109 h 168"/>
                <a:gd name="T4" fmla="*/ 109 w 169"/>
                <a:gd name="T5" fmla="*/ 0 h 168"/>
                <a:gd name="T6" fmla="*/ 168 w 169"/>
                <a:gd name="T7" fmla="*/ 58 h 168"/>
                <a:gd name="T8" fmla="*/ 59 w 169"/>
                <a:gd name="T9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8">
                  <a:moveTo>
                    <a:pt x="59" y="167"/>
                  </a:moveTo>
                  <a:lnTo>
                    <a:pt x="0" y="109"/>
                  </a:lnTo>
                  <a:lnTo>
                    <a:pt x="109" y="0"/>
                  </a:lnTo>
                  <a:lnTo>
                    <a:pt x="168" y="58"/>
                  </a:lnTo>
                  <a:lnTo>
                    <a:pt x="59" y="16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Freeform 427@|5FFC:0|FBC:0|LFC:16777215|LBC:16777215"/>
            <p:cNvSpPr>
              <a:spLocks noChangeArrowheads="1"/>
            </p:cNvSpPr>
            <p:nvPr/>
          </p:nvSpPr>
          <p:spPr bwMode="auto">
            <a:xfrm>
              <a:off x="5688013" y="4283074"/>
              <a:ext cx="77787" cy="80963"/>
            </a:xfrm>
            <a:custGeom>
              <a:avLst/>
              <a:gdLst>
                <a:gd name="T0" fmla="*/ 175 w 218"/>
                <a:gd name="T1" fmla="*/ 226 h 227"/>
                <a:gd name="T2" fmla="*/ 16 w 218"/>
                <a:gd name="T3" fmla="*/ 151 h 227"/>
                <a:gd name="T4" fmla="*/ 0 w 218"/>
                <a:gd name="T5" fmla="*/ 134 h 227"/>
                <a:gd name="T6" fmla="*/ 83 w 218"/>
                <a:gd name="T7" fmla="*/ 142 h 227"/>
                <a:gd name="T8" fmla="*/ 75 w 218"/>
                <a:gd name="T9" fmla="*/ 75 h 227"/>
                <a:gd name="T10" fmla="*/ 142 w 218"/>
                <a:gd name="T11" fmla="*/ 84 h 227"/>
                <a:gd name="T12" fmla="*/ 142 w 218"/>
                <a:gd name="T13" fmla="*/ 0 h 227"/>
                <a:gd name="T14" fmla="*/ 158 w 218"/>
                <a:gd name="T15" fmla="*/ 17 h 227"/>
                <a:gd name="T16" fmla="*/ 217 w 218"/>
                <a:gd name="T17" fmla="*/ 176 h 227"/>
                <a:gd name="T18" fmla="*/ 175 w 218"/>
                <a:gd name="T19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27">
                  <a:moveTo>
                    <a:pt x="175" y="226"/>
                  </a:moveTo>
                  <a:lnTo>
                    <a:pt x="16" y="151"/>
                  </a:lnTo>
                  <a:lnTo>
                    <a:pt x="0" y="134"/>
                  </a:lnTo>
                  <a:lnTo>
                    <a:pt x="83" y="142"/>
                  </a:lnTo>
                  <a:lnTo>
                    <a:pt x="75" y="75"/>
                  </a:lnTo>
                  <a:lnTo>
                    <a:pt x="142" y="84"/>
                  </a:lnTo>
                  <a:lnTo>
                    <a:pt x="142" y="0"/>
                  </a:lnTo>
                  <a:lnTo>
                    <a:pt x="158" y="17"/>
                  </a:lnTo>
                  <a:lnTo>
                    <a:pt x="217" y="176"/>
                  </a:lnTo>
                  <a:lnTo>
                    <a:pt x="175" y="22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8" name="Freeform 428@|5FFC:0|FBC:0|LFC:16777215|LBC:16777215"/>
            <p:cNvSpPr>
              <a:spLocks noChangeArrowheads="1"/>
            </p:cNvSpPr>
            <p:nvPr/>
          </p:nvSpPr>
          <p:spPr bwMode="auto">
            <a:xfrm>
              <a:off x="5749925" y="43656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6396" name="Freeform 107"/>
          <p:cNvSpPr/>
          <p:nvPr/>
        </p:nvSpPr>
        <p:spPr>
          <a:xfrm>
            <a:off x="5078413" y="2674938"/>
            <a:ext cx="727075" cy="876300"/>
          </a:xfrm>
          <a:custGeom>
            <a:avLst/>
            <a:gdLst/>
            <a:ahLst/>
            <a:cxnLst>
              <a:cxn ang="0">
                <a:pos x="701504" y="428863"/>
              </a:cxn>
              <a:cxn ang="0">
                <a:pos x="115600" y="428863"/>
              </a:cxn>
              <a:cxn ang="0">
                <a:pos x="131409" y="413089"/>
              </a:cxn>
              <a:cxn ang="0">
                <a:pos x="602701" y="132110"/>
              </a:cxn>
              <a:cxn ang="0">
                <a:pos x="610605" y="90702"/>
              </a:cxn>
              <a:cxn ang="0">
                <a:pos x="585904" y="25633"/>
              </a:cxn>
              <a:cxn ang="0">
                <a:pos x="544407" y="8873"/>
              </a:cxn>
              <a:cxn ang="0">
                <a:pos x="15809" y="330274"/>
              </a:cxn>
              <a:cxn ang="0">
                <a:pos x="7904" y="371682"/>
              </a:cxn>
              <a:cxn ang="0">
                <a:pos x="57306" y="428863"/>
              </a:cxn>
              <a:cxn ang="0">
                <a:pos x="57306" y="849840"/>
              </a:cxn>
              <a:cxn ang="0">
                <a:pos x="82007" y="874487"/>
              </a:cxn>
              <a:cxn ang="0">
                <a:pos x="701504" y="874487"/>
              </a:cxn>
              <a:cxn ang="0">
                <a:pos x="726205" y="849840"/>
              </a:cxn>
              <a:cxn ang="0">
                <a:pos x="726205" y="453511"/>
              </a:cxn>
              <a:cxn ang="0">
                <a:pos x="701504" y="428863"/>
              </a:cxn>
              <a:cxn ang="0">
                <a:pos x="495005" y="445624"/>
              </a:cxn>
              <a:cxn ang="0">
                <a:pos x="412998" y="528439"/>
              </a:cxn>
              <a:cxn ang="0">
                <a:pos x="296410" y="528439"/>
              </a:cxn>
              <a:cxn ang="0">
                <a:pos x="388297" y="445624"/>
              </a:cxn>
              <a:cxn ang="0">
                <a:pos x="495005" y="445624"/>
              </a:cxn>
              <a:cxn ang="0">
                <a:pos x="462400" y="90702"/>
              </a:cxn>
              <a:cxn ang="0">
                <a:pos x="561203" y="25633"/>
              </a:cxn>
              <a:cxn ang="0">
                <a:pos x="544407" y="116335"/>
              </a:cxn>
              <a:cxn ang="0">
                <a:pos x="445603" y="182390"/>
              </a:cxn>
              <a:cxn ang="0">
                <a:pos x="462400" y="90702"/>
              </a:cxn>
              <a:cxn ang="0">
                <a:pos x="288506" y="198164"/>
              </a:cxn>
              <a:cxn ang="0">
                <a:pos x="388297" y="132110"/>
              </a:cxn>
              <a:cxn ang="0">
                <a:pos x="371501" y="231685"/>
              </a:cxn>
              <a:cxn ang="0">
                <a:pos x="263805" y="288867"/>
              </a:cxn>
              <a:cxn ang="0">
                <a:pos x="288506" y="198164"/>
              </a:cxn>
              <a:cxn ang="0">
                <a:pos x="82007" y="404216"/>
              </a:cxn>
              <a:cxn ang="0">
                <a:pos x="98803" y="313514"/>
              </a:cxn>
              <a:cxn ang="0">
                <a:pos x="197607" y="247459"/>
              </a:cxn>
              <a:cxn ang="0">
                <a:pos x="181798" y="338161"/>
              </a:cxn>
              <a:cxn ang="0">
                <a:pos x="82007" y="404216"/>
              </a:cxn>
              <a:cxn ang="0">
                <a:pos x="189703" y="445624"/>
              </a:cxn>
              <a:cxn ang="0">
                <a:pos x="296410" y="445624"/>
              </a:cxn>
              <a:cxn ang="0">
                <a:pos x="214403" y="528439"/>
              </a:cxn>
              <a:cxn ang="0">
                <a:pos x="106708" y="528439"/>
              </a:cxn>
              <a:cxn ang="0">
                <a:pos x="189703" y="445624"/>
              </a:cxn>
              <a:cxn ang="0">
                <a:pos x="685696" y="840967"/>
              </a:cxn>
              <a:cxn ang="0">
                <a:pos x="106708" y="840967"/>
              </a:cxn>
              <a:cxn ang="0">
                <a:pos x="106708" y="577733"/>
              </a:cxn>
              <a:cxn ang="0">
                <a:pos x="685696" y="577733"/>
              </a:cxn>
              <a:cxn ang="0">
                <a:pos x="685696" y="840967"/>
              </a:cxn>
              <a:cxn ang="0">
                <a:pos x="610605" y="528439"/>
              </a:cxn>
              <a:cxn ang="0">
                <a:pos x="495005" y="528439"/>
              </a:cxn>
              <a:cxn ang="0">
                <a:pos x="578000" y="445624"/>
              </a:cxn>
              <a:cxn ang="0">
                <a:pos x="693600" y="445624"/>
              </a:cxn>
              <a:cxn ang="0">
                <a:pos x="610605" y="528439"/>
              </a:cxn>
              <a:cxn ang="0">
                <a:pos x="610605" y="528439"/>
              </a:cxn>
              <a:cxn ang="0">
                <a:pos x="610605" y="528439"/>
              </a:cxn>
            </a:cxnLst>
            <a:pathLst>
              <a:path w="736" h="888">
                <a:moveTo>
                  <a:pt x="710" y="435"/>
                </a:moveTo>
                <a:cubicBezTo>
                  <a:pt x="117" y="435"/>
                  <a:pt x="117" y="435"/>
                  <a:pt x="117" y="435"/>
                </a:cubicBezTo>
                <a:cubicBezTo>
                  <a:pt x="133" y="419"/>
                  <a:pt x="133" y="419"/>
                  <a:pt x="133" y="419"/>
                </a:cubicBezTo>
                <a:cubicBezTo>
                  <a:pt x="284" y="335"/>
                  <a:pt x="610" y="134"/>
                  <a:pt x="610" y="134"/>
                </a:cubicBezTo>
                <a:cubicBezTo>
                  <a:pt x="627" y="126"/>
                  <a:pt x="627" y="109"/>
                  <a:pt x="618" y="92"/>
                </a:cubicBezTo>
                <a:cubicBezTo>
                  <a:pt x="593" y="26"/>
                  <a:pt x="593" y="26"/>
                  <a:pt x="593" y="26"/>
                </a:cubicBezTo>
                <a:cubicBezTo>
                  <a:pt x="585" y="9"/>
                  <a:pt x="568" y="0"/>
                  <a:pt x="551" y="9"/>
                </a:cubicBezTo>
                <a:cubicBezTo>
                  <a:pt x="16" y="335"/>
                  <a:pt x="16" y="335"/>
                  <a:pt x="16" y="335"/>
                </a:cubicBezTo>
                <a:cubicBezTo>
                  <a:pt x="8" y="343"/>
                  <a:pt x="0" y="360"/>
                  <a:pt x="8" y="377"/>
                </a:cubicBezTo>
                <a:cubicBezTo>
                  <a:pt x="58" y="435"/>
                  <a:pt x="58" y="435"/>
                  <a:pt x="58" y="435"/>
                </a:cubicBezTo>
                <a:cubicBezTo>
                  <a:pt x="58" y="862"/>
                  <a:pt x="58" y="862"/>
                  <a:pt x="58" y="862"/>
                </a:cubicBezTo>
                <a:cubicBezTo>
                  <a:pt x="58" y="878"/>
                  <a:pt x="75" y="887"/>
                  <a:pt x="83" y="887"/>
                </a:cubicBezTo>
                <a:cubicBezTo>
                  <a:pt x="710" y="887"/>
                  <a:pt x="710" y="887"/>
                  <a:pt x="710" y="887"/>
                </a:cubicBezTo>
                <a:cubicBezTo>
                  <a:pt x="727" y="887"/>
                  <a:pt x="735" y="878"/>
                  <a:pt x="735" y="862"/>
                </a:cubicBezTo>
                <a:cubicBezTo>
                  <a:pt x="735" y="460"/>
                  <a:pt x="735" y="460"/>
                  <a:pt x="735" y="460"/>
                </a:cubicBezTo>
                <a:cubicBezTo>
                  <a:pt x="735" y="443"/>
                  <a:pt x="727" y="435"/>
                  <a:pt x="710" y="435"/>
                </a:cubicBezTo>
                <a:close/>
                <a:moveTo>
                  <a:pt x="501" y="452"/>
                </a:moveTo>
                <a:cubicBezTo>
                  <a:pt x="418" y="536"/>
                  <a:pt x="418" y="536"/>
                  <a:pt x="418" y="536"/>
                </a:cubicBezTo>
                <a:cubicBezTo>
                  <a:pt x="300" y="536"/>
                  <a:pt x="300" y="536"/>
                  <a:pt x="300" y="536"/>
                </a:cubicBezTo>
                <a:cubicBezTo>
                  <a:pt x="393" y="452"/>
                  <a:pt x="393" y="452"/>
                  <a:pt x="393" y="452"/>
                </a:cubicBezTo>
                <a:lnTo>
                  <a:pt x="501" y="452"/>
                </a:lnTo>
                <a:close/>
                <a:moveTo>
                  <a:pt x="468" y="92"/>
                </a:moveTo>
                <a:cubicBezTo>
                  <a:pt x="568" y="26"/>
                  <a:pt x="568" y="26"/>
                  <a:pt x="568" y="26"/>
                </a:cubicBezTo>
                <a:cubicBezTo>
                  <a:pt x="551" y="118"/>
                  <a:pt x="551" y="118"/>
                  <a:pt x="551" y="118"/>
                </a:cubicBezTo>
                <a:cubicBezTo>
                  <a:pt x="451" y="185"/>
                  <a:pt x="451" y="185"/>
                  <a:pt x="451" y="185"/>
                </a:cubicBezTo>
                <a:lnTo>
                  <a:pt x="468" y="92"/>
                </a:lnTo>
                <a:close/>
                <a:moveTo>
                  <a:pt x="292" y="201"/>
                </a:moveTo>
                <a:cubicBezTo>
                  <a:pt x="393" y="134"/>
                  <a:pt x="393" y="134"/>
                  <a:pt x="393" y="134"/>
                </a:cubicBezTo>
                <a:cubicBezTo>
                  <a:pt x="376" y="235"/>
                  <a:pt x="376" y="235"/>
                  <a:pt x="376" y="235"/>
                </a:cubicBezTo>
                <a:cubicBezTo>
                  <a:pt x="267" y="293"/>
                  <a:pt x="267" y="293"/>
                  <a:pt x="267" y="293"/>
                </a:cubicBezTo>
                <a:lnTo>
                  <a:pt x="292" y="201"/>
                </a:lnTo>
                <a:close/>
                <a:moveTo>
                  <a:pt x="83" y="410"/>
                </a:moveTo>
                <a:cubicBezTo>
                  <a:pt x="100" y="318"/>
                  <a:pt x="100" y="318"/>
                  <a:pt x="100" y="318"/>
                </a:cubicBezTo>
                <a:cubicBezTo>
                  <a:pt x="200" y="251"/>
                  <a:pt x="200" y="251"/>
                  <a:pt x="200" y="251"/>
                </a:cubicBezTo>
                <a:cubicBezTo>
                  <a:pt x="184" y="343"/>
                  <a:pt x="184" y="343"/>
                  <a:pt x="184" y="343"/>
                </a:cubicBezTo>
                <a:lnTo>
                  <a:pt x="83" y="410"/>
                </a:lnTo>
                <a:close/>
                <a:moveTo>
                  <a:pt x="192" y="452"/>
                </a:moveTo>
                <a:cubicBezTo>
                  <a:pt x="300" y="452"/>
                  <a:pt x="300" y="452"/>
                  <a:pt x="300" y="452"/>
                </a:cubicBezTo>
                <a:cubicBezTo>
                  <a:pt x="217" y="536"/>
                  <a:pt x="217" y="536"/>
                  <a:pt x="217" y="536"/>
                </a:cubicBezTo>
                <a:cubicBezTo>
                  <a:pt x="108" y="536"/>
                  <a:pt x="108" y="536"/>
                  <a:pt x="108" y="536"/>
                </a:cubicBezTo>
                <a:lnTo>
                  <a:pt x="192" y="452"/>
                </a:lnTo>
                <a:close/>
                <a:moveTo>
                  <a:pt x="694" y="853"/>
                </a:moveTo>
                <a:cubicBezTo>
                  <a:pt x="108" y="853"/>
                  <a:pt x="108" y="853"/>
                  <a:pt x="108" y="853"/>
                </a:cubicBezTo>
                <a:cubicBezTo>
                  <a:pt x="108" y="586"/>
                  <a:pt x="108" y="586"/>
                  <a:pt x="108" y="586"/>
                </a:cubicBezTo>
                <a:cubicBezTo>
                  <a:pt x="694" y="586"/>
                  <a:pt x="694" y="586"/>
                  <a:pt x="694" y="586"/>
                </a:cubicBezTo>
                <a:lnTo>
                  <a:pt x="694" y="853"/>
                </a:lnTo>
                <a:close/>
                <a:moveTo>
                  <a:pt x="618" y="536"/>
                </a:moveTo>
                <a:cubicBezTo>
                  <a:pt x="501" y="536"/>
                  <a:pt x="501" y="536"/>
                  <a:pt x="501" y="536"/>
                </a:cubicBezTo>
                <a:cubicBezTo>
                  <a:pt x="585" y="452"/>
                  <a:pt x="585" y="452"/>
                  <a:pt x="585" y="452"/>
                </a:cubicBezTo>
                <a:cubicBezTo>
                  <a:pt x="702" y="452"/>
                  <a:pt x="702" y="452"/>
                  <a:pt x="702" y="452"/>
                </a:cubicBezTo>
                <a:lnTo>
                  <a:pt x="618" y="536"/>
                </a:lnTo>
                <a:close/>
                <a:moveTo>
                  <a:pt x="618" y="536"/>
                </a:moveTo>
                <a:lnTo>
                  <a:pt x="618" y="53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6398" name="TextBox 13"/>
          <p:cNvSpPr txBox="1"/>
          <p:nvPr/>
        </p:nvSpPr>
        <p:spPr>
          <a:xfrm>
            <a:off x="8145463" y="2787650"/>
            <a:ext cx="2338387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Вставити з регістру</a:t>
            </a:r>
            <a:endParaRPr lang="uk-UA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TextBox 13"/>
          <p:cNvSpPr txBox="1"/>
          <p:nvPr/>
        </p:nvSpPr>
        <p:spPr>
          <a:xfrm>
            <a:off x="8145463" y="3086100"/>
            <a:ext cx="2649537" cy="2152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“&lt;register-name&gt;p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0" name="TextBox 13"/>
          <p:cNvSpPr txBox="1"/>
          <p:nvPr/>
        </p:nvSpPr>
        <p:spPr>
          <a:xfrm>
            <a:off x="1876425" y="2784475"/>
            <a:ext cx="2238375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Типи регістрів</a:t>
            </a:r>
            <a:endParaRPr lang="uk-UA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TextBox 13"/>
          <p:cNvSpPr txBox="1"/>
          <p:nvPr/>
        </p:nvSpPr>
        <p:spPr>
          <a:xfrm>
            <a:off x="1562735" y="3088005"/>
            <a:ext cx="1056640" cy="4737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spcBef>
                <a:spcPct val="20000"/>
              </a:spcBef>
            </a:pPr>
            <a:r>
              <a:rPr lang="uk-UA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- безіменні</a:t>
            </a:r>
            <a:endParaRPr lang="uk-UA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l" defTabSz="1216025">
              <a:spcBef>
                <a:spcPct val="20000"/>
              </a:spcBef>
            </a:pPr>
            <a:r>
              <a:rPr lang="uk-UA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- іменовані</a:t>
            </a:r>
            <a:endParaRPr lang="uk-UA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TextBox 13"/>
          <p:cNvSpPr txBox="1"/>
          <p:nvPr/>
        </p:nvSpPr>
        <p:spPr>
          <a:xfrm>
            <a:off x="8145780" y="4321175"/>
            <a:ext cx="2663190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Відобразити регістри</a:t>
            </a:r>
            <a:endParaRPr lang="uk-UA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3" name="TextBox 13"/>
          <p:cNvSpPr txBox="1"/>
          <p:nvPr/>
        </p:nvSpPr>
        <p:spPr>
          <a:xfrm>
            <a:off x="8155623" y="4775835"/>
            <a:ext cx="2649537" cy="2152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:registers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4" name="TextBox 13"/>
          <p:cNvSpPr txBox="1"/>
          <p:nvPr/>
        </p:nvSpPr>
        <p:spPr>
          <a:xfrm>
            <a:off x="1562735" y="4321175"/>
            <a:ext cx="2806065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Копіювання у регістр</a:t>
            </a:r>
            <a:endParaRPr lang="uk-UA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TextBox 13"/>
          <p:cNvSpPr txBox="1"/>
          <p:nvPr/>
        </p:nvSpPr>
        <p:spPr>
          <a:xfrm>
            <a:off x="4292600" y="1214755"/>
            <a:ext cx="410083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uk-UA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“&lt;register-name&gt;&lt;command&gt;</a:t>
            </a:r>
            <a:endParaRPr lang="uk-UA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 rot="0">
            <a:off x="6445885" y="2784475"/>
            <a:ext cx="640080" cy="824230"/>
            <a:chOff x="6230935" y="2943264"/>
            <a:chExt cx="623888" cy="858840"/>
          </a:xfrm>
          <a:solidFill>
            <a:schemeClr val="tx1"/>
          </a:solidFill>
        </p:grpSpPr>
        <p:sp>
          <p:nvSpPr>
            <p:cNvPr id="66" name="Freeform 31"/>
            <p:cNvSpPr/>
            <p:nvPr/>
          </p:nvSpPr>
          <p:spPr bwMode="auto">
            <a:xfrm>
              <a:off x="6230935" y="2943264"/>
              <a:ext cx="623888" cy="652471"/>
            </a:xfrm>
            <a:custGeom>
              <a:avLst/>
              <a:gdLst>
                <a:gd name="T0" fmla="*/ 72 w 76"/>
                <a:gd name="T1" fmla="*/ 44 h 79"/>
                <a:gd name="T2" fmla="*/ 47 w 76"/>
                <a:gd name="T3" fmla="*/ 7 h 79"/>
                <a:gd name="T4" fmla="*/ 31 w 76"/>
                <a:gd name="T5" fmla="*/ 6 h 79"/>
                <a:gd name="T6" fmla="*/ 4 w 76"/>
                <a:gd name="T7" fmla="*/ 45 h 79"/>
                <a:gd name="T8" fmla="*/ 10 w 76"/>
                <a:gd name="T9" fmla="*/ 56 h 79"/>
                <a:gd name="T10" fmla="*/ 21 w 76"/>
                <a:gd name="T11" fmla="*/ 56 h 79"/>
                <a:gd name="T12" fmla="*/ 21 w 76"/>
                <a:gd name="T13" fmla="*/ 79 h 79"/>
                <a:gd name="T14" fmla="*/ 55 w 76"/>
                <a:gd name="T15" fmla="*/ 79 h 79"/>
                <a:gd name="T16" fmla="*/ 55 w 76"/>
                <a:gd name="T17" fmla="*/ 56 h 79"/>
                <a:gd name="T18" fmla="*/ 65 w 76"/>
                <a:gd name="T19" fmla="*/ 56 h 79"/>
                <a:gd name="T20" fmla="*/ 72 w 76"/>
                <a:gd name="T21" fmla="*/ 4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79">
                  <a:moveTo>
                    <a:pt x="72" y="44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2" y="0"/>
                    <a:pt x="35" y="0"/>
                    <a:pt x="31" y="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0" y="51"/>
                    <a:pt x="2" y="56"/>
                    <a:pt x="10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73" y="56"/>
                    <a:pt x="76" y="5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355"/>
            </a:p>
          </p:txBody>
        </p:sp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6402385" y="3629081"/>
              <a:ext cx="280988" cy="492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355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6402379" y="3752891"/>
              <a:ext cx="280988" cy="49213"/>
            </a:xfrm>
            <a:custGeom>
              <a:avLst/>
              <a:gdLst>
                <a:gd name="T0" fmla="*/ 6 w 34"/>
                <a:gd name="T1" fmla="*/ 6 h 6"/>
                <a:gd name="T2" fmla="*/ 28 w 34"/>
                <a:gd name="T3" fmla="*/ 6 h 6"/>
                <a:gd name="T4" fmla="*/ 34 w 34"/>
                <a:gd name="T5" fmla="*/ 0 h 6"/>
                <a:gd name="T6" fmla="*/ 0 w 34"/>
                <a:gd name="T7" fmla="*/ 0 h 6"/>
                <a:gd name="T8" fmla="*/ 6 w 3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">
                  <a:moveTo>
                    <a:pt x="6" y="6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31" y="6"/>
                    <a:pt x="34" y="4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355"/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6402388" y="3702051"/>
              <a:ext cx="28098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355"/>
            </a:p>
          </p:txBody>
        </p:sp>
      </p:grpSp>
      <p:sp>
        <p:nvSpPr>
          <p:cNvPr id="113" name="open-book-with-bookmark_73759"/>
          <p:cNvSpPr>
            <a:spLocks noChangeAspect="1"/>
          </p:cNvSpPr>
          <p:nvPr/>
        </p:nvSpPr>
        <p:spPr bwMode="auto">
          <a:xfrm>
            <a:off x="5064760" y="4180205"/>
            <a:ext cx="780415" cy="628015"/>
          </a:xfrm>
          <a:custGeom>
            <a:avLst/>
            <a:gdLst>
              <a:gd name="T0" fmla="*/ 2631 w 2746"/>
              <a:gd name="T1" fmla="*/ 133 h 2210"/>
              <a:gd name="T2" fmla="*/ 1111 w 2746"/>
              <a:gd name="T3" fmla="*/ 67 h 2210"/>
              <a:gd name="T4" fmla="*/ 680 w 2746"/>
              <a:gd name="T5" fmla="*/ 67 h 2210"/>
              <a:gd name="T6" fmla="*/ 115 w 2746"/>
              <a:gd name="T7" fmla="*/ 231 h 2210"/>
              <a:gd name="T8" fmla="*/ 0 w 2746"/>
              <a:gd name="T9" fmla="*/ 2143 h 2210"/>
              <a:gd name="T10" fmla="*/ 2679 w 2746"/>
              <a:gd name="T11" fmla="*/ 2210 h 2210"/>
              <a:gd name="T12" fmla="*/ 2679 w 2746"/>
              <a:gd name="T13" fmla="*/ 231 h 2210"/>
              <a:gd name="T14" fmla="*/ 248 w 2746"/>
              <a:gd name="T15" fmla="*/ 200 h 2210"/>
              <a:gd name="T16" fmla="*/ 407 w 2746"/>
              <a:gd name="T17" fmla="*/ 285 h 2210"/>
              <a:gd name="T18" fmla="*/ 680 w 2746"/>
              <a:gd name="T19" fmla="*/ 418 h 2210"/>
              <a:gd name="T20" fmla="*/ 340 w 2746"/>
              <a:gd name="T21" fmla="*/ 592 h 2210"/>
              <a:gd name="T22" fmla="*/ 680 w 2746"/>
              <a:gd name="T23" fmla="*/ 687 h 2210"/>
              <a:gd name="T24" fmla="*/ 794 w 2746"/>
              <a:gd name="T25" fmla="*/ 734 h 2210"/>
              <a:gd name="T26" fmla="*/ 997 w 2746"/>
              <a:gd name="T27" fmla="*/ 730 h 2210"/>
              <a:gd name="T28" fmla="*/ 1111 w 2746"/>
              <a:gd name="T29" fmla="*/ 658 h 2210"/>
              <a:gd name="T30" fmla="*/ 1150 w 2746"/>
              <a:gd name="T31" fmla="*/ 525 h 2210"/>
              <a:gd name="T32" fmla="*/ 1150 w 2746"/>
              <a:gd name="T33" fmla="*/ 418 h 2210"/>
              <a:gd name="T34" fmla="*/ 1111 w 2746"/>
              <a:gd name="T35" fmla="*/ 285 h 2210"/>
              <a:gd name="T36" fmla="*/ 1306 w 2746"/>
              <a:gd name="T37" fmla="*/ 1912 h 2210"/>
              <a:gd name="T38" fmla="*/ 1440 w 2746"/>
              <a:gd name="T39" fmla="*/ 200 h 2210"/>
              <a:gd name="T40" fmla="*/ 1217 w 2746"/>
              <a:gd name="T41" fmla="*/ 832 h 2210"/>
              <a:gd name="T42" fmla="*/ 340 w 2746"/>
              <a:gd name="T43" fmla="*/ 832 h 2210"/>
              <a:gd name="T44" fmla="*/ 1217 w 2746"/>
              <a:gd name="T45" fmla="*/ 832 h 2210"/>
              <a:gd name="T46" fmla="*/ 407 w 2746"/>
              <a:gd name="T47" fmla="*/ 1138 h 2210"/>
              <a:gd name="T48" fmla="*/ 1150 w 2746"/>
              <a:gd name="T49" fmla="*/ 1005 h 2210"/>
              <a:gd name="T50" fmla="*/ 1150 w 2746"/>
              <a:gd name="T51" fmla="*/ 1378 h 2210"/>
              <a:gd name="T52" fmla="*/ 407 w 2746"/>
              <a:gd name="T53" fmla="*/ 1245 h 2210"/>
              <a:gd name="T54" fmla="*/ 1217 w 2746"/>
              <a:gd name="T55" fmla="*/ 1552 h 2210"/>
              <a:gd name="T56" fmla="*/ 340 w 2746"/>
              <a:gd name="T57" fmla="*/ 1552 h 2210"/>
              <a:gd name="T58" fmla="*/ 1217 w 2746"/>
              <a:gd name="T59" fmla="*/ 1552 h 2210"/>
              <a:gd name="T60" fmla="*/ 2347 w 2746"/>
              <a:gd name="T61" fmla="*/ 285 h 2210"/>
              <a:gd name="T62" fmla="*/ 1613 w 2746"/>
              <a:gd name="T63" fmla="*/ 418 h 2210"/>
              <a:gd name="T64" fmla="*/ 1613 w 2746"/>
              <a:gd name="T65" fmla="*/ 525 h 2210"/>
              <a:gd name="T66" fmla="*/ 2347 w 2746"/>
              <a:gd name="T67" fmla="*/ 658 h 2210"/>
              <a:gd name="T68" fmla="*/ 1547 w 2746"/>
              <a:gd name="T69" fmla="*/ 832 h 2210"/>
              <a:gd name="T70" fmla="*/ 2413 w 2746"/>
              <a:gd name="T71" fmla="*/ 832 h 2210"/>
              <a:gd name="T72" fmla="*/ 1547 w 2746"/>
              <a:gd name="T73" fmla="*/ 832 h 2210"/>
              <a:gd name="T74" fmla="*/ 2347 w 2746"/>
              <a:gd name="T75" fmla="*/ 1005 h 2210"/>
              <a:gd name="T76" fmla="*/ 1613 w 2746"/>
              <a:gd name="T77" fmla="*/ 1138 h 2210"/>
              <a:gd name="T78" fmla="*/ 1613 w 2746"/>
              <a:gd name="T79" fmla="*/ 1245 h 2210"/>
              <a:gd name="T80" fmla="*/ 2347 w 2746"/>
              <a:gd name="T81" fmla="*/ 1378 h 2210"/>
              <a:gd name="T82" fmla="*/ 1547 w 2746"/>
              <a:gd name="T83" fmla="*/ 1552 h 2210"/>
              <a:gd name="T84" fmla="*/ 2413 w 2746"/>
              <a:gd name="T85" fmla="*/ 1552 h 2210"/>
              <a:gd name="T86" fmla="*/ 1547 w 2746"/>
              <a:gd name="T87" fmla="*/ 1552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46" h="2210">
                <a:moveTo>
                  <a:pt x="2679" y="231"/>
                </a:moveTo>
                <a:lnTo>
                  <a:pt x="2631" y="231"/>
                </a:lnTo>
                <a:lnTo>
                  <a:pt x="2631" y="133"/>
                </a:lnTo>
                <a:cubicBezTo>
                  <a:pt x="2631" y="97"/>
                  <a:pt x="2601" y="67"/>
                  <a:pt x="2564" y="67"/>
                </a:cubicBezTo>
                <a:lnTo>
                  <a:pt x="1373" y="67"/>
                </a:lnTo>
                <a:lnTo>
                  <a:pt x="1111" y="67"/>
                </a:lnTo>
                <a:cubicBezTo>
                  <a:pt x="1111" y="30"/>
                  <a:pt x="1081" y="0"/>
                  <a:pt x="1044" y="0"/>
                </a:cubicBezTo>
                <a:lnTo>
                  <a:pt x="747" y="0"/>
                </a:lnTo>
                <a:cubicBezTo>
                  <a:pt x="710" y="0"/>
                  <a:pt x="680" y="30"/>
                  <a:pt x="680" y="67"/>
                </a:cubicBezTo>
                <a:lnTo>
                  <a:pt x="182" y="67"/>
                </a:lnTo>
                <a:cubicBezTo>
                  <a:pt x="145" y="67"/>
                  <a:pt x="115" y="97"/>
                  <a:pt x="115" y="133"/>
                </a:cubicBezTo>
                <a:lnTo>
                  <a:pt x="115" y="231"/>
                </a:lnTo>
                <a:lnTo>
                  <a:pt x="67" y="231"/>
                </a:lnTo>
                <a:cubicBezTo>
                  <a:pt x="30" y="231"/>
                  <a:pt x="0" y="261"/>
                  <a:pt x="0" y="298"/>
                </a:cubicBezTo>
                <a:lnTo>
                  <a:pt x="0" y="2143"/>
                </a:lnTo>
                <a:cubicBezTo>
                  <a:pt x="0" y="2180"/>
                  <a:pt x="30" y="2210"/>
                  <a:pt x="67" y="2210"/>
                </a:cubicBezTo>
                <a:lnTo>
                  <a:pt x="1373" y="2210"/>
                </a:lnTo>
                <a:lnTo>
                  <a:pt x="2679" y="2210"/>
                </a:lnTo>
                <a:cubicBezTo>
                  <a:pt x="2716" y="2210"/>
                  <a:pt x="2746" y="2180"/>
                  <a:pt x="2746" y="2143"/>
                </a:cubicBezTo>
                <a:lnTo>
                  <a:pt x="2746" y="298"/>
                </a:lnTo>
                <a:cubicBezTo>
                  <a:pt x="2746" y="261"/>
                  <a:pt x="2716" y="231"/>
                  <a:pt x="2679" y="231"/>
                </a:cubicBezTo>
                <a:close/>
                <a:moveTo>
                  <a:pt x="1306" y="1912"/>
                </a:moveTo>
                <a:lnTo>
                  <a:pt x="248" y="1912"/>
                </a:lnTo>
                <a:lnTo>
                  <a:pt x="248" y="200"/>
                </a:lnTo>
                <a:lnTo>
                  <a:pt x="680" y="200"/>
                </a:lnTo>
                <a:lnTo>
                  <a:pt x="680" y="285"/>
                </a:lnTo>
                <a:lnTo>
                  <a:pt x="407" y="285"/>
                </a:lnTo>
                <a:cubicBezTo>
                  <a:pt x="370" y="285"/>
                  <a:pt x="340" y="315"/>
                  <a:pt x="340" y="352"/>
                </a:cubicBezTo>
                <a:cubicBezTo>
                  <a:pt x="340" y="388"/>
                  <a:pt x="370" y="418"/>
                  <a:pt x="407" y="418"/>
                </a:cubicBezTo>
                <a:lnTo>
                  <a:pt x="680" y="418"/>
                </a:lnTo>
                <a:lnTo>
                  <a:pt x="680" y="525"/>
                </a:lnTo>
                <a:lnTo>
                  <a:pt x="407" y="525"/>
                </a:lnTo>
                <a:cubicBezTo>
                  <a:pt x="370" y="525"/>
                  <a:pt x="340" y="555"/>
                  <a:pt x="340" y="592"/>
                </a:cubicBezTo>
                <a:cubicBezTo>
                  <a:pt x="340" y="628"/>
                  <a:pt x="370" y="658"/>
                  <a:pt x="407" y="658"/>
                </a:cubicBezTo>
                <a:lnTo>
                  <a:pt x="680" y="658"/>
                </a:lnTo>
                <a:lnTo>
                  <a:pt x="680" y="687"/>
                </a:lnTo>
                <a:cubicBezTo>
                  <a:pt x="680" y="714"/>
                  <a:pt x="696" y="738"/>
                  <a:pt x="721" y="749"/>
                </a:cubicBezTo>
                <a:cubicBezTo>
                  <a:pt x="729" y="752"/>
                  <a:pt x="738" y="754"/>
                  <a:pt x="747" y="754"/>
                </a:cubicBezTo>
                <a:cubicBezTo>
                  <a:pt x="764" y="754"/>
                  <a:pt x="781" y="747"/>
                  <a:pt x="794" y="734"/>
                </a:cubicBezTo>
                <a:lnTo>
                  <a:pt x="870" y="658"/>
                </a:lnTo>
                <a:lnTo>
                  <a:pt x="926" y="658"/>
                </a:lnTo>
                <a:lnTo>
                  <a:pt x="997" y="730"/>
                </a:lnTo>
                <a:cubicBezTo>
                  <a:pt x="1016" y="749"/>
                  <a:pt x="1045" y="755"/>
                  <a:pt x="1070" y="744"/>
                </a:cubicBezTo>
                <a:cubicBezTo>
                  <a:pt x="1095" y="734"/>
                  <a:pt x="1111" y="710"/>
                  <a:pt x="1111" y="683"/>
                </a:cubicBezTo>
                <a:lnTo>
                  <a:pt x="1111" y="658"/>
                </a:lnTo>
                <a:lnTo>
                  <a:pt x="1150" y="658"/>
                </a:lnTo>
                <a:cubicBezTo>
                  <a:pt x="1187" y="658"/>
                  <a:pt x="1217" y="628"/>
                  <a:pt x="1217" y="592"/>
                </a:cubicBezTo>
                <a:cubicBezTo>
                  <a:pt x="1217" y="555"/>
                  <a:pt x="1187" y="525"/>
                  <a:pt x="1150" y="525"/>
                </a:cubicBezTo>
                <a:lnTo>
                  <a:pt x="1111" y="525"/>
                </a:lnTo>
                <a:lnTo>
                  <a:pt x="1111" y="418"/>
                </a:lnTo>
                <a:lnTo>
                  <a:pt x="1150" y="418"/>
                </a:lnTo>
                <a:cubicBezTo>
                  <a:pt x="1187" y="418"/>
                  <a:pt x="1217" y="388"/>
                  <a:pt x="1217" y="352"/>
                </a:cubicBezTo>
                <a:cubicBezTo>
                  <a:pt x="1217" y="315"/>
                  <a:pt x="1187" y="285"/>
                  <a:pt x="1150" y="285"/>
                </a:cubicBezTo>
                <a:lnTo>
                  <a:pt x="1111" y="285"/>
                </a:lnTo>
                <a:lnTo>
                  <a:pt x="1111" y="200"/>
                </a:lnTo>
                <a:lnTo>
                  <a:pt x="1306" y="200"/>
                </a:lnTo>
                <a:lnTo>
                  <a:pt x="1306" y="1912"/>
                </a:lnTo>
                <a:close/>
                <a:moveTo>
                  <a:pt x="2498" y="1912"/>
                </a:moveTo>
                <a:lnTo>
                  <a:pt x="1440" y="1912"/>
                </a:lnTo>
                <a:lnTo>
                  <a:pt x="1440" y="200"/>
                </a:lnTo>
                <a:lnTo>
                  <a:pt x="2498" y="200"/>
                </a:lnTo>
                <a:lnTo>
                  <a:pt x="2498" y="1912"/>
                </a:lnTo>
                <a:close/>
                <a:moveTo>
                  <a:pt x="1217" y="832"/>
                </a:moveTo>
                <a:cubicBezTo>
                  <a:pt x="1217" y="868"/>
                  <a:pt x="1187" y="898"/>
                  <a:pt x="1150" y="898"/>
                </a:cubicBezTo>
                <a:lnTo>
                  <a:pt x="407" y="898"/>
                </a:lnTo>
                <a:cubicBezTo>
                  <a:pt x="370" y="898"/>
                  <a:pt x="340" y="868"/>
                  <a:pt x="340" y="832"/>
                </a:cubicBezTo>
                <a:cubicBezTo>
                  <a:pt x="340" y="795"/>
                  <a:pt x="370" y="765"/>
                  <a:pt x="407" y="765"/>
                </a:cubicBezTo>
                <a:lnTo>
                  <a:pt x="1150" y="765"/>
                </a:lnTo>
                <a:cubicBezTo>
                  <a:pt x="1187" y="765"/>
                  <a:pt x="1217" y="795"/>
                  <a:pt x="1217" y="832"/>
                </a:cubicBezTo>
                <a:close/>
                <a:moveTo>
                  <a:pt x="1217" y="1072"/>
                </a:moveTo>
                <a:cubicBezTo>
                  <a:pt x="1217" y="1108"/>
                  <a:pt x="1187" y="1138"/>
                  <a:pt x="1150" y="1138"/>
                </a:cubicBezTo>
                <a:lnTo>
                  <a:pt x="407" y="1138"/>
                </a:lnTo>
                <a:cubicBezTo>
                  <a:pt x="370" y="1138"/>
                  <a:pt x="340" y="1108"/>
                  <a:pt x="340" y="1072"/>
                </a:cubicBezTo>
                <a:cubicBezTo>
                  <a:pt x="340" y="1035"/>
                  <a:pt x="370" y="1005"/>
                  <a:pt x="407" y="1005"/>
                </a:cubicBezTo>
                <a:lnTo>
                  <a:pt x="1150" y="1005"/>
                </a:lnTo>
                <a:cubicBezTo>
                  <a:pt x="1187" y="1005"/>
                  <a:pt x="1217" y="1035"/>
                  <a:pt x="1217" y="1072"/>
                </a:cubicBezTo>
                <a:close/>
                <a:moveTo>
                  <a:pt x="1217" y="1312"/>
                </a:moveTo>
                <a:cubicBezTo>
                  <a:pt x="1217" y="1348"/>
                  <a:pt x="1187" y="1378"/>
                  <a:pt x="1150" y="1378"/>
                </a:cubicBezTo>
                <a:lnTo>
                  <a:pt x="407" y="1378"/>
                </a:lnTo>
                <a:cubicBezTo>
                  <a:pt x="370" y="1378"/>
                  <a:pt x="340" y="1348"/>
                  <a:pt x="340" y="1312"/>
                </a:cubicBezTo>
                <a:cubicBezTo>
                  <a:pt x="340" y="1275"/>
                  <a:pt x="370" y="1245"/>
                  <a:pt x="407" y="1245"/>
                </a:cubicBezTo>
                <a:lnTo>
                  <a:pt x="1150" y="1245"/>
                </a:lnTo>
                <a:cubicBezTo>
                  <a:pt x="1187" y="1245"/>
                  <a:pt x="1217" y="1275"/>
                  <a:pt x="1217" y="1312"/>
                </a:cubicBezTo>
                <a:close/>
                <a:moveTo>
                  <a:pt x="1217" y="1552"/>
                </a:moveTo>
                <a:cubicBezTo>
                  <a:pt x="1217" y="1588"/>
                  <a:pt x="1187" y="1618"/>
                  <a:pt x="1150" y="1618"/>
                </a:cubicBezTo>
                <a:lnTo>
                  <a:pt x="407" y="1618"/>
                </a:lnTo>
                <a:cubicBezTo>
                  <a:pt x="370" y="1618"/>
                  <a:pt x="340" y="1588"/>
                  <a:pt x="340" y="1552"/>
                </a:cubicBezTo>
                <a:cubicBezTo>
                  <a:pt x="340" y="1515"/>
                  <a:pt x="370" y="1485"/>
                  <a:pt x="407" y="1485"/>
                </a:cubicBezTo>
                <a:lnTo>
                  <a:pt x="1150" y="1485"/>
                </a:lnTo>
                <a:cubicBezTo>
                  <a:pt x="1187" y="1485"/>
                  <a:pt x="1217" y="1515"/>
                  <a:pt x="1217" y="1552"/>
                </a:cubicBezTo>
                <a:close/>
                <a:moveTo>
                  <a:pt x="1547" y="352"/>
                </a:moveTo>
                <a:cubicBezTo>
                  <a:pt x="1547" y="315"/>
                  <a:pt x="1577" y="285"/>
                  <a:pt x="1613" y="285"/>
                </a:cubicBezTo>
                <a:lnTo>
                  <a:pt x="2347" y="285"/>
                </a:lnTo>
                <a:cubicBezTo>
                  <a:pt x="2383" y="285"/>
                  <a:pt x="2413" y="315"/>
                  <a:pt x="2413" y="352"/>
                </a:cubicBezTo>
                <a:cubicBezTo>
                  <a:pt x="2413" y="388"/>
                  <a:pt x="2383" y="418"/>
                  <a:pt x="2347" y="418"/>
                </a:cubicBezTo>
                <a:lnTo>
                  <a:pt x="1613" y="418"/>
                </a:lnTo>
                <a:cubicBezTo>
                  <a:pt x="1577" y="418"/>
                  <a:pt x="1547" y="388"/>
                  <a:pt x="1547" y="352"/>
                </a:cubicBezTo>
                <a:close/>
                <a:moveTo>
                  <a:pt x="1547" y="592"/>
                </a:moveTo>
                <a:cubicBezTo>
                  <a:pt x="1547" y="555"/>
                  <a:pt x="1577" y="525"/>
                  <a:pt x="1613" y="525"/>
                </a:cubicBezTo>
                <a:lnTo>
                  <a:pt x="2347" y="525"/>
                </a:lnTo>
                <a:cubicBezTo>
                  <a:pt x="2383" y="525"/>
                  <a:pt x="2413" y="555"/>
                  <a:pt x="2413" y="592"/>
                </a:cubicBezTo>
                <a:cubicBezTo>
                  <a:pt x="2413" y="628"/>
                  <a:pt x="2383" y="658"/>
                  <a:pt x="2347" y="658"/>
                </a:cubicBezTo>
                <a:lnTo>
                  <a:pt x="1613" y="658"/>
                </a:lnTo>
                <a:cubicBezTo>
                  <a:pt x="1577" y="658"/>
                  <a:pt x="1547" y="628"/>
                  <a:pt x="1547" y="592"/>
                </a:cubicBezTo>
                <a:close/>
                <a:moveTo>
                  <a:pt x="1547" y="832"/>
                </a:moveTo>
                <a:cubicBezTo>
                  <a:pt x="1547" y="795"/>
                  <a:pt x="1577" y="765"/>
                  <a:pt x="1613" y="765"/>
                </a:cubicBezTo>
                <a:lnTo>
                  <a:pt x="2347" y="765"/>
                </a:lnTo>
                <a:cubicBezTo>
                  <a:pt x="2383" y="765"/>
                  <a:pt x="2413" y="795"/>
                  <a:pt x="2413" y="832"/>
                </a:cubicBezTo>
                <a:cubicBezTo>
                  <a:pt x="2413" y="868"/>
                  <a:pt x="2383" y="898"/>
                  <a:pt x="2347" y="898"/>
                </a:cubicBezTo>
                <a:lnTo>
                  <a:pt x="1613" y="898"/>
                </a:lnTo>
                <a:cubicBezTo>
                  <a:pt x="1577" y="898"/>
                  <a:pt x="1547" y="868"/>
                  <a:pt x="1547" y="832"/>
                </a:cubicBezTo>
                <a:close/>
                <a:moveTo>
                  <a:pt x="1547" y="1072"/>
                </a:moveTo>
                <a:cubicBezTo>
                  <a:pt x="1547" y="1035"/>
                  <a:pt x="1577" y="1005"/>
                  <a:pt x="1613" y="1005"/>
                </a:cubicBezTo>
                <a:lnTo>
                  <a:pt x="2347" y="1005"/>
                </a:lnTo>
                <a:cubicBezTo>
                  <a:pt x="2383" y="1005"/>
                  <a:pt x="2413" y="1035"/>
                  <a:pt x="2413" y="1072"/>
                </a:cubicBezTo>
                <a:cubicBezTo>
                  <a:pt x="2413" y="1108"/>
                  <a:pt x="2383" y="1138"/>
                  <a:pt x="2347" y="1138"/>
                </a:cubicBezTo>
                <a:lnTo>
                  <a:pt x="1613" y="1138"/>
                </a:lnTo>
                <a:cubicBezTo>
                  <a:pt x="1577" y="1138"/>
                  <a:pt x="1547" y="1108"/>
                  <a:pt x="1547" y="1072"/>
                </a:cubicBezTo>
                <a:close/>
                <a:moveTo>
                  <a:pt x="1547" y="1312"/>
                </a:moveTo>
                <a:cubicBezTo>
                  <a:pt x="1547" y="1275"/>
                  <a:pt x="1577" y="1245"/>
                  <a:pt x="1613" y="1245"/>
                </a:cubicBezTo>
                <a:lnTo>
                  <a:pt x="2347" y="1245"/>
                </a:lnTo>
                <a:cubicBezTo>
                  <a:pt x="2383" y="1245"/>
                  <a:pt x="2413" y="1275"/>
                  <a:pt x="2413" y="1312"/>
                </a:cubicBezTo>
                <a:cubicBezTo>
                  <a:pt x="2413" y="1348"/>
                  <a:pt x="2383" y="1378"/>
                  <a:pt x="2347" y="1378"/>
                </a:cubicBezTo>
                <a:lnTo>
                  <a:pt x="1613" y="1378"/>
                </a:lnTo>
                <a:cubicBezTo>
                  <a:pt x="1577" y="1378"/>
                  <a:pt x="1547" y="1348"/>
                  <a:pt x="1547" y="1312"/>
                </a:cubicBezTo>
                <a:close/>
                <a:moveTo>
                  <a:pt x="1547" y="1552"/>
                </a:moveTo>
                <a:cubicBezTo>
                  <a:pt x="1547" y="1515"/>
                  <a:pt x="1577" y="1485"/>
                  <a:pt x="1613" y="1485"/>
                </a:cubicBezTo>
                <a:lnTo>
                  <a:pt x="2347" y="1485"/>
                </a:lnTo>
                <a:cubicBezTo>
                  <a:pt x="2383" y="1485"/>
                  <a:pt x="2413" y="1515"/>
                  <a:pt x="2413" y="1552"/>
                </a:cubicBezTo>
                <a:cubicBezTo>
                  <a:pt x="2413" y="1588"/>
                  <a:pt x="2383" y="1618"/>
                  <a:pt x="2347" y="1618"/>
                </a:cubicBezTo>
                <a:lnTo>
                  <a:pt x="1613" y="1618"/>
                </a:lnTo>
                <a:cubicBezTo>
                  <a:pt x="1577" y="1618"/>
                  <a:pt x="1547" y="1588"/>
                  <a:pt x="1547" y="155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2" name="TextBox 13"/>
          <p:cNvSpPr txBox="1"/>
          <p:nvPr/>
        </p:nvSpPr>
        <p:spPr>
          <a:xfrm>
            <a:off x="1416368" y="4775835"/>
            <a:ext cx="2500312" cy="2152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uk-UA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“&lt;register-name&gt;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yy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3018790" y="3134995"/>
            <a:ext cx="1056640" cy="4737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spcBef>
                <a:spcPct val="20000"/>
              </a:spcBef>
            </a:pPr>
            <a:r>
              <a:rPr lang="uk-UA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- числові</a:t>
            </a:r>
            <a:endParaRPr lang="uk-UA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l" defTabSz="1216025">
              <a:spcBef>
                <a:spcPct val="20000"/>
              </a:spcBef>
            </a:pPr>
            <a:r>
              <a:rPr lang="uk-UA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- стандартні</a:t>
            </a:r>
            <a:endParaRPr lang="uk-UA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388" name="文本框 8"/>
          <p:cNvSpPr txBox="1"/>
          <p:nvPr/>
        </p:nvSpPr>
        <p:spPr>
          <a:xfrm>
            <a:off x="1176338" y="454025"/>
            <a:ext cx="38373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РЕГІСТРИ ТА ІНШІ МОЖЛИВОСТІ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989013" y="2129473"/>
            <a:ext cx="5121275" cy="1570038"/>
          </a:xfrm>
          <a:prstGeom prst="rect">
            <a:avLst/>
          </a:prstGeom>
          <a:solidFill>
            <a:srgbClr val="3EB1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6110288" y="2129473"/>
            <a:ext cx="5119688" cy="1570038"/>
          </a:xfrm>
          <a:prstGeom prst="rect">
            <a:avLst/>
          </a:prstGeom>
          <a:solidFill>
            <a:srgbClr val="2B7D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989013" y="3699510"/>
            <a:ext cx="5121275" cy="1568450"/>
          </a:xfrm>
          <a:prstGeom prst="rect">
            <a:avLst/>
          </a:prstGeom>
          <a:solidFill>
            <a:srgbClr val="2B7D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6110288" y="3699510"/>
            <a:ext cx="5119688" cy="1568450"/>
          </a:xfrm>
          <a:prstGeom prst="rect">
            <a:avLst/>
          </a:prstGeom>
          <a:solidFill>
            <a:srgbClr val="3EB1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8" name="TextBox 13"/>
          <p:cNvSpPr txBox="1"/>
          <p:nvPr/>
        </p:nvSpPr>
        <p:spPr>
          <a:xfrm>
            <a:off x="7427278" y="2572385"/>
            <a:ext cx="2338387" cy="307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#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9" name="TextBox 13"/>
          <p:cNvSpPr txBox="1"/>
          <p:nvPr/>
        </p:nvSpPr>
        <p:spPr>
          <a:xfrm>
            <a:off x="6991350" y="2986405"/>
            <a:ext cx="309880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en-US" sz="16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назва альтернативного файлу для поточного вікна</a:t>
            </a:r>
            <a:endParaRPr lang="uk-UA" altLang="en-US" sz="16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0" name="TextBox 13"/>
          <p:cNvSpPr txBox="1"/>
          <p:nvPr/>
        </p:nvSpPr>
        <p:spPr>
          <a:xfrm>
            <a:off x="1876425" y="2635885"/>
            <a:ext cx="223837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%</a:t>
            </a:r>
            <a:endParaRPr lang="uk-UA" altLang="en-US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1" name="TextBox 13"/>
          <p:cNvSpPr txBox="1"/>
          <p:nvPr/>
        </p:nvSpPr>
        <p:spPr>
          <a:xfrm>
            <a:off x="1562735" y="2939415"/>
            <a:ext cx="398081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spcBef>
                <a:spcPct val="20000"/>
              </a:spcBef>
            </a:pPr>
            <a:r>
              <a:rPr lang="uk-UA" altLang="en-US" sz="16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назва поточного файлу</a:t>
            </a:r>
            <a:endParaRPr lang="uk-UA" altLang="en-US" sz="16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2" name="TextBox 13"/>
          <p:cNvSpPr txBox="1"/>
          <p:nvPr/>
        </p:nvSpPr>
        <p:spPr>
          <a:xfrm>
            <a:off x="7427595" y="4095115"/>
            <a:ext cx="266319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uk-UA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uk-UA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3" name="TextBox 13"/>
          <p:cNvSpPr txBox="1"/>
          <p:nvPr/>
        </p:nvSpPr>
        <p:spPr>
          <a:xfrm>
            <a:off x="6991033" y="4558030"/>
            <a:ext cx="264953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uk-UA" altLang="en-US" sz="16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останній вставлений текст</a:t>
            </a:r>
            <a:endParaRPr lang="uk-UA" altLang="en-US" sz="16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4" name="TextBox 13"/>
          <p:cNvSpPr txBox="1"/>
          <p:nvPr/>
        </p:nvSpPr>
        <p:spPr>
          <a:xfrm>
            <a:off x="1876425" y="4107180"/>
            <a:ext cx="280606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uk-UA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endParaRPr lang="en-US" altLang="uk-UA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05" name="TextBox 13"/>
          <p:cNvSpPr txBox="1"/>
          <p:nvPr/>
        </p:nvSpPr>
        <p:spPr>
          <a:xfrm>
            <a:off x="3907155" y="1229995"/>
            <a:ext cx="410083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 defTabSz="1216025">
              <a:spcBef>
                <a:spcPct val="20000"/>
              </a:spcBef>
            </a:pPr>
            <a:r>
              <a:rPr lang="uk-UA" altLang="en-US" sz="3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Стандартні регістри</a:t>
            </a:r>
            <a:endParaRPr lang="uk-UA" altLang="en-US" sz="3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1416685" y="4627245"/>
            <a:ext cx="282321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spcBef>
                <a:spcPct val="20000"/>
              </a:spcBef>
            </a:pPr>
            <a:r>
              <a:rPr lang="uk-UA" altLang="en-US" sz="16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найчастіше виконувана команда</a:t>
            </a:r>
            <a:endParaRPr lang="uk-UA" altLang="en-US" sz="16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4487545" y="6054725"/>
            <a:ext cx="1056640" cy="787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spcBef>
                <a:spcPct val="20000"/>
              </a:spcBef>
            </a:pPr>
            <a:r>
              <a:rPr lang="uk-UA" altLang="en-US" sz="16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- числові</a:t>
            </a:r>
            <a:endParaRPr lang="uk-UA" altLang="en-US" sz="16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l" defTabSz="1216025">
              <a:spcBef>
                <a:spcPct val="20000"/>
              </a:spcBef>
            </a:pPr>
            <a:r>
              <a:rPr lang="uk-UA" altLang="en-US" sz="16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- стандартні</a:t>
            </a:r>
            <a:endParaRPr lang="uk-UA" altLang="en-US" sz="16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3397568" y="5266055"/>
            <a:ext cx="5119688" cy="1568450"/>
          </a:xfrm>
          <a:prstGeom prst="rect">
            <a:avLst/>
          </a:prstGeom>
          <a:solidFill>
            <a:srgbClr val="3EB1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4764405" y="5554345"/>
            <a:ext cx="266319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uk-UA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“</a:t>
            </a:r>
            <a:endParaRPr lang="en-US" altLang="uk-UA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4406900" y="6117590"/>
            <a:ext cx="282321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spcBef>
                <a:spcPct val="20000"/>
              </a:spcBef>
            </a:pPr>
            <a:r>
              <a:rPr lang="uk-UA" altLang="en-US" sz="16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останній використаний регістр</a:t>
            </a:r>
            <a:endParaRPr lang="uk-UA" altLang="en-US" sz="16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64050" y="769938"/>
            <a:ext cx="1312863" cy="13112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7975" y="769938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50313" y="769938"/>
            <a:ext cx="1312863" cy="13112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65680" y="770255"/>
            <a:ext cx="1310640" cy="1310640"/>
            <a:chOff x="3568" y="3703"/>
            <a:chExt cx="2064" cy="2064"/>
          </a:xfrm>
        </p:grpSpPr>
        <p:sp>
          <p:nvSpPr>
            <p:cNvPr id="10" name="矩形 9"/>
            <p:cNvSpPr/>
            <p:nvPr/>
          </p:nvSpPr>
          <p:spPr>
            <a:xfrm>
              <a:off x="3568" y="3703"/>
              <a:ext cx="2065" cy="206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25" y="3855"/>
              <a:ext cx="1763" cy="1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0302F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" panose="020B0604020202020204" pitchFamily="34" charset="0"/>
                  <a:sym typeface="+mn-ea"/>
                </a:rPr>
                <a:t>1</a:t>
              </a:r>
              <a:endPara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560888" y="866775"/>
            <a:ext cx="1119188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2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54813" y="866775"/>
            <a:ext cx="111760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3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47150" y="866775"/>
            <a:ext cx="1119188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4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159" name="文本框 25"/>
          <p:cNvSpPr txBox="1"/>
          <p:nvPr/>
        </p:nvSpPr>
        <p:spPr>
          <a:xfrm>
            <a:off x="2162175" y="2361565"/>
            <a:ext cx="152590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uk-UA" altLang="uk-UA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Загальна </a:t>
            </a:r>
            <a:endParaRPr lang="uk-UA" altLang="uk-UA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uk-UA" altLang="uk-UA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інформація</a:t>
            </a:r>
            <a:endParaRPr lang="uk-UA" altLang="uk-UA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60" name="矩形 26"/>
          <p:cNvSpPr/>
          <p:nvPr/>
        </p:nvSpPr>
        <p:spPr>
          <a:xfrm>
            <a:off x="4518502" y="2361565"/>
            <a:ext cx="12039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Початок </a:t>
            </a:r>
            <a:endParaRPr lang="uk-UA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роботи</a:t>
            </a:r>
            <a:endParaRPr lang="uk-UA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61" name="矩形 27"/>
          <p:cNvSpPr/>
          <p:nvPr/>
        </p:nvSpPr>
        <p:spPr>
          <a:xfrm>
            <a:off x="6565742" y="2361565"/>
            <a:ext cx="143129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uk-UA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Режими та</a:t>
            </a:r>
            <a:endParaRPr lang="uk-UA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uk-UA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навігація</a:t>
            </a:r>
            <a:endParaRPr lang="uk-UA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10"/>
          <p:cNvSpPr/>
          <p:nvPr/>
        </p:nvSpPr>
        <p:spPr>
          <a:xfrm>
            <a:off x="5484495" y="3744913"/>
            <a:ext cx="1312863" cy="13112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11"/>
          <p:cNvSpPr/>
          <p:nvPr/>
        </p:nvSpPr>
        <p:spPr>
          <a:xfrm>
            <a:off x="7678420" y="3744913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86125" y="3745230"/>
            <a:ext cx="1310640" cy="1310640"/>
            <a:chOff x="3568" y="3703"/>
            <a:chExt cx="2064" cy="2064"/>
          </a:xfrm>
        </p:grpSpPr>
        <p:sp>
          <p:nvSpPr>
            <p:cNvPr id="14" name="矩形 9"/>
            <p:cNvSpPr/>
            <p:nvPr/>
          </p:nvSpPr>
          <p:spPr>
            <a:xfrm>
              <a:off x="3568" y="3703"/>
              <a:ext cx="2065" cy="206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4"/>
            <p:cNvSpPr/>
            <p:nvPr/>
          </p:nvSpPr>
          <p:spPr>
            <a:xfrm>
              <a:off x="3725" y="3855"/>
              <a:ext cx="1763" cy="1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uk-UA" altLang="zh-CN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30302F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" panose="020B0604020202020204" pitchFamily="34" charset="0"/>
                  <a:sym typeface="+mn-ea"/>
                </a:rPr>
                <a:t>5</a:t>
              </a:r>
              <a:endParaRPr kumimoji="0" lang="uk-UA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7" name="矩形 18"/>
          <p:cNvSpPr/>
          <p:nvPr/>
        </p:nvSpPr>
        <p:spPr>
          <a:xfrm>
            <a:off x="5581333" y="3841750"/>
            <a:ext cx="1119188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6</a:t>
            </a:r>
            <a:endParaRPr kumimoji="0" lang="uk-UA" altLang="zh-CN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矩形 19"/>
          <p:cNvSpPr/>
          <p:nvPr/>
        </p:nvSpPr>
        <p:spPr>
          <a:xfrm>
            <a:off x="7775258" y="3841750"/>
            <a:ext cx="111760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7</a:t>
            </a:r>
            <a:endParaRPr kumimoji="0" lang="uk-UA" altLang="zh-CN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文本框 25"/>
          <p:cNvSpPr txBox="1"/>
          <p:nvPr/>
        </p:nvSpPr>
        <p:spPr>
          <a:xfrm>
            <a:off x="3142933" y="5336540"/>
            <a:ext cx="16052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Закладки та</a:t>
            </a:r>
            <a:endParaRPr lang="uk-UA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макроси</a:t>
            </a:r>
            <a:endParaRPr lang="uk-UA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矩形 26"/>
          <p:cNvSpPr/>
          <p:nvPr/>
        </p:nvSpPr>
        <p:spPr>
          <a:xfrm>
            <a:off x="5136356" y="5336540"/>
            <a:ext cx="20091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Регістри та інші</a:t>
            </a:r>
            <a:endParaRPr lang="uk-UA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можливосі </a:t>
            </a:r>
            <a:endParaRPr lang="uk-UA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矩形 27"/>
          <p:cNvSpPr/>
          <p:nvPr/>
        </p:nvSpPr>
        <p:spPr>
          <a:xfrm>
            <a:off x="7226777" y="5336540"/>
            <a:ext cx="215011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uk-UA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Використання як</a:t>
            </a:r>
            <a:endParaRPr lang="uk-UA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IDE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矩形 27"/>
          <p:cNvSpPr/>
          <p:nvPr/>
        </p:nvSpPr>
        <p:spPr>
          <a:xfrm>
            <a:off x="8505985" y="2361565"/>
            <a:ext cx="200088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uk-UA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Редагування та</a:t>
            </a:r>
            <a:endParaRPr lang="uk-UA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uk-UA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пошук</a:t>
            </a:r>
            <a:endParaRPr lang="uk-UA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56" name="文本框 8"/>
          <p:cNvSpPr txBox="1"/>
          <p:nvPr/>
        </p:nvSpPr>
        <p:spPr>
          <a:xfrm>
            <a:off x="1176338" y="454025"/>
            <a:ext cx="38373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РЕГІСТРИ ТА ІНШІ МОЖЛИВОСТІ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41425" y="1865630"/>
            <a:ext cx="3187065" cy="3946525"/>
          </a:xfrm>
          <a:prstGeom prst="roundRect">
            <a:avLst>
              <a:gd name="adj" fmla="val 9083"/>
            </a:avLst>
          </a:prstGeom>
          <a:solidFill>
            <a:schemeClr val="bg1">
              <a:alpha val="80000"/>
            </a:schemeClr>
          </a:solidFill>
          <a:ln>
            <a:solidFill>
              <a:srgbClr val="2B7D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83055" y="1644650"/>
            <a:ext cx="2498090" cy="401955"/>
          </a:xfrm>
          <a:prstGeom prst="roundRect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567" name="矩形 18"/>
          <p:cNvSpPr/>
          <p:nvPr/>
        </p:nvSpPr>
        <p:spPr>
          <a:xfrm>
            <a:off x="1401445" y="2266315"/>
            <a:ext cx="2752725" cy="28930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0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Активація:</a:t>
            </a:r>
            <a:endParaRPr lang="uk-UA" altLang="en-US" sz="20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0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set foldenable</a:t>
            </a:r>
            <a:endParaRPr lang="en-US" altLang="en-US" sz="20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0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Деактивація:</a:t>
            </a:r>
            <a:endParaRPr lang="uk-UA" altLang="en-US" sz="20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:setnofoldenable</a:t>
            </a:r>
            <a:endParaRPr lang="en-US" altLang="en-US" sz="20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0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Згорнути:</a:t>
            </a:r>
            <a:endParaRPr lang="uk-UA" altLang="en-US" sz="20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zc (</a:t>
            </a:r>
            <a:r>
              <a: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вс</a:t>
            </a:r>
            <a:r>
              <a:rPr lang="en-US" altLang="uk-UA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- </a:t>
            </a:r>
            <a:r>
              <a: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zM)</a:t>
            </a:r>
            <a:endParaRPr lang="en-US" altLang="en-US" sz="20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0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Розгорнути:</a:t>
            </a:r>
            <a:endParaRPr lang="uk-UA" altLang="en-US" sz="20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zo (</a:t>
            </a:r>
            <a:r>
              <a: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всі - </a:t>
            </a:r>
            <a:r>
              <a: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zR)</a:t>
            </a:r>
            <a:endParaRPr lang="en-US" altLang="en-US" sz="20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2" name="文本框 23"/>
          <p:cNvSpPr txBox="1"/>
          <p:nvPr/>
        </p:nvSpPr>
        <p:spPr>
          <a:xfrm>
            <a:off x="1400810" y="1706880"/>
            <a:ext cx="22999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1216025">
              <a:spcBef>
                <a:spcPct val="20000"/>
              </a:spcBef>
            </a:pPr>
            <a:r>
              <a:rPr lang="uk-UA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Згортання рядків</a:t>
            </a:r>
            <a:endParaRPr lang="uk-UA" altLang="en-US" sz="16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0">
            <a:off x="4704715" y="1633220"/>
            <a:ext cx="3394075" cy="4179570"/>
            <a:chOff x="11831" y="2389"/>
            <a:chExt cx="5345" cy="6582"/>
          </a:xfrm>
        </p:grpSpPr>
        <p:sp>
          <p:nvSpPr>
            <p:cNvPr id="10" name="圆角矩形 9"/>
            <p:cNvSpPr/>
            <p:nvPr/>
          </p:nvSpPr>
          <p:spPr>
            <a:xfrm>
              <a:off x="11831" y="2755"/>
              <a:ext cx="4837" cy="6216"/>
            </a:xfrm>
            <a:prstGeom prst="roundRect">
              <a:avLst>
                <a:gd name="adj" fmla="val 9083"/>
              </a:avLst>
            </a:prstGeom>
            <a:solidFill>
              <a:schemeClr val="bg1">
                <a:alpha val="80000"/>
              </a:schemeClr>
            </a:solidFill>
            <a:ln>
              <a:solidFill>
                <a:srgbClr val="3EB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2357" y="2389"/>
              <a:ext cx="3784" cy="633"/>
            </a:xfrm>
            <a:prstGeom prst="round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573" name="文本框 24"/>
            <p:cNvSpPr txBox="1"/>
            <p:nvPr/>
          </p:nvSpPr>
          <p:spPr>
            <a:xfrm>
              <a:off x="11831" y="2491"/>
              <a:ext cx="185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 defTabSz="1216025">
                <a:spcBef>
                  <a:spcPct val="20000"/>
                </a:spcBef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Diff</a:t>
              </a:r>
              <a:endPara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矩形 18"/>
            <p:cNvSpPr/>
            <p:nvPr/>
          </p:nvSpPr>
          <p:spPr>
            <a:xfrm>
              <a:off x="11946" y="3386"/>
              <a:ext cx="5230" cy="5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vimdiff &lt;file&gt; &lt;file&gt;</a:t>
              </a:r>
              <a:endPara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uk-UA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або</a:t>
              </a:r>
              <a:endPara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vim -d &lt;file&gt; &lt;file&gt;</a:t>
              </a:r>
              <a:endPara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uk-UA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Вийти: </a:t>
              </a:r>
              <a:endParaRPr lang="ru-RU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ru-RU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:</a:t>
              </a:r>
              <a:r>
                <a:rPr lang="en-US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diffsplit filename</a:t>
              </a:r>
              <a:endPara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uk-UA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Вертикально:</a:t>
              </a:r>
              <a:endPara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:vert diffsplit &lt;file&gt;</a:t>
              </a:r>
              <a:endParaRPr lang="en-US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uk-UA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Переключення:</a:t>
              </a:r>
              <a:endPara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uk-UA" altLang="en-US" sz="20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Ctrl + w Ctrl + w</a:t>
              </a:r>
              <a:endParaRPr lang="uk-UA" altLang="en-US" sz="20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7903845" y="1644650"/>
            <a:ext cx="3339465" cy="4168140"/>
            <a:chOff x="11597" y="2408"/>
            <a:chExt cx="5259" cy="6564"/>
          </a:xfrm>
        </p:grpSpPr>
        <p:sp>
          <p:nvSpPr>
            <p:cNvPr id="20" name="圆角矩形 9"/>
            <p:cNvSpPr/>
            <p:nvPr/>
          </p:nvSpPr>
          <p:spPr>
            <a:xfrm>
              <a:off x="11830" y="2756"/>
              <a:ext cx="4837" cy="6216"/>
            </a:xfrm>
            <a:prstGeom prst="roundRect">
              <a:avLst>
                <a:gd name="adj" fmla="val 9083"/>
              </a:avLst>
            </a:prstGeom>
            <a:solidFill>
              <a:schemeClr val="bg1">
                <a:alpha val="80000"/>
              </a:schemeClr>
            </a:solidFill>
            <a:ln>
              <a:solidFill>
                <a:srgbClr val="3EB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圆角矩形 14"/>
            <p:cNvSpPr/>
            <p:nvPr/>
          </p:nvSpPr>
          <p:spPr>
            <a:xfrm>
              <a:off x="11685" y="2408"/>
              <a:ext cx="5084" cy="633"/>
            </a:xfrm>
            <a:prstGeom prst="round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文本框 24"/>
            <p:cNvSpPr txBox="1"/>
            <p:nvPr/>
          </p:nvSpPr>
          <p:spPr>
            <a:xfrm>
              <a:off x="11597" y="2510"/>
              <a:ext cx="525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 defTabSz="1216025">
                <a:spcBef>
                  <a:spcPct val="20000"/>
                </a:spcBef>
              </a:pPr>
              <a:r>
                <a:rPr lang="uk-UA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   Робота із декількома речами</a:t>
              </a:r>
              <a:endParaRPr lang="uk-UA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11945" y="3387"/>
              <a:ext cx="4722" cy="4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uk-UA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:</a:t>
              </a:r>
              <a:r>
                <a:rPr lang="en-US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e - </a:t>
              </a:r>
              <a:r>
                <a:rPr lang="uk-UA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відкр. новий файл</a:t>
              </a:r>
              <a:endParaRPr lang="uk-UA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uk-UA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:</a:t>
              </a:r>
              <a:r>
                <a:rPr lang="en-US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e &lt;tab&gt; - </a:t>
              </a:r>
              <a:r>
                <a:rPr lang="uk-UA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показати файли для редагування в поточній теці</a:t>
              </a:r>
              <a:endParaRPr lang="uk-UA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:tabnew</a:t>
              </a:r>
              <a:r>
                <a:rPr lang="uk-UA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[&lt;file&gt;]</a:t>
              </a:r>
              <a:r>
                <a:rPr lang="en-US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 - </a:t>
              </a:r>
              <a:r>
                <a:rPr lang="uk-UA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відкрити нову вкладку</a:t>
              </a:r>
              <a:r>
                <a:rPr lang="en-US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 (</a:t>
              </a:r>
              <a:r>
                <a:rPr lang="uk-UA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файл у ній</a:t>
              </a:r>
              <a:r>
                <a:rPr lang="en-US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)</a:t>
              </a:r>
              <a:endParaRPr lang="uk-UA" altLang="uk-UA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uk-UA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:</a:t>
              </a:r>
              <a:r>
                <a:rPr lang="en-US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tabclose - </a:t>
              </a:r>
              <a:r>
                <a:rPr lang="uk-UA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закрити вкладку</a:t>
              </a:r>
              <a:endParaRPr lang="uk-UA" altLang="uk-UA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ru-RU" altLang="uk-UA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:</a:t>
              </a:r>
              <a:r>
                <a:rPr lang="en-US" altLang="ru-RU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tabnext, :tabprevious, :tabfirst,</a:t>
              </a:r>
              <a:endParaRPr lang="en-US" altLang="ru-RU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ru-RU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:tablast - </a:t>
              </a:r>
              <a:r>
                <a:rPr lang="uk-UA" altLang="ru-RU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навігація по вкладках</a:t>
              </a:r>
              <a:endParaRPr lang="uk-UA" altLang="ru-RU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ru-RU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:new [&lt;file&gt;] - </a:t>
              </a:r>
              <a:r>
                <a:rPr lang="uk-UA" altLang="ru-RU" sz="1600" dirty="0">
                  <a:solidFill>
                    <a:srgbClr val="445469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відкр. нове вікно (файл у ньому)</a:t>
              </a:r>
              <a:endParaRPr lang="uk-UA" altLang="ru-RU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5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628" name="文本框 8"/>
          <p:cNvSpPr txBox="1"/>
          <p:nvPr/>
        </p:nvSpPr>
        <p:spPr>
          <a:xfrm>
            <a:off x="1176338" y="454025"/>
            <a:ext cx="29317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ВИКОРИСТАННЯ ЯК 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IDE</a:t>
            </a:r>
            <a:endParaRPr lang="en-US" altLang="uk-UA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76655" y="1304925"/>
            <a:ext cx="9486900" cy="514858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Підсвічування синтаксису: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</a:t>
            </a: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syntax on/off</a:t>
            </a: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Переміщення по фігурних дужках - </a:t>
            </a:r>
            <a:r>
              <a:rPr kumimoji="0" lang="ru-RU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%</a:t>
            </a:r>
            <a:endParaRPr kumimoji="0" lang="ru-RU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Виконання команд командного рядка:</a:t>
            </a:r>
            <a:endParaRPr kumimoji="0" lang="ru-RU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:!&lt;command&gt;</a:t>
            </a:r>
            <a:endParaRPr kumimoji="0" lang="ru-RU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Автодоповнення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kumimoji="0" lang="uk-UA" alt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слів:</a:t>
            </a:r>
            <a:endParaRPr kumimoji="0" lang="uk-UA" alt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Ctrl + x Ctrl + N</a:t>
            </a:r>
            <a:endParaRPr kumimoji="0" lang="en-US" alt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Автодоповнення рядка:</a:t>
            </a:r>
            <a:endParaRPr kumimoji="0" lang="uk-UA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Ctrl + x Ctrl + L</a:t>
            </a:r>
            <a:endParaRPr kumimoji="0" lang="en-US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Автодоповнення назви файлу:</a:t>
            </a:r>
            <a:endParaRPr kumimoji="0" lang="uk-UA" alt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Ctrl + x Ctrl + F</a:t>
            </a:r>
            <a:endParaRPr kumimoji="0" lang="en-US" alt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“Розумні” відступи:</a:t>
            </a:r>
            <a:endParaRPr kumimoji="0" lang="uk-UA" alt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 set autoindent</a:t>
            </a:r>
            <a:endParaRPr kumimoji="0" lang="en-US" alt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: set smartindent</a:t>
            </a:r>
            <a:endParaRPr kumimoji="0" lang="ru-RU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altLang="uk-U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0" y="2786063"/>
            <a:ext cx="2960688" cy="652463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331200" y="3411538"/>
            <a:ext cx="3860800" cy="1233488"/>
          </a:xfrm>
          <a:custGeom>
            <a:avLst/>
            <a:gdLst>
              <a:gd name="connsiteX0" fmla="*/ 1422400 w 3759200"/>
              <a:gd name="connsiteY0" fmla="*/ 0 h 1799772"/>
              <a:gd name="connsiteX1" fmla="*/ 3759200 w 3759200"/>
              <a:gd name="connsiteY1" fmla="*/ 0 h 1799772"/>
              <a:gd name="connsiteX2" fmla="*/ 3759200 w 3759200"/>
              <a:gd name="connsiteY2" fmla="*/ 899886 h 1799772"/>
              <a:gd name="connsiteX3" fmla="*/ 2336800 w 3759200"/>
              <a:gd name="connsiteY3" fmla="*/ 899886 h 1799772"/>
              <a:gd name="connsiteX4" fmla="*/ 2336800 w 3759200"/>
              <a:gd name="connsiteY4" fmla="*/ 1799772 h 1799772"/>
              <a:gd name="connsiteX5" fmla="*/ 0 w 3759200"/>
              <a:gd name="connsiteY5" fmla="*/ 1799772 h 1799772"/>
              <a:gd name="connsiteX6" fmla="*/ 0 w 3759200"/>
              <a:gd name="connsiteY6" fmla="*/ 899886 h 1799772"/>
              <a:gd name="connsiteX7" fmla="*/ 1422400 w 3759200"/>
              <a:gd name="connsiteY7" fmla="*/ 899886 h 179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11"/>
          <p:cNvSpPr txBox="1"/>
          <p:nvPr/>
        </p:nvSpPr>
        <p:spPr>
          <a:xfrm>
            <a:off x="2834005" y="1854835"/>
            <a:ext cx="854329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uk-UA" altLang="uk-UA" sz="8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Тепер спробуємо </a:t>
            </a:r>
            <a:endParaRPr lang="uk-UA" altLang="uk-UA" sz="8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uk-UA" altLang="uk-UA" sz="8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на практиці</a:t>
            </a:r>
            <a:endParaRPr lang="en-US" altLang="uk-UA" sz="8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288861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ЗАГАЛЬНА ІНФОРМАЦІЯ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79645" y="1859280"/>
            <a:ext cx="6925310" cy="3490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0" name="矩形 26"/>
          <p:cNvSpPr/>
          <p:nvPr/>
        </p:nvSpPr>
        <p:spPr>
          <a:xfrm>
            <a:off x="381000" y="1873250"/>
            <a:ext cx="4088765" cy="3476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en-US" altLang="uk-UA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Vim (скорочення від англ. Vi Improved, вимовляється Вім) — текстовий редактор, створений на основі старішого vi.</a:t>
            </a:r>
            <a:endParaRPr lang="uk-UA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Одна з головних особливостей</a:t>
            </a:r>
            <a:r>
              <a:rPr lang="en-US" altLang="uk-UA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uk-UA" altLang="uk-UA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цих</a:t>
            </a:r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редакторів — застосування двох основних режимів вводу: командного і текстового. Vi та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</a:t>
            </a:r>
            <a:r>
              <a:rPr lang="uk-UA" alt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 не зовсім інтуїтивні, тому ефективна робота з ними вимагає попереднього навчання. </a:t>
            </a:r>
            <a:endParaRPr lang="uk-UA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288861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ЗАГАЛЬНА ІНФОРМАЦІЯ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60" name="矩形 26"/>
          <p:cNvSpPr/>
          <p:nvPr/>
        </p:nvSpPr>
        <p:spPr>
          <a:xfrm>
            <a:off x="2291715" y="1263650"/>
            <a:ext cx="76327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uk-UA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Клони редактора 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</a:t>
            </a:r>
            <a:r>
              <a:rPr lang="uk-UA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та їхня сумісність </a:t>
            </a:r>
            <a:endParaRPr lang="uk-UA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1087120" y="2288540"/>
          <a:ext cx="10042525" cy="388874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697480"/>
                <a:gridCol w="2296795"/>
                <a:gridCol w="5048250"/>
              </a:tblGrid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uk-UA" alt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Клон</a:t>
                      </a:r>
                      <a:endParaRPr lang="uk-UA" alt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uk-UA" alt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Сумісність</a:t>
                      </a:r>
                      <a:endParaRPr lang="uk-UA" alt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uk-UA" alt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Замітки</a:t>
                      </a:r>
                      <a:endParaRPr lang="uk-UA" alt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STEVIE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10%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uk-UA" altLang="en-US" sz="2000" b="1">
                          <a:latin typeface="Consolas" panose="020B0609020204030204" charset="0"/>
                          <a:cs typeface="Consolas" panose="020B0609020204030204" charset="0"/>
                        </a:rPr>
                        <a:t>Багато функцій обмежено</a:t>
                      </a:r>
                      <a:endParaRPr lang="uk-UA" altLang="en-US" sz="20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Vile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10%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uk-UA" altLang="en-US" sz="2000" b="1"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Багато функцій обмежено</a:t>
                      </a:r>
                      <a:endParaRPr lang="uk-UA" altLang="en-US" sz="2000" b="1"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Elvis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80%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uk-UA" altLang="en-US" sz="2000" b="1">
                          <a:latin typeface="Consolas" panose="020B0609020204030204" charset="0"/>
                          <a:cs typeface="Consolas" panose="020B0609020204030204" charset="0"/>
                        </a:rPr>
                        <a:t>Багато додаткових функцій</a:t>
                      </a:r>
                      <a:endParaRPr lang="uk-UA" altLang="en-US" sz="20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nvi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95%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uk-UA" altLang="en-US" sz="2000" b="1"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Багато додаткових функцій</a:t>
                      </a:r>
                      <a:endParaRPr lang="uk-UA" altLang="en-US" sz="2000" b="1"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Vim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>
                          <a:latin typeface="Consolas" panose="020B0609020204030204" charset="0"/>
                          <a:cs typeface="Consolas" panose="020B0609020204030204" charset="0"/>
                        </a:rPr>
                        <a:t>99%</a:t>
                      </a:r>
                      <a:endParaRPr lang="en-US" sz="28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uk-UA" sz="2000" b="1">
                          <a:latin typeface="Consolas" panose="020B0609020204030204" charset="0"/>
                          <a:cs typeface="Consolas" panose="020B0609020204030204" charset="0"/>
                        </a:rPr>
                        <a:t>Практично ідентичний із </a:t>
                      </a:r>
                      <a:r>
                        <a:rPr lang="en-US" sz="2000" b="1">
                          <a:latin typeface="Consolas" panose="020B0609020204030204" charset="0"/>
                          <a:cs typeface="Consolas" panose="020B0609020204030204" charset="0"/>
                        </a:rPr>
                        <a:t>Vi</a:t>
                      </a:r>
                      <a:r>
                        <a:rPr lang="uk-UA" sz="2000" b="1">
                          <a:latin typeface="Consolas" panose="020B0609020204030204" charset="0"/>
                          <a:cs typeface="Consolas" panose="020B0609020204030204" charset="0"/>
                        </a:rPr>
                        <a:t>, має ряд додаткових можливостей</a:t>
                      </a:r>
                      <a:endParaRPr lang="uk-UA" sz="20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rgbClr val="3EB19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288861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ЗАГАЛЬНА ІНФОРМАЦІЯ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60" name="矩形 26"/>
          <p:cNvSpPr/>
          <p:nvPr/>
        </p:nvSpPr>
        <p:spPr>
          <a:xfrm>
            <a:off x="455930" y="2510155"/>
            <a:ext cx="1151191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Робота з багатьма файлами одночасно. Розбиття вікон редагування може проводитися багаторазово як по горизонталі, так і по вертикалі;</a:t>
            </a:r>
            <a:endParaRPr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Підтримка Unicode;</a:t>
            </a:r>
            <a:endParaRPr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Підтримка візуального режиму, який дозволяє, наприклад, виконувати операції над блоками тексту;</a:t>
            </a:r>
            <a:endParaRPr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Необмежена глибина скасування (undo) і повернення (redo) дій;</a:t>
            </a:r>
            <a:endParaRPr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Широка файлова підтримка (файл з довідкою і понад 200 файлів з описом синтаксису);</a:t>
            </a:r>
            <a:endParaRPr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Підсвічування синтаксису, автоматичне визначення величини відступу для кожного рядка в залежності від мови програмування. Підтримує понад 200 мов програмування, форматів конфігураційних файлів та мов розмітки, включно з вікі-розміткою;</a:t>
            </a:r>
            <a:endParaRPr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Інтеграція з операційною системою, що дає можливості, близькі до інтегрованих середовищ розробки, наприклад, пошук рядка з помилкою за повідомленням компілятора, автодоповнення ідентифікаторів тощо;</a:t>
            </a:r>
            <a:endParaRPr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/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矩形 26"/>
          <p:cNvSpPr/>
          <p:nvPr/>
        </p:nvSpPr>
        <p:spPr>
          <a:xfrm>
            <a:off x="1176655" y="1343660"/>
            <a:ext cx="6558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У порівнянні з класичним vi редактор vim відрізняється такими поліпшеннями:</a:t>
            </a:r>
            <a:endParaRPr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288861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ЗАГАЛЬНА ІНФОРМАЦІЯ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60" name="矩形 26"/>
          <p:cNvSpPr/>
          <p:nvPr/>
        </p:nvSpPr>
        <p:spPr>
          <a:xfrm>
            <a:off x="455930" y="2510155"/>
            <a:ext cx="1151191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Підтримка мови сценаріїв; можливість написання модулів розширення — плагінів;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Автоматичне продовження команд, слів, рядків цілком і імен файлів;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Автоматичний виклик зовнішніх команд (наприклад, автоматичне розпакування файлу перед редагуванням);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Розпізнавання та перетворення файлів різних форматів;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Зручний механізм історії команд, пошукових слів і т. д.;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Запис і виконання макросів;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Можливість збереження налаштувань і сесії;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Можлива інтеграція з мовами програмування Perl, Tcl, Python і Ruby;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Можливе використання графічного інтерфейсу в спеціальних версіях (GTK, Motif, …);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Добра конфігурація та налаштування під потреби користувача;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Для шанувальників vi: практично стовідсоткова сумісність з vi. 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矩形 26"/>
          <p:cNvSpPr/>
          <p:nvPr/>
        </p:nvSpPr>
        <p:spPr>
          <a:xfrm>
            <a:off x="1176655" y="1343660"/>
            <a:ext cx="6558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У порівнянні з класичним vi редактор vim відрізняється такими поліпшеннями:</a:t>
            </a:r>
            <a:endParaRPr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16"/>
          <p:cNvSpPr/>
          <p:nvPr/>
        </p:nvSpPr>
        <p:spPr>
          <a:xfrm>
            <a:off x="3724275" y="1819275"/>
            <a:ext cx="7322185" cy="3943350"/>
          </a:xfrm>
          <a:prstGeom prst="rect">
            <a:avLst/>
          </a:prstGeom>
          <a:solidFill>
            <a:srgbClr val="3EB198"/>
          </a:solidFill>
          <a:ln w="12700" cap="flat" cmpd="sng" algn="ctr">
            <a:noFill/>
            <a:prstDash val="sysDash"/>
            <a:miter lim="800000"/>
          </a:ln>
          <a:effectLst/>
        </p:spPr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19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8"/>
          <p:cNvSpPr txBox="1"/>
          <p:nvPr/>
        </p:nvSpPr>
        <p:spPr>
          <a:xfrm>
            <a:off x="1176338" y="454025"/>
            <a:ext cx="2263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ПОЧАТОК РОБОТИ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223" name="矩形 10"/>
          <p:cNvSpPr/>
          <p:nvPr/>
        </p:nvSpPr>
        <p:spPr>
          <a:xfrm>
            <a:off x="1159510" y="2107565"/>
            <a:ext cx="9869170" cy="36893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Установка : 	</a:t>
            </a:r>
            <a:r>
              <a:rPr lang="en-US" altLang="uk-UA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uk-UA" altLang="en-US" sz="2000" dirty="0">
                <a:solidFill>
                  <a:schemeClr val="tx1"/>
                </a:solidFill>
                <a:latin typeface="Consolas" panose="020B0609020204030204" charset="0"/>
                <a:ea typeface="Microsoft YaHei" panose="020B0503020204020204" pitchFamily="34" charset="-122"/>
                <a:cs typeface="Consolas" panose="020B0609020204030204" charset="0"/>
                <a:sym typeface="Arial" panose="020B0604020202020204" pitchFamily="34" charset="0"/>
              </a:rPr>
              <a:t>$ sudo apt-get install vim</a:t>
            </a:r>
            <a:endParaRPr lang="uk-UA" altLang="en-US" sz="2000" dirty="0">
              <a:solidFill>
                <a:schemeClr val="tx1"/>
              </a:solidFill>
              <a:latin typeface="Consolas" panose="020B0609020204030204" charset="0"/>
              <a:ea typeface="Microsoft YaHei" panose="020B0503020204020204" pitchFamily="34" charset="-122"/>
              <a:cs typeface="Consolas" panose="020B060902020403020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1415" y="2753360"/>
            <a:ext cx="9868535" cy="36893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Запуск : 	</a:t>
            </a:r>
            <a:r>
              <a:rPr lang="en-US" altLang="uk-UA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                  </a:t>
            </a:r>
            <a:r>
              <a:rPr lang="uk-UA" altLang="en-US" sz="2000" dirty="0">
                <a:solidFill>
                  <a:schemeClr val="tx1"/>
                </a:solidFill>
                <a:latin typeface="Consolas" panose="020B0609020204030204" charset="0"/>
                <a:ea typeface="Microsoft YaHei" panose="020B0503020204020204" pitchFamily="34" charset="-122"/>
                <a:cs typeface="Consolas" panose="020B0609020204030204" charset="0"/>
                <a:sym typeface="Arial" panose="020B0604020202020204" pitchFamily="34" charset="0"/>
              </a:rPr>
              <a:t>$ vim</a:t>
            </a:r>
            <a:endParaRPr lang="uk-UA" altLang="en-US" sz="2000" dirty="0">
              <a:solidFill>
                <a:schemeClr val="tx1"/>
              </a:solidFill>
              <a:latin typeface="Consolas" panose="020B0609020204030204" charset="0"/>
              <a:ea typeface="Microsoft YaHei" panose="020B0503020204020204" pitchFamily="34" charset="-122"/>
              <a:cs typeface="Consolas" panose="020B0609020204030204" charset="0"/>
              <a:sym typeface="Arial" panose="020B0604020202020204" pitchFamily="34" charset="0"/>
            </a:endParaRPr>
          </a:p>
        </p:txBody>
      </p:sp>
      <p:sp>
        <p:nvSpPr>
          <p:cNvPr id="12" name="矩形 10"/>
          <p:cNvSpPr/>
          <p:nvPr/>
        </p:nvSpPr>
        <p:spPr>
          <a:xfrm>
            <a:off x="1179195" y="3399155"/>
            <a:ext cx="9869170" cy="8001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Створення нового </a:t>
            </a:r>
            <a:endParaRPr lang="uk-UA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файлу :        </a:t>
            </a:r>
            <a:r>
              <a:rPr lang="en-US" altLang="uk-UA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            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edit example.txt</a:t>
            </a: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	</a:t>
            </a:r>
            <a:endParaRPr lang="en-US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charset="0"/>
              <a:sym typeface="Arial" panose="020B0604020202020204" pitchFamily="34" charset="0"/>
            </a:endParaRPr>
          </a:p>
        </p:txBody>
      </p:sp>
      <p:sp>
        <p:nvSpPr>
          <p:cNvPr id="13" name="矩形 10"/>
          <p:cNvSpPr/>
          <p:nvPr/>
        </p:nvSpPr>
        <p:spPr>
          <a:xfrm>
            <a:off x="1180465" y="4476115"/>
            <a:ext cx="9867900" cy="36893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Збереження</a:t>
            </a:r>
            <a:r>
              <a:rPr lang="en-US" altLang="uk-UA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файлу : 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w</a:t>
            </a: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	</a:t>
            </a:r>
            <a:endParaRPr lang="en-US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charset="0"/>
              <a:sym typeface="Arial" panose="020B0604020202020204" pitchFamily="34" charset="0"/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1161415" y="5121910"/>
            <a:ext cx="9867265" cy="36893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Вихід із редактора: </a:t>
            </a:r>
            <a:r>
              <a:rPr lang="en-US" altLang="uk-UA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q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 (:</a:t>
            </a:r>
            <a:r>
              <a:rPr lang="en-US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!q - 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без збереження змін, :</a:t>
            </a:r>
            <a:r>
              <a:rPr lang="en-US" altLang="uk-UA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wq </a:t>
            </a:r>
            <a:r>
              <a:rPr lang="uk-UA" altLang="uk-UA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- зі збереженням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	</a:t>
            </a:r>
            <a:endParaRPr lang="en-US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16"/>
          <p:cNvSpPr/>
          <p:nvPr/>
        </p:nvSpPr>
        <p:spPr>
          <a:xfrm>
            <a:off x="3724275" y="1819275"/>
            <a:ext cx="7322185" cy="3943350"/>
          </a:xfrm>
          <a:prstGeom prst="rect">
            <a:avLst/>
          </a:prstGeom>
          <a:solidFill>
            <a:srgbClr val="3EB198"/>
          </a:solidFill>
          <a:ln w="12700" cap="flat" cmpd="sng" algn="ctr">
            <a:noFill/>
            <a:prstDash val="sysDash"/>
            <a:miter lim="800000"/>
          </a:ln>
          <a:effectLst/>
        </p:spPr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19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8"/>
          <p:cNvSpPr txBox="1"/>
          <p:nvPr/>
        </p:nvSpPr>
        <p:spPr>
          <a:xfrm>
            <a:off x="1176338" y="454025"/>
            <a:ext cx="2263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ПОЧАТОК РОБОТИ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223" name="矩形 10"/>
          <p:cNvSpPr/>
          <p:nvPr/>
        </p:nvSpPr>
        <p:spPr>
          <a:xfrm>
            <a:off x="1161415" y="2286635"/>
            <a:ext cx="9869170" cy="36893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Допомога: 	</a:t>
            </a:r>
            <a:r>
              <a:rPr lang="en-US" altLang="uk-UA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help</a:t>
            </a:r>
            <a:endParaRPr lang="en-US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7925" y="3155950"/>
            <a:ext cx="9868535" cy="8001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Допомога із </a:t>
            </a:r>
            <a:endParaRPr lang="uk-UA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конкретною темою:  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help &lt;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назва-теми</a:t>
            </a:r>
            <a:r>
              <a:rPr lang="en-US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charset="0"/>
              <a:sym typeface="Arial" panose="020B0604020202020204" pitchFamily="34" charset="0"/>
            </a:endParaRPr>
          </a:p>
        </p:txBody>
      </p:sp>
      <p:sp>
        <p:nvSpPr>
          <p:cNvPr id="2" name="矩形 10"/>
          <p:cNvSpPr/>
          <p:nvPr/>
        </p:nvSpPr>
        <p:spPr>
          <a:xfrm>
            <a:off x="1177925" y="4457065"/>
            <a:ext cx="9868535" cy="8001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lIns="0" tIns="0" rIns="0" bIns="0" anchor="t" anchorCtr="0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Допомога якщо не</a:t>
            </a:r>
            <a:endParaRPr lang="uk-UA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uk-UA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знаєш назву теми:     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help &lt;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фраза для пошуку</a:t>
            </a:r>
            <a:r>
              <a:rPr lang="en-US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&gt;</a:t>
            </a:r>
            <a:endParaRPr lang="en-US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0244" name="文本框 8"/>
          <p:cNvSpPr txBox="1"/>
          <p:nvPr/>
        </p:nvSpPr>
        <p:spPr>
          <a:xfrm>
            <a:off x="1176338" y="454025"/>
            <a:ext cx="28206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РЕЖИМИ ТА НАВІГАЦІЯ</a:t>
            </a:r>
            <a:endParaRPr lang="uk-UA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002030" y="900430"/>
            <a:ext cx="10433050" cy="177165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Редактор </a:t>
            </a:r>
            <a:r>
              <a:rPr kumimoji="0" lang="en-US" altLang="uk-UA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Vi/Vim </a:t>
            </a:r>
            <a:r>
              <a:rPr kumimoji="0" lang="uk-UA" altLang="uk-UA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працює в трьох</a:t>
            </a:r>
            <a:endParaRPr kumimoji="0" lang="uk-UA" altLang="uk-UA" sz="426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42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режимах: </a:t>
            </a:r>
            <a:endParaRPr kumimoji="0" lang="uk-UA" altLang="uk-UA" sz="426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0246" name="Freeform 7"/>
          <p:cNvSpPr>
            <a:spLocks noEditPoints="1"/>
          </p:cNvSpPr>
          <p:nvPr/>
        </p:nvSpPr>
        <p:spPr>
          <a:xfrm>
            <a:off x="1178560" y="5393690"/>
            <a:ext cx="1191895" cy="1192530"/>
          </a:xfrm>
          <a:custGeom>
            <a:avLst/>
            <a:gdLst/>
            <a:ahLst/>
            <a:cxnLst>
              <a:cxn ang="0">
                <a:pos x="528109" y="26482"/>
              </a:cxn>
              <a:cxn ang="0">
                <a:pos x="403225" y="55082"/>
              </a:cxn>
              <a:cxn ang="0">
                <a:pos x="288925" y="112283"/>
              </a:cxn>
              <a:cxn ang="0">
                <a:pos x="190500" y="190669"/>
              </a:cxn>
              <a:cxn ang="0">
                <a:pos x="112183" y="289182"/>
              </a:cxn>
              <a:cxn ang="0">
                <a:pos x="55033" y="403584"/>
              </a:cxn>
              <a:cxn ang="0">
                <a:pos x="26458" y="528578"/>
              </a:cxn>
              <a:cxn ang="0">
                <a:pos x="26458" y="662047"/>
              </a:cxn>
              <a:cxn ang="0">
                <a:pos x="55033" y="788100"/>
              </a:cxn>
              <a:cxn ang="0">
                <a:pos x="112183" y="902502"/>
              </a:cxn>
              <a:cxn ang="0">
                <a:pos x="190500" y="1001015"/>
              </a:cxn>
              <a:cxn ang="0">
                <a:pos x="288925" y="1079401"/>
              </a:cxn>
              <a:cxn ang="0">
                <a:pos x="403225" y="1134483"/>
              </a:cxn>
              <a:cxn ang="0">
                <a:pos x="528109" y="1165202"/>
              </a:cxn>
              <a:cxn ang="0">
                <a:pos x="661459" y="1165202"/>
              </a:cxn>
              <a:cxn ang="0">
                <a:pos x="788459" y="1134483"/>
              </a:cxn>
              <a:cxn ang="0">
                <a:pos x="902759" y="1079401"/>
              </a:cxn>
              <a:cxn ang="0">
                <a:pos x="1001184" y="1001015"/>
              </a:cxn>
              <a:cxn ang="0">
                <a:pos x="1079501" y="902502"/>
              </a:cxn>
              <a:cxn ang="0">
                <a:pos x="1134534" y="788100"/>
              </a:cxn>
              <a:cxn ang="0">
                <a:pos x="1165226" y="662047"/>
              </a:cxn>
              <a:cxn ang="0">
                <a:pos x="1165226" y="528578"/>
              </a:cxn>
              <a:cxn ang="0">
                <a:pos x="1134534" y="403584"/>
              </a:cxn>
              <a:cxn ang="0">
                <a:pos x="1079501" y="289182"/>
              </a:cxn>
              <a:cxn ang="0">
                <a:pos x="1001184" y="190669"/>
              </a:cxn>
              <a:cxn ang="0">
                <a:pos x="902759" y="112283"/>
              </a:cxn>
              <a:cxn ang="0">
                <a:pos x="788459" y="55082"/>
              </a:cxn>
              <a:cxn ang="0">
                <a:pos x="661459" y="26482"/>
              </a:cxn>
              <a:cxn ang="0">
                <a:pos x="594784" y="0"/>
              </a:cxn>
              <a:cxn ang="0">
                <a:pos x="732367" y="14830"/>
              </a:cxn>
              <a:cxn ang="0">
                <a:pos x="858309" y="59319"/>
              </a:cxn>
              <a:cxn ang="0">
                <a:pos x="967317" y="130291"/>
              </a:cxn>
              <a:cxn ang="0">
                <a:pos x="1060451" y="222448"/>
              </a:cxn>
              <a:cxn ang="0">
                <a:pos x="1130301" y="333672"/>
              </a:cxn>
              <a:cxn ang="0">
                <a:pos x="1176867" y="458666"/>
              </a:cxn>
              <a:cxn ang="0">
                <a:pos x="1191684" y="595312"/>
              </a:cxn>
              <a:cxn ang="0">
                <a:pos x="1176867" y="733018"/>
              </a:cxn>
              <a:cxn ang="0">
                <a:pos x="1130301" y="858012"/>
              </a:cxn>
              <a:cxn ang="0">
                <a:pos x="1060451" y="968177"/>
              </a:cxn>
              <a:cxn ang="0">
                <a:pos x="967317" y="1061393"/>
              </a:cxn>
              <a:cxn ang="0">
                <a:pos x="858309" y="1130246"/>
              </a:cxn>
              <a:cxn ang="0">
                <a:pos x="732367" y="1175795"/>
              </a:cxn>
              <a:cxn ang="0">
                <a:pos x="594784" y="1191684"/>
              </a:cxn>
              <a:cxn ang="0">
                <a:pos x="458259" y="1175795"/>
              </a:cxn>
              <a:cxn ang="0">
                <a:pos x="333375" y="1130246"/>
              </a:cxn>
              <a:cxn ang="0">
                <a:pos x="223308" y="1061393"/>
              </a:cxn>
              <a:cxn ang="0">
                <a:pos x="130175" y="968177"/>
              </a:cxn>
              <a:cxn ang="0">
                <a:pos x="59267" y="858012"/>
              </a:cxn>
              <a:cxn ang="0">
                <a:pos x="14817" y="733018"/>
              </a:cxn>
              <a:cxn ang="0">
                <a:pos x="0" y="595312"/>
              </a:cxn>
              <a:cxn ang="0">
                <a:pos x="14817" y="458666"/>
              </a:cxn>
              <a:cxn ang="0">
                <a:pos x="59267" y="333672"/>
              </a:cxn>
              <a:cxn ang="0">
                <a:pos x="130175" y="222448"/>
              </a:cxn>
              <a:cxn ang="0">
                <a:pos x="223308" y="130291"/>
              </a:cxn>
              <a:cxn ang="0">
                <a:pos x="333375" y="59319"/>
              </a:cxn>
              <a:cxn ang="0">
                <a:pos x="458259" y="14830"/>
              </a:cxn>
              <a:cxn ang="0">
                <a:pos x="594784" y="0"/>
              </a:cxn>
            </a:cxnLst>
            <a:pathLst>
              <a:path w="1126" h="1125">
                <a:moveTo>
                  <a:pt x="562" y="21"/>
                </a:moveTo>
                <a:lnTo>
                  <a:pt x="499" y="25"/>
                </a:lnTo>
                <a:lnTo>
                  <a:pt x="439" y="35"/>
                </a:lnTo>
                <a:lnTo>
                  <a:pt x="381" y="52"/>
                </a:lnTo>
                <a:lnTo>
                  <a:pt x="324" y="76"/>
                </a:lnTo>
                <a:lnTo>
                  <a:pt x="273" y="106"/>
                </a:lnTo>
                <a:lnTo>
                  <a:pt x="224" y="140"/>
                </a:lnTo>
                <a:lnTo>
                  <a:pt x="180" y="180"/>
                </a:lnTo>
                <a:lnTo>
                  <a:pt x="140" y="224"/>
                </a:lnTo>
                <a:lnTo>
                  <a:pt x="106" y="273"/>
                </a:lnTo>
                <a:lnTo>
                  <a:pt x="76" y="324"/>
                </a:lnTo>
                <a:lnTo>
                  <a:pt x="52" y="381"/>
                </a:lnTo>
                <a:lnTo>
                  <a:pt x="35" y="438"/>
                </a:lnTo>
                <a:lnTo>
                  <a:pt x="25" y="499"/>
                </a:lnTo>
                <a:lnTo>
                  <a:pt x="21" y="562"/>
                </a:lnTo>
                <a:lnTo>
                  <a:pt x="25" y="625"/>
                </a:lnTo>
                <a:lnTo>
                  <a:pt x="35" y="686"/>
                </a:lnTo>
                <a:lnTo>
                  <a:pt x="52" y="744"/>
                </a:lnTo>
                <a:lnTo>
                  <a:pt x="76" y="799"/>
                </a:lnTo>
                <a:lnTo>
                  <a:pt x="106" y="852"/>
                </a:lnTo>
                <a:lnTo>
                  <a:pt x="140" y="900"/>
                </a:lnTo>
                <a:lnTo>
                  <a:pt x="180" y="945"/>
                </a:lnTo>
                <a:lnTo>
                  <a:pt x="224" y="984"/>
                </a:lnTo>
                <a:lnTo>
                  <a:pt x="273" y="1019"/>
                </a:lnTo>
                <a:lnTo>
                  <a:pt x="324" y="1047"/>
                </a:lnTo>
                <a:lnTo>
                  <a:pt x="381" y="1071"/>
                </a:lnTo>
                <a:lnTo>
                  <a:pt x="439" y="1088"/>
                </a:lnTo>
                <a:lnTo>
                  <a:pt x="499" y="1100"/>
                </a:lnTo>
                <a:lnTo>
                  <a:pt x="562" y="1103"/>
                </a:lnTo>
                <a:lnTo>
                  <a:pt x="625" y="1100"/>
                </a:lnTo>
                <a:lnTo>
                  <a:pt x="687" y="1088"/>
                </a:lnTo>
                <a:lnTo>
                  <a:pt x="745" y="1071"/>
                </a:lnTo>
                <a:lnTo>
                  <a:pt x="800" y="1047"/>
                </a:lnTo>
                <a:lnTo>
                  <a:pt x="853" y="1019"/>
                </a:lnTo>
                <a:lnTo>
                  <a:pt x="901" y="984"/>
                </a:lnTo>
                <a:lnTo>
                  <a:pt x="946" y="945"/>
                </a:lnTo>
                <a:lnTo>
                  <a:pt x="985" y="900"/>
                </a:lnTo>
                <a:lnTo>
                  <a:pt x="1020" y="852"/>
                </a:lnTo>
                <a:lnTo>
                  <a:pt x="1050" y="799"/>
                </a:lnTo>
                <a:lnTo>
                  <a:pt x="1072" y="744"/>
                </a:lnTo>
                <a:lnTo>
                  <a:pt x="1091" y="686"/>
                </a:lnTo>
                <a:lnTo>
                  <a:pt x="1101" y="625"/>
                </a:lnTo>
                <a:lnTo>
                  <a:pt x="1104" y="562"/>
                </a:lnTo>
                <a:lnTo>
                  <a:pt x="1101" y="499"/>
                </a:lnTo>
                <a:lnTo>
                  <a:pt x="1091" y="438"/>
                </a:lnTo>
                <a:lnTo>
                  <a:pt x="1072" y="381"/>
                </a:lnTo>
                <a:lnTo>
                  <a:pt x="1050" y="324"/>
                </a:lnTo>
                <a:lnTo>
                  <a:pt x="1020" y="273"/>
                </a:lnTo>
                <a:lnTo>
                  <a:pt x="985" y="224"/>
                </a:lnTo>
                <a:lnTo>
                  <a:pt x="946" y="180"/>
                </a:lnTo>
                <a:lnTo>
                  <a:pt x="901" y="140"/>
                </a:lnTo>
                <a:lnTo>
                  <a:pt x="853" y="106"/>
                </a:lnTo>
                <a:lnTo>
                  <a:pt x="800" y="76"/>
                </a:lnTo>
                <a:lnTo>
                  <a:pt x="745" y="52"/>
                </a:lnTo>
                <a:lnTo>
                  <a:pt x="687" y="35"/>
                </a:lnTo>
                <a:lnTo>
                  <a:pt x="625" y="25"/>
                </a:lnTo>
                <a:lnTo>
                  <a:pt x="562" y="21"/>
                </a:lnTo>
                <a:close/>
                <a:moveTo>
                  <a:pt x="562" y="0"/>
                </a:moveTo>
                <a:lnTo>
                  <a:pt x="628" y="4"/>
                </a:lnTo>
                <a:lnTo>
                  <a:pt x="692" y="14"/>
                </a:lnTo>
                <a:lnTo>
                  <a:pt x="753" y="33"/>
                </a:lnTo>
                <a:lnTo>
                  <a:pt x="811" y="56"/>
                </a:lnTo>
                <a:lnTo>
                  <a:pt x="864" y="88"/>
                </a:lnTo>
                <a:lnTo>
                  <a:pt x="914" y="123"/>
                </a:lnTo>
                <a:lnTo>
                  <a:pt x="960" y="164"/>
                </a:lnTo>
                <a:lnTo>
                  <a:pt x="1002" y="210"/>
                </a:lnTo>
                <a:lnTo>
                  <a:pt x="1038" y="261"/>
                </a:lnTo>
                <a:lnTo>
                  <a:pt x="1068" y="315"/>
                </a:lnTo>
                <a:lnTo>
                  <a:pt x="1093" y="373"/>
                </a:lnTo>
                <a:lnTo>
                  <a:pt x="1112" y="433"/>
                </a:lnTo>
                <a:lnTo>
                  <a:pt x="1122" y="496"/>
                </a:lnTo>
                <a:lnTo>
                  <a:pt x="1126" y="562"/>
                </a:lnTo>
                <a:lnTo>
                  <a:pt x="1122" y="627"/>
                </a:lnTo>
                <a:lnTo>
                  <a:pt x="1112" y="692"/>
                </a:lnTo>
                <a:lnTo>
                  <a:pt x="1093" y="752"/>
                </a:lnTo>
                <a:lnTo>
                  <a:pt x="1068" y="810"/>
                </a:lnTo>
                <a:lnTo>
                  <a:pt x="1038" y="864"/>
                </a:lnTo>
                <a:lnTo>
                  <a:pt x="1002" y="914"/>
                </a:lnTo>
                <a:lnTo>
                  <a:pt x="960" y="960"/>
                </a:lnTo>
                <a:lnTo>
                  <a:pt x="914" y="1002"/>
                </a:lnTo>
                <a:lnTo>
                  <a:pt x="864" y="1037"/>
                </a:lnTo>
                <a:lnTo>
                  <a:pt x="811" y="1067"/>
                </a:lnTo>
                <a:lnTo>
                  <a:pt x="753" y="1092"/>
                </a:lnTo>
                <a:lnTo>
                  <a:pt x="692" y="1110"/>
                </a:lnTo>
                <a:lnTo>
                  <a:pt x="628" y="1121"/>
                </a:lnTo>
                <a:lnTo>
                  <a:pt x="562" y="1125"/>
                </a:lnTo>
                <a:lnTo>
                  <a:pt x="498" y="1121"/>
                </a:lnTo>
                <a:lnTo>
                  <a:pt x="433" y="1110"/>
                </a:lnTo>
                <a:lnTo>
                  <a:pt x="373" y="1092"/>
                </a:lnTo>
                <a:lnTo>
                  <a:pt x="315" y="1067"/>
                </a:lnTo>
                <a:lnTo>
                  <a:pt x="261" y="1037"/>
                </a:lnTo>
                <a:lnTo>
                  <a:pt x="211" y="1002"/>
                </a:lnTo>
                <a:lnTo>
                  <a:pt x="165" y="960"/>
                </a:lnTo>
                <a:lnTo>
                  <a:pt x="123" y="914"/>
                </a:lnTo>
                <a:lnTo>
                  <a:pt x="88" y="864"/>
                </a:lnTo>
                <a:lnTo>
                  <a:pt x="56" y="810"/>
                </a:lnTo>
                <a:lnTo>
                  <a:pt x="33" y="752"/>
                </a:lnTo>
                <a:lnTo>
                  <a:pt x="14" y="692"/>
                </a:lnTo>
                <a:lnTo>
                  <a:pt x="4" y="627"/>
                </a:lnTo>
                <a:lnTo>
                  <a:pt x="0" y="562"/>
                </a:lnTo>
                <a:lnTo>
                  <a:pt x="4" y="496"/>
                </a:lnTo>
                <a:lnTo>
                  <a:pt x="14" y="433"/>
                </a:lnTo>
                <a:lnTo>
                  <a:pt x="33" y="373"/>
                </a:lnTo>
                <a:lnTo>
                  <a:pt x="56" y="315"/>
                </a:lnTo>
                <a:lnTo>
                  <a:pt x="88" y="261"/>
                </a:lnTo>
                <a:lnTo>
                  <a:pt x="123" y="210"/>
                </a:lnTo>
                <a:lnTo>
                  <a:pt x="165" y="164"/>
                </a:lnTo>
                <a:lnTo>
                  <a:pt x="211" y="123"/>
                </a:lnTo>
                <a:lnTo>
                  <a:pt x="261" y="88"/>
                </a:lnTo>
                <a:lnTo>
                  <a:pt x="315" y="56"/>
                </a:lnTo>
                <a:lnTo>
                  <a:pt x="373" y="33"/>
                </a:lnTo>
                <a:lnTo>
                  <a:pt x="433" y="14"/>
                </a:lnTo>
                <a:lnTo>
                  <a:pt x="498" y="4"/>
                </a:lnTo>
                <a:lnTo>
                  <a:pt x="562" y="0"/>
                </a:lnTo>
                <a:close/>
              </a:path>
            </a:pathLst>
          </a:custGeom>
          <a:solidFill>
            <a:srgbClr val="3EB198"/>
          </a:solidFill>
          <a:ln w="0"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0">
            <a:off x="1176655" y="2672080"/>
            <a:ext cx="1194752" cy="3750627"/>
            <a:chOff x="4843" y="3192"/>
            <a:chExt cx="1881" cy="5906"/>
          </a:xfrm>
        </p:grpSpPr>
        <p:sp>
          <p:nvSpPr>
            <p:cNvPr id="10247" name="Freeform 8"/>
            <p:cNvSpPr/>
            <p:nvPr/>
          </p:nvSpPr>
          <p:spPr>
            <a:xfrm>
              <a:off x="5102" y="7736"/>
              <a:ext cx="1363" cy="1362"/>
            </a:xfrm>
            <a:custGeom>
              <a:avLst/>
              <a:gdLst/>
              <a:ahLst/>
              <a:cxnLst>
                <a:cxn ang="0">
                  <a:pos x="432330" y="0"/>
                </a:cxn>
                <a:cxn ang="0">
                  <a:pos x="492581" y="3183"/>
                </a:cxn>
                <a:cxn ang="0">
                  <a:pos x="547548" y="14853"/>
                </a:cxn>
                <a:cxn ang="0">
                  <a:pos x="602514" y="33950"/>
                </a:cxn>
                <a:cxn ang="0">
                  <a:pos x="651138" y="59412"/>
                </a:cxn>
                <a:cxn ang="0">
                  <a:pos x="697647" y="90179"/>
                </a:cxn>
                <a:cxn ang="0">
                  <a:pos x="737815" y="126250"/>
                </a:cxn>
                <a:cxn ang="0">
                  <a:pos x="775868" y="167627"/>
                </a:cxn>
                <a:cxn ang="0">
                  <a:pos x="806523" y="214307"/>
                </a:cxn>
                <a:cxn ang="0">
                  <a:pos x="830835" y="264171"/>
                </a:cxn>
                <a:cxn ang="0">
                  <a:pos x="848804" y="318278"/>
                </a:cxn>
                <a:cxn ang="0">
                  <a:pos x="861489" y="374507"/>
                </a:cxn>
                <a:cxn ang="0">
                  <a:pos x="865717" y="432859"/>
                </a:cxn>
                <a:cxn ang="0">
                  <a:pos x="861489" y="492270"/>
                </a:cxn>
                <a:cxn ang="0">
                  <a:pos x="848804" y="548500"/>
                </a:cxn>
                <a:cxn ang="0">
                  <a:pos x="830835" y="601546"/>
                </a:cxn>
                <a:cxn ang="0">
                  <a:pos x="806523" y="651410"/>
                </a:cxn>
                <a:cxn ang="0">
                  <a:pos x="775868" y="697029"/>
                </a:cxn>
                <a:cxn ang="0">
                  <a:pos x="737815" y="739467"/>
                </a:cxn>
                <a:cxn ang="0">
                  <a:pos x="697647" y="776599"/>
                </a:cxn>
                <a:cxn ang="0">
                  <a:pos x="651138" y="807366"/>
                </a:cxn>
                <a:cxn ang="0">
                  <a:pos x="602514" y="832828"/>
                </a:cxn>
                <a:cxn ang="0">
                  <a:pos x="547548" y="850864"/>
                </a:cxn>
                <a:cxn ang="0">
                  <a:pos x="492581" y="862534"/>
                </a:cxn>
                <a:cxn ang="0">
                  <a:pos x="432330" y="865717"/>
                </a:cxn>
                <a:cxn ang="0">
                  <a:pos x="374193" y="862534"/>
                </a:cxn>
                <a:cxn ang="0">
                  <a:pos x="318169" y="850864"/>
                </a:cxn>
                <a:cxn ang="0">
                  <a:pos x="264260" y="832828"/>
                </a:cxn>
                <a:cxn ang="0">
                  <a:pos x="214579" y="807366"/>
                </a:cxn>
                <a:cxn ang="0">
                  <a:pos x="168070" y="776599"/>
                </a:cxn>
                <a:cxn ang="0">
                  <a:pos x="126845" y="739467"/>
                </a:cxn>
                <a:cxn ang="0">
                  <a:pos x="90906" y="697029"/>
                </a:cxn>
                <a:cxn ang="0">
                  <a:pos x="60251" y="651410"/>
                </a:cxn>
                <a:cxn ang="0">
                  <a:pos x="34882" y="601546"/>
                </a:cxn>
                <a:cxn ang="0">
                  <a:pos x="15856" y="548500"/>
                </a:cxn>
                <a:cxn ang="0">
                  <a:pos x="4228" y="492270"/>
                </a:cxn>
                <a:cxn ang="0">
                  <a:pos x="0" y="432859"/>
                </a:cxn>
                <a:cxn ang="0">
                  <a:pos x="4228" y="374507"/>
                </a:cxn>
                <a:cxn ang="0">
                  <a:pos x="15856" y="318278"/>
                </a:cxn>
                <a:cxn ang="0">
                  <a:pos x="34882" y="264171"/>
                </a:cxn>
                <a:cxn ang="0">
                  <a:pos x="60251" y="214307"/>
                </a:cxn>
                <a:cxn ang="0">
                  <a:pos x="90906" y="167627"/>
                </a:cxn>
                <a:cxn ang="0">
                  <a:pos x="126845" y="126250"/>
                </a:cxn>
                <a:cxn ang="0">
                  <a:pos x="168070" y="90179"/>
                </a:cxn>
                <a:cxn ang="0">
                  <a:pos x="214579" y="59412"/>
                </a:cxn>
                <a:cxn ang="0">
                  <a:pos x="264260" y="33950"/>
                </a:cxn>
                <a:cxn ang="0">
                  <a:pos x="318169" y="14853"/>
                </a:cxn>
                <a:cxn ang="0">
                  <a:pos x="374193" y="3183"/>
                </a:cxn>
                <a:cxn ang="0">
                  <a:pos x="432330" y="0"/>
                </a:cxn>
              </a:cxnLst>
              <a:pathLst>
                <a:path w="819" h="816">
                  <a:moveTo>
                    <a:pt x="409" y="0"/>
                  </a:moveTo>
                  <a:lnTo>
                    <a:pt x="466" y="3"/>
                  </a:lnTo>
                  <a:lnTo>
                    <a:pt x="518" y="14"/>
                  </a:lnTo>
                  <a:lnTo>
                    <a:pt x="570" y="32"/>
                  </a:lnTo>
                  <a:lnTo>
                    <a:pt x="616" y="56"/>
                  </a:lnTo>
                  <a:lnTo>
                    <a:pt x="660" y="85"/>
                  </a:lnTo>
                  <a:lnTo>
                    <a:pt x="698" y="119"/>
                  </a:lnTo>
                  <a:lnTo>
                    <a:pt x="734" y="158"/>
                  </a:lnTo>
                  <a:lnTo>
                    <a:pt x="763" y="202"/>
                  </a:lnTo>
                  <a:lnTo>
                    <a:pt x="786" y="249"/>
                  </a:lnTo>
                  <a:lnTo>
                    <a:pt x="803" y="300"/>
                  </a:lnTo>
                  <a:lnTo>
                    <a:pt x="815" y="353"/>
                  </a:lnTo>
                  <a:lnTo>
                    <a:pt x="819" y="408"/>
                  </a:lnTo>
                  <a:lnTo>
                    <a:pt x="815" y="464"/>
                  </a:lnTo>
                  <a:lnTo>
                    <a:pt x="803" y="517"/>
                  </a:lnTo>
                  <a:lnTo>
                    <a:pt x="786" y="567"/>
                  </a:lnTo>
                  <a:lnTo>
                    <a:pt x="763" y="614"/>
                  </a:lnTo>
                  <a:lnTo>
                    <a:pt x="734" y="657"/>
                  </a:lnTo>
                  <a:lnTo>
                    <a:pt x="698" y="697"/>
                  </a:lnTo>
                  <a:lnTo>
                    <a:pt x="660" y="732"/>
                  </a:lnTo>
                  <a:lnTo>
                    <a:pt x="616" y="761"/>
                  </a:lnTo>
                  <a:lnTo>
                    <a:pt x="570" y="785"/>
                  </a:lnTo>
                  <a:lnTo>
                    <a:pt x="518" y="802"/>
                  </a:lnTo>
                  <a:lnTo>
                    <a:pt x="466" y="813"/>
                  </a:lnTo>
                  <a:lnTo>
                    <a:pt x="409" y="816"/>
                  </a:lnTo>
                  <a:lnTo>
                    <a:pt x="354" y="813"/>
                  </a:lnTo>
                  <a:lnTo>
                    <a:pt x="301" y="802"/>
                  </a:lnTo>
                  <a:lnTo>
                    <a:pt x="250" y="785"/>
                  </a:lnTo>
                  <a:lnTo>
                    <a:pt x="203" y="761"/>
                  </a:lnTo>
                  <a:lnTo>
                    <a:pt x="159" y="732"/>
                  </a:lnTo>
                  <a:lnTo>
                    <a:pt x="120" y="697"/>
                  </a:lnTo>
                  <a:lnTo>
                    <a:pt x="86" y="657"/>
                  </a:lnTo>
                  <a:lnTo>
                    <a:pt x="57" y="614"/>
                  </a:lnTo>
                  <a:lnTo>
                    <a:pt x="33" y="567"/>
                  </a:lnTo>
                  <a:lnTo>
                    <a:pt x="15" y="517"/>
                  </a:lnTo>
                  <a:lnTo>
                    <a:pt x="4" y="464"/>
                  </a:lnTo>
                  <a:lnTo>
                    <a:pt x="0" y="408"/>
                  </a:lnTo>
                  <a:lnTo>
                    <a:pt x="4" y="353"/>
                  </a:lnTo>
                  <a:lnTo>
                    <a:pt x="15" y="300"/>
                  </a:lnTo>
                  <a:lnTo>
                    <a:pt x="33" y="249"/>
                  </a:lnTo>
                  <a:lnTo>
                    <a:pt x="57" y="202"/>
                  </a:lnTo>
                  <a:lnTo>
                    <a:pt x="86" y="158"/>
                  </a:lnTo>
                  <a:lnTo>
                    <a:pt x="120" y="119"/>
                  </a:lnTo>
                  <a:lnTo>
                    <a:pt x="159" y="85"/>
                  </a:lnTo>
                  <a:lnTo>
                    <a:pt x="203" y="56"/>
                  </a:lnTo>
                  <a:lnTo>
                    <a:pt x="250" y="32"/>
                  </a:lnTo>
                  <a:lnTo>
                    <a:pt x="301" y="14"/>
                  </a:lnTo>
                  <a:lnTo>
                    <a:pt x="354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2B7D6B"/>
            </a:solidFill>
            <a:ln w="0">
              <a:noFill/>
            </a:ln>
          </p:spPr>
          <p:txBody>
            <a:bodyPr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4" name="Freeform 15"/>
            <p:cNvSpPr>
              <a:spLocks noEditPoints="1"/>
            </p:cNvSpPr>
            <p:nvPr/>
          </p:nvSpPr>
          <p:spPr>
            <a:xfrm>
              <a:off x="4847" y="3192"/>
              <a:ext cx="1877" cy="1873"/>
            </a:xfrm>
            <a:custGeom>
              <a:avLst/>
              <a:gdLst/>
              <a:ahLst/>
              <a:cxnLst>
                <a:cxn ang="0">
                  <a:pos x="528697" y="26435"/>
                </a:cxn>
                <a:cxn ang="0">
                  <a:pos x="403925" y="57099"/>
                </a:cxn>
                <a:cxn ang="0">
                  <a:pos x="289726" y="112084"/>
                </a:cxn>
                <a:cxn ang="0">
                  <a:pos x="190331" y="191388"/>
                </a:cxn>
                <a:cxn ang="0">
                  <a:pos x="113141" y="288668"/>
                </a:cxn>
                <a:cxn ang="0">
                  <a:pos x="56042" y="402866"/>
                </a:cxn>
                <a:cxn ang="0">
                  <a:pos x="26435" y="528696"/>
                </a:cxn>
                <a:cxn ang="0">
                  <a:pos x="26435" y="661927"/>
                </a:cxn>
                <a:cxn ang="0">
                  <a:pos x="56042" y="788814"/>
                </a:cxn>
                <a:cxn ang="0">
                  <a:pos x="113141" y="900898"/>
                </a:cxn>
                <a:cxn ang="0">
                  <a:pos x="190331" y="999235"/>
                </a:cxn>
                <a:cxn ang="0">
                  <a:pos x="289726" y="1078540"/>
                </a:cxn>
                <a:cxn ang="0">
                  <a:pos x="403925" y="1134582"/>
                </a:cxn>
                <a:cxn ang="0">
                  <a:pos x="528697" y="1163131"/>
                </a:cxn>
                <a:cxn ang="0">
                  <a:pos x="661929" y="1163131"/>
                </a:cxn>
                <a:cxn ang="0">
                  <a:pos x="788817" y="1134582"/>
                </a:cxn>
                <a:cxn ang="0">
                  <a:pos x="901958" y="1078540"/>
                </a:cxn>
                <a:cxn ang="0">
                  <a:pos x="1001353" y="999235"/>
                </a:cxn>
                <a:cxn ang="0">
                  <a:pos x="1078543" y="900898"/>
                </a:cxn>
                <a:cxn ang="0">
                  <a:pos x="1134585" y="788814"/>
                </a:cxn>
                <a:cxn ang="0">
                  <a:pos x="1165249" y="661927"/>
                </a:cxn>
                <a:cxn ang="0">
                  <a:pos x="1165249" y="528696"/>
                </a:cxn>
                <a:cxn ang="0">
                  <a:pos x="1134585" y="402866"/>
                </a:cxn>
                <a:cxn ang="0">
                  <a:pos x="1078543" y="288668"/>
                </a:cxn>
                <a:cxn ang="0">
                  <a:pos x="1001353" y="191388"/>
                </a:cxn>
                <a:cxn ang="0">
                  <a:pos x="901958" y="112084"/>
                </a:cxn>
                <a:cxn ang="0">
                  <a:pos x="788817" y="57099"/>
                </a:cxn>
                <a:cxn ang="0">
                  <a:pos x="661929" y="26435"/>
                </a:cxn>
                <a:cxn ang="0">
                  <a:pos x="595313" y="0"/>
                </a:cxn>
                <a:cxn ang="0">
                  <a:pos x="732775" y="14803"/>
                </a:cxn>
                <a:cxn ang="0">
                  <a:pos x="857547" y="61329"/>
                </a:cxn>
                <a:cxn ang="0">
                  <a:pos x="967516" y="130059"/>
                </a:cxn>
                <a:cxn ang="0">
                  <a:pos x="1060567" y="223110"/>
                </a:cxn>
                <a:cxn ang="0">
                  <a:pos x="1130355" y="333078"/>
                </a:cxn>
                <a:cxn ang="0">
                  <a:pos x="1175823" y="459966"/>
                </a:cxn>
                <a:cxn ang="0">
                  <a:pos x="1191684" y="595312"/>
                </a:cxn>
                <a:cxn ang="0">
                  <a:pos x="1175823" y="731715"/>
                </a:cxn>
                <a:cxn ang="0">
                  <a:pos x="1130355" y="856488"/>
                </a:cxn>
                <a:cxn ang="0">
                  <a:pos x="1060567" y="967514"/>
                </a:cxn>
                <a:cxn ang="0">
                  <a:pos x="967516" y="1059507"/>
                </a:cxn>
                <a:cxn ang="0">
                  <a:pos x="857547" y="1130352"/>
                </a:cxn>
                <a:cxn ang="0">
                  <a:pos x="732775" y="1174763"/>
                </a:cxn>
                <a:cxn ang="0">
                  <a:pos x="595313" y="1189566"/>
                </a:cxn>
                <a:cxn ang="0">
                  <a:pos x="458909" y="1174763"/>
                </a:cxn>
                <a:cxn ang="0">
                  <a:pos x="334137" y="1130352"/>
                </a:cxn>
                <a:cxn ang="0">
                  <a:pos x="223110" y="1059507"/>
                </a:cxn>
                <a:cxn ang="0">
                  <a:pos x="131117" y="967514"/>
                </a:cxn>
                <a:cxn ang="0">
                  <a:pos x="60272" y="856488"/>
                </a:cxn>
                <a:cxn ang="0">
                  <a:pos x="15861" y="731715"/>
                </a:cxn>
                <a:cxn ang="0">
                  <a:pos x="0" y="595312"/>
                </a:cxn>
                <a:cxn ang="0">
                  <a:pos x="15861" y="459966"/>
                </a:cxn>
                <a:cxn ang="0">
                  <a:pos x="60272" y="333078"/>
                </a:cxn>
                <a:cxn ang="0">
                  <a:pos x="131117" y="223110"/>
                </a:cxn>
                <a:cxn ang="0">
                  <a:pos x="223110" y="130059"/>
                </a:cxn>
                <a:cxn ang="0">
                  <a:pos x="334137" y="61329"/>
                </a:cxn>
                <a:cxn ang="0">
                  <a:pos x="458909" y="14803"/>
                </a:cxn>
                <a:cxn ang="0">
                  <a:pos x="595313" y="0"/>
                </a:cxn>
              </a:cxnLst>
              <a:pathLst>
                <a:path w="1127" h="1125">
                  <a:moveTo>
                    <a:pt x="563" y="22"/>
                  </a:moveTo>
                  <a:lnTo>
                    <a:pt x="500" y="25"/>
                  </a:lnTo>
                  <a:lnTo>
                    <a:pt x="439" y="37"/>
                  </a:lnTo>
                  <a:lnTo>
                    <a:pt x="382" y="54"/>
                  </a:lnTo>
                  <a:lnTo>
                    <a:pt x="325" y="78"/>
                  </a:lnTo>
                  <a:lnTo>
                    <a:pt x="274" y="106"/>
                  </a:lnTo>
                  <a:lnTo>
                    <a:pt x="225" y="141"/>
                  </a:lnTo>
                  <a:lnTo>
                    <a:pt x="180" y="181"/>
                  </a:lnTo>
                  <a:lnTo>
                    <a:pt x="141" y="225"/>
                  </a:lnTo>
                  <a:lnTo>
                    <a:pt x="107" y="273"/>
                  </a:lnTo>
                  <a:lnTo>
                    <a:pt x="77" y="326"/>
                  </a:lnTo>
                  <a:lnTo>
                    <a:pt x="53" y="381"/>
                  </a:lnTo>
                  <a:lnTo>
                    <a:pt x="36" y="439"/>
                  </a:lnTo>
                  <a:lnTo>
                    <a:pt x="25" y="500"/>
                  </a:lnTo>
                  <a:lnTo>
                    <a:pt x="21" y="563"/>
                  </a:lnTo>
                  <a:lnTo>
                    <a:pt x="25" y="626"/>
                  </a:lnTo>
                  <a:lnTo>
                    <a:pt x="36" y="687"/>
                  </a:lnTo>
                  <a:lnTo>
                    <a:pt x="53" y="746"/>
                  </a:lnTo>
                  <a:lnTo>
                    <a:pt x="77" y="801"/>
                  </a:lnTo>
                  <a:lnTo>
                    <a:pt x="107" y="852"/>
                  </a:lnTo>
                  <a:lnTo>
                    <a:pt x="141" y="901"/>
                  </a:lnTo>
                  <a:lnTo>
                    <a:pt x="180" y="945"/>
                  </a:lnTo>
                  <a:lnTo>
                    <a:pt x="225" y="985"/>
                  </a:lnTo>
                  <a:lnTo>
                    <a:pt x="274" y="1020"/>
                  </a:lnTo>
                  <a:lnTo>
                    <a:pt x="325" y="1049"/>
                  </a:lnTo>
                  <a:lnTo>
                    <a:pt x="382" y="1073"/>
                  </a:lnTo>
                  <a:lnTo>
                    <a:pt x="439" y="1090"/>
                  </a:lnTo>
                  <a:lnTo>
                    <a:pt x="500" y="1100"/>
                  </a:lnTo>
                  <a:lnTo>
                    <a:pt x="563" y="1104"/>
                  </a:lnTo>
                  <a:lnTo>
                    <a:pt x="626" y="1100"/>
                  </a:lnTo>
                  <a:lnTo>
                    <a:pt x="688" y="1090"/>
                  </a:lnTo>
                  <a:lnTo>
                    <a:pt x="746" y="1073"/>
                  </a:lnTo>
                  <a:lnTo>
                    <a:pt x="801" y="1049"/>
                  </a:lnTo>
                  <a:lnTo>
                    <a:pt x="853" y="1020"/>
                  </a:lnTo>
                  <a:lnTo>
                    <a:pt x="902" y="985"/>
                  </a:lnTo>
                  <a:lnTo>
                    <a:pt x="947" y="945"/>
                  </a:lnTo>
                  <a:lnTo>
                    <a:pt x="986" y="901"/>
                  </a:lnTo>
                  <a:lnTo>
                    <a:pt x="1020" y="852"/>
                  </a:lnTo>
                  <a:lnTo>
                    <a:pt x="1049" y="801"/>
                  </a:lnTo>
                  <a:lnTo>
                    <a:pt x="1073" y="746"/>
                  </a:lnTo>
                  <a:lnTo>
                    <a:pt x="1091" y="687"/>
                  </a:lnTo>
                  <a:lnTo>
                    <a:pt x="1102" y="626"/>
                  </a:lnTo>
                  <a:lnTo>
                    <a:pt x="1104" y="563"/>
                  </a:lnTo>
                  <a:lnTo>
                    <a:pt x="1102" y="500"/>
                  </a:lnTo>
                  <a:lnTo>
                    <a:pt x="1091" y="439"/>
                  </a:lnTo>
                  <a:lnTo>
                    <a:pt x="1073" y="381"/>
                  </a:lnTo>
                  <a:lnTo>
                    <a:pt x="1049" y="326"/>
                  </a:lnTo>
                  <a:lnTo>
                    <a:pt x="1020" y="273"/>
                  </a:lnTo>
                  <a:lnTo>
                    <a:pt x="986" y="225"/>
                  </a:lnTo>
                  <a:lnTo>
                    <a:pt x="947" y="181"/>
                  </a:lnTo>
                  <a:lnTo>
                    <a:pt x="902" y="141"/>
                  </a:lnTo>
                  <a:lnTo>
                    <a:pt x="853" y="106"/>
                  </a:lnTo>
                  <a:lnTo>
                    <a:pt x="801" y="78"/>
                  </a:lnTo>
                  <a:lnTo>
                    <a:pt x="746" y="54"/>
                  </a:lnTo>
                  <a:lnTo>
                    <a:pt x="688" y="37"/>
                  </a:lnTo>
                  <a:lnTo>
                    <a:pt x="626" y="25"/>
                  </a:lnTo>
                  <a:lnTo>
                    <a:pt x="563" y="22"/>
                  </a:lnTo>
                  <a:close/>
                  <a:moveTo>
                    <a:pt x="563" y="0"/>
                  </a:moveTo>
                  <a:lnTo>
                    <a:pt x="629" y="4"/>
                  </a:lnTo>
                  <a:lnTo>
                    <a:pt x="693" y="14"/>
                  </a:lnTo>
                  <a:lnTo>
                    <a:pt x="753" y="33"/>
                  </a:lnTo>
                  <a:lnTo>
                    <a:pt x="811" y="58"/>
                  </a:lnTo>
                  <a:lnTo>
                    <a:pt x="865" y="88"/>
                  </a:lnTo>
                  <a:lnTo>
                    <a:pt x="915" y="123"/>
                  </a:lnTo>
                  <a:lnTo>
                    <a:pt x="961" y="165"/>
                  </a:lnTo>
                  <a:lnTo>
                    <a:pt x="1003" y="211"/>
                  </a:lnTo>
                  <a:lnTo>
                    <a:pt x="1039" y="261"/>
                  </a:lnTo>
                  <a:lnTo>
                    <a:pt x="1069" y="315"/>
                  </a:lnTo>
                  <a:lnTo>
                    <a:pt x="1094" y="373"/>
                  </a:lnTo>
                  <a:lnTo>
                    <a:pt x="1112" y="435"/>
                  </a:lnTo>
                  <a:lnTo>
                    <a:pt x="1123" y="498"/>
                  </a:lnTo>
                  <a:lnTo>
                    <a:pt x="1127" y="563"/>
                  </a:lnTo>
                  <a:lnTo>
                    <a:pt x="1123" y="629"/>
                  </a:lnTo>
                  <a:lnTo>
                    <a:pt x="1112" y="692"/>
                  </a:lnTo>
                  <a:lnTo>
                    <a:pt x="1094" y="752"/>
                  </a:lnTo>
                  <a:lnTo>
                    <a:pt x="1069" y="810"/>
                  </a:lnTo>
                  <a:lnTo>
                    <a:pt x="1039" y="864"/>
                  </a:lnTo>
                  <a:lnTo>
                    <a:pt x="1003" y="915"/>
                  </a:lnTo>
                  <a:lnTo>
                    <a:pt x="961" y="961"/>
                  </a:lnTo>
                  <a:lnTo>
                    <a:pt x="915" y="1002"/>
                  </a:lnTo>
                  <a:lnTo>
                    <a:pt x="865" y="1038"/>
                  </a:lnTo>
                  <a:lnTo>
                    <a:pt x="811" y="1069"/>
                  </a:lnTo>
                  <a:lnTo>
                    <a:pt x="753" y="1092"/>
                  </a:lnTo>
                  <a:lnTo>
                    <a:pt x="693" y="1111"/>
                  </a:lnTo>
                  <a:lnTo>
                    <a:pt x="629" y="1121"/>
                  </a:lnTo>
                  <a:lnTo>
                    <a:pt x="563" y="1125"/>
                  </a:lnTo>
                  <a:lnTo>
                    <a:pt x="497" y="1121"/>
                  </a:lnTo>
                  <a:lnTo>
                    <a:pt x="434" y="1111"/>
                  </a:lnTo>
                  <a:lnTo>
                    <a:pt x="374" y="1092"/>
                  </a:lnTo>
                  <a:lnTo>
                    <a:pt x="316" y="1069"/>
                  </a:lnTo>
                  <a:lnTo>
                    <a:pt x="262" y="1038"/>
                  </a:lnTo>
                  <a:lnTo>
                    <a:pt x="211" y="1002"/>
                  </a:lnTo>
                  <a:lnTo>
                    <a:pt x="165" y="961"/>
                  </a:lnTo>
                  <a:lnTo>
                    <a:pt x="124" y="915"/>
                  </a:lnTo>
                  <a:lnTo>
                    <a:pt x="88" y="864"/>
                  </a:lnTo>
                  <a:lnTo>
                    <a:pt x="57" y="810"/>
                  </a:lnTo>
                  <a:lnTo>
                    <a:pt x="33" y="752"/>
                  </a:lnTo>
                  <a:lnTo>
                    <a:pt x="15" y="692"/>
                  </a:lnTo>
                  <a:lnTo>
                    <a:pt x="4" y="629"/>
                  </a:lnTo>
                  <a:lnTo>
                    <a:pt x="0" y="563"/>
                  </a:lnTo>
                  <a:lnTo>
                    <a:pt x="4" y="498"/>
                  </a:lnTo>
                  <a:lnTo>
                    <a:pt x="15" y="435"/>
                  </a:lnTo>
                  <a:lnTo>
                    <a:pt x="33" y="373"/>
                  </a:lnTo>
                  <a:lnTo>
                    <a:pt x="57" y="315"/>
                  </a:lnTo>
                  <a:lnTo>
                    <a:pt x="88" y="261"/>
                  </a:lnTo>
                  <a:lnTo>
                    <a:pt x="124" y="211"/>
                  </a:lnTo>
                  <a:lnTo>
                    <a:pt x="165" y="165"/>
                  </a:lnTo>
                  <a:lnTo>
                    <a:pt x="211" y="123"/>
                  </a:lnTo>
                  <a:lnTo>
                    <a:pt x="262" y="88"/>
                  </a:lnTo>
                  <a:lnTo>
                    <a:pt x="316" y="58"/>
                  </a:lnTo>
                  <a:lnTo>
                    <a:pt x="374" y="33"/>
                  </a:lnTo>
                  <a:lnTo>
                    <a:pt x="434" y="14"/>
                  </a:lnTo>
                  <a:lnTo>
                    <a:pt x="497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3EB198"/>
            </a:solidFill>
            <a:ln w="0">
              <a:noFill/>
            </a:ln>
          </p:spPr>
          <p:txBody>
            <a:bodyPr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5" name="Freeform 16"/>
            <p:cNvSpPr/>
            <p:nvPr/>
          </p:nvSpPr>
          <p:spPr>
            <a:xfrm>
              <a:off x="5105" y="3449"/>
              <a:ext cx="1360" cy="1360"/>
            </a:xfrm>
            <a:custGeom>
              <a:avLst/>
              <a:gdLst/>
              <a:ahLst/>
              <a:cxnLst>
                <a:cxn ang="0">
                  <a:pos x="431800" y="0"/>
                </a:cxn>
                <a:cxn ang="0">
                  <a:pos x="490922" y="3175"/>
                </a:cxn>
                <a:cxn ang="0">
                  <a:pos x="546876" y="14817"/>
                </a:cxn>
                <a:cxn ang="0">
                  <a:pos x="599664" y="32808"/>
                </a:cxn>
                <a:cxn ang="0">
                  <a:pos x="649284" y="58208"/>
                </a:cxn>
                <a:cxn ang="0">
                  <a:pos x="696792" y="88900"/>
                </a:cxn>
                <a:cxn ang="0">
                  <a:pos x="736911" y="125942"/>
                </a:cxn>
                <a:cxn ang="0">
                  <a:pos x="774917" y="168275"/>
                </a:cxn>
                <a:cxn ang="0">
                  <a:pos x="804478" y="213783"/>
                </a:cxn>
                <a:cxn ang="0">
                  <a:pos x="829816" y="263525"/>
                </a:cxn>
                <a:cxn ang="0">
                  <a:pos x="847764" y="316442"/>
                </a:cxn>
                <a:cxn ang="0">
                  <a:pos x="860433" y="373592"/>
                </a:cxn>
                <a:cxn ang="0">
                  <a:pos x="863600" y="431800"/>
                </a:cxn>
                <a:cxn ang="0">
                  <a:pos x="860433" y="490008"/>
                </a:cxn>
                <a:cxn ang="0">
                  <a:pos x="847764" y="546100"/>
                </a:cxn>
                <a:cxn ang="0">
                  <a:pos x="829816" y="600075"/>
                </a:cxn>
                <a:cxn ang="0">
                  <a:pos x="804478" y="649817"/>
                </a:cxn>
                <a:cxn ang="0">
                  <a:pos x="774917" y="696383"/>
                </a:cxn>
                <a:cxn ang="0">
                  <a:pos x="736911" y="737658"/>
                </a:cxn>
                <a:cxn ang="0">
                  <a:pos x="696792" y="773642"/>
                </a:cxn>
                <a:cxn ang="0">
                  <a:pos x="649284" y="804333"/>
                </a:cxn>
                <a:cxn ang="0">
                  <a:pos x="599664" y="829733"/>
                </a:cxn>
                <a:cxn ang="0">
                  <a:pos x="546876" y="848783"/>
                </a:cxn>
                <a:cxn ang="0">
                  <a:pos x="490922" y="860425"/>
                </a:cxn>
                <a:cxn ang="0">
                  <a:pos x="431800" y="863600"/>
                </a:cxn>
                <a:cxn ang="0">
                  <a:pos x="373734" y="860425"/>
                </a:cxn>
                <a:cxn ang="0">
                  <a:pos x="317779" y="848783"/>
                </a:cxn>
                <a:cxn ang="0">
                  <a:pos x="263936" y="829733"/>
                </a:cxn>
                <a:cxn ang="0">
                  <a:pos x="214316" y="804333"/>
                </a:cxn>
                <a:cxn ang="0">
                  <a:pos x="167864" y="773642"/>
                </a:cxn>
                <a:cxn ang="0">
                  <a:pos x="126689" y="737658"/>
                </a:cxn>
                <a:cxn ang="0">
                  <a:pos x="90794" y="696383"/>
                </a:cxn>
                <a:cxn ang="0">
                  <a:pos x="60178" y="649817"/>
                </a:cxn>
                <a:cxn ang="0">
                  <a:pos x="34840" y="600075"/>
                </a:cxn>
                <a:cxn ang="0">
                  <a:pos x="15836" y="546100"/>
                </a:cxn>
                <a:cxn ang="0">
                  <a:pos x="4223" y="490008"/>
                </a:cxn>
                <a:cxn ang="0">
                  <a:pos x="0" y="431800"/>
                </a:cxn>
                <a:cxn ang="0">
                  <a:pos x="4223" y="373592"/>
                </a:cxn>
                <a:cxn ang="0">
                  <a:pos x="15836" y="316442"/>
                </a:cxn>
                <a:cxn ang="0">
                  <a:pos x="34840" y="263525"/>
                </a:cxn>
                <a:cxn ang="0">
                  <a:pos x="60178" y="213783"/>
                </a:cxn>
                <a:cxn ang="0">
                  <a:pos x="90794" y="168275"/>
                </a:cxn>
                <a:cxn ang="0">
                  <a:pos x="126689" y="125942"/>
                </a:cxn>
                <a:cxn ang="0">
                  <a:pos x="167864" y="88900"/>
                </a:cxn>
                <a:cxn ang="0">
                  <a:pos x="214316" y="58208"/>
                </a:cxn>
                <a:cxn ang="0">
                  <a:pos x="263936" y="32808"/>
                </a:cxn>
                <a:cxn ang="0">
                  <a:pos x="317779" y="14817"/>
                </a:cxn>
                <a:cxn ang="0">
                  <a:pos x="373734" y="3175"/>
                </a:cxn>
                <a:cxn ang="0">
                  <a:pos x="431800" y="0"/>
                </a:cxn>
              </a:cxnLst>
              <a:pathLst>
                <a:path w="818" h="816">
                  <a:moveTo>
                    <a:pt x="409" y="0"/>
                  </a:moveTo>
                  <a:lnTo>
                    <a:pt x="465" y="3"/>
                  </a:lnTo>
                  <a:lnTo>
                    <a:pt x="518" y="14"/>
                  </a:lnTo>
                  <a:lnTo>
                    <a:pt x="568" y="31"/>
                  </a:lnTo>
                  <a:lnTo>
                    <a:pt x="615" y="55"/>
                  </a:lnTo>
                  <a:lnTo>
                    <a:pt x="660" y="84"/>
                  </a:lnTo>
                  <a:lnTo>
                    <a:pt x="698" y="119"/>
                  </a:lnTo>
                  <a:lnTo>
                    <a:pt x="734" y="159"/>
                  </a:lnTo>
                  <a:lnTo>
                    <a:pt x="762" y="202"/>
                  </a:lnTo>
                  <a:lnTo>
                    <a:pt x="786" y="249"/>
                  </a:lnTo>
                  <a:lnTo>
                    <a:pt x="803" y="299"/>
                  </a:lnTo>
                  <a:lnTo>
                    <a:pt x="815" y="353"/>
                  </a:lnTo>
                  <a:lnTo>
                    <a:pt x="818" y="408"/>
                  </a:lnTo>
                  <a:lnTo>
                    <a:pt x="815" y="463"/>
                  </a:lnTo>
                  <a:lnTo>
                    <a:pt x="803" y="516"/>
                  </a:lnTo>
                  <a:lnTo>
                    <a:pt x="786" y="567"/>
                  </a:lnTo>
                  <a:lnTo>
                    <a:pt x="762" y="614"/>
                  </a:lnTo>
                  <a:lnTo>
                    <a:pt x="734" y="658"/>
                  </a:lnTo>
                  <a:lnTo>
                    <a:pt x="698" y="697"/>
                  </a:lnTo>
                  <a:lnTo>
                    <a:pt x="660" y="731"/>
                  </a:lnTo>
                  <a:lnTo>
                    <a:pt x="615" y="760"/>
                  </a:lnTo>
                  <a:lnTo>
                    <a:pt x="568" y="784"/>
                  </a:lnTo>
                  <a:lnTo>
                    <a:pt x="518" y="802"/>
                  </a:lnTo>
                  <a:lnTo>
                    <a:pt x="465" y="813"/>
                  </a:lnTo>
                  <a:lnTo>
                    <a:pt x="409" y="816"/>
                  </a:lnTo>
                  <a:lnTo>
                    <a:pt x="354" y="813"/>
                  </a:lnTo>
                  <a:lnTo>
                    <a:pt x="301" y="802"/>
                  </a:lnTo>
                  <a:lnTo>
                    <a:pt x="250" y="784"/>
                  </a:lnTo>
                  <a:lnTo>
                    <a:pt x="203" y="760"/>
                  </a:lnTo>
                  <a:lnTo>
                    <a:pt x="159" y="731"/>
                  </a:lnTo>
                  <a:lnTo>
                    <a:pt x="120" y="697"/>
                  </a:lnTo>
                  <a:lnTo>
                    <a:pt x="86" y="658"/>
                  </a:lnTo>
                  <a:lnTo>
                    <a:pt x="57" y="614"/>
                  </a:lnTo>
                  <a:lnTo>
                    <a:pt x="33" y="567"/>
                  </a:lnTo>
                  <a:lnTo>
                    <a:pt x="15" y="516"/>
                  </a:lnTo>
                  <a:lnTo>
                    <a:pt x="4" y="463"/>
                  </a:lnTo>
                  <a:lnTo>
                    <a:pt x="0" y="408"/>
                  </a:lnTo>
                  <a:lnTo>
                    <a:pt x="4" y="353"/>
                  </a:lnTo>
                  <a:lnTo>
                    <a:pt x="15" y="299"/>
                  </a:lnTo>
                  <a:lnTo>
                    <a:pt x="33" y="249"/>
                  </a:lnTo>
                  <a:lnTo>
                    <a:pt x="57" y="202"/>
                  </a:lnTo>
                  <a:lnTo>
                    <a:pt x="86" y="159"/>
                  </a:lnTo>
                  <a:lnTo>
                    <a:pt x="120" y="119"/>
                  </a:lnTo>
                  <a:lnTo>
                    <a:pt x="159" y="84"/>
                  </a:lnTo>
                  <a:lnTo>
                    <a:pt x="203" y="55"/>
                  </a:lnTo>
                  <a:lnTo>
                    <a:pt x="250" y="31"/>
                  </a:lnTo>
                  <a:lnTo>
                    <a:pt x="301" y="14"/>
                  </a:lnTo>
                  <a:lnTo>
                    <a:pt x="354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2B7D6B"/>
            </a:solidFill>
            <a:ln w="0">
              <a:noFill/>
            </a:ln>
          </p:spPr>
          <p:txBody>
            <a:bodyPr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6" name="Freeform 17"/>
            <p:cNvSpPr>
              <a:spLocks noEditPoints="1"/>
            </p:cNvSpPr>
            <p:nvPr/>
          </p:nvSpPr>
          <p:spPr>
            <a:xfrm>
              <a:off x="4843" y="5335"/>
              <a:ext cx="1880" cy="1872"/>
            </a:xfrm>
            <a:custGeom>
              <a:avLst/>
              <a:gdLst/>
              <a:ahLst/>
              <a:cxnLst>
                <a:cxn ang="0">
                  <a:pos x="531167" y="26435"/>
                </a:cxn>
                <a:cxn ang="0">
                  <a:pos x="403941" y="57099"/>
                </a:cxn>
                <a:cxn ang="0">
                  <a:pos x="289438" y="112084"/>
                </a:cxn>
                <a:cxn ang="0">
                  <a:pos x="191899" y="190331"/>
                </a:cxn>
                <a:cxn ang="0">
                  <a:pos x="112383" y="288668"/>
                </a:cxn>
                <a:cxn ang="0">
                  <a:pos x="57252" y="402866"/>
                </a:cxn>
                <a:cxn ang="0">
                  <a:pos x="26505" y="528696"/>
                </a:cxn>
                <a:cxn ang="0">
                  <a:pos x="26505" y="661927"/>
                </a:cxn>
                <a:cxn ang="0">
                  <a:pos x="57252" y="788814"/>
                </a:cxn>
                <a:cxn ang="0">
                  <a:pos x="112383" y="900898"/>
                </a:cxn>
                <a:cxn ang="0">
                  <a:pos x="191899" y="999235"/>
                </a:cxn>
                <a:cxn ang="0">
                  <a:pos x="289438" y="1078540"/>
                </a:cxn>
                <a:cxn ang="0">
                  <a:pos x="403941" y="1133524"/>
                </a:cxn>
                <a:cxn ang="0">
                  <a:pos x="531167" y="1163131"/>
                </a:cxn>
                <a:cxn ang="0">
                  <a:pos x="664754" y="1163131"/>
                </a:cxn>
                <a:cxn ang="0">
                  <a:pos x="790919" y="1133524"/>
                </a:cxn>
                <a:cxn ang="0">
                  <a:pos x="904362" y="1078540"/>
                </a:cxn>
                <a:cxn ang="0">
                  <a:pos x="1002962" y="999235"/>
                </a:cxn>
                <a:cxn ang="0">
                  <a:pos x="1082478" y="900898"/>
                </a:cxn>
                <a:cxn ang="0">
                  <a:pos x="1138669" y="788814"/>
                </a:cxn>
                <a:cxn ang="0">
                  <a:pos x="1167295" y="661927"/>
                </a:cxn>
                <a:cxn ang="0">
                  <a:pos x="1167295" y="528696"/>
                </a:cxn>
                <a:cxn ang="0">
                  <a:pos x="1138669" y="402866"/>
                </a:cxn>
                <a:cxn ang="0">
                  <a:pos x="1082478" y="288668"/>
                </a:cxn>
                <a:cxn ang="0">
                  <a:pos x="1002962" y="190331"/>
                </a:cxn>
                <a:cxn ang="0">
                  <a:pos x="904362" y="112084"/>
                </a:cxn>
                <a:cxn ang="0">
                  <a:pos x="790919" y="57099"/>
                </a:cxn>
                <a:cxn ang="0">
                  <a:pos x="664754" y="26435"/>
                </a:cxn>
                <a:cxn ang="0">
                  <a:pos x="597960" y="0"/>
                </a:cxn>
                <a:cxn ang="0">
                  <a:pos x="733667" y="14803"/>
                </a:cxn>
                <a:cxn ang="0">
                  <a:pos x="859833" y="61329"/>
                </a:cxn>
                <a:cxn ang="0">
                  <a:pos x="971155" y="130059"/>
                </a:cxn>
                <a:cxn ang="0">
                  <a:pos x="1063394" y="223110"/>
                </a:cxn>
                <a:cxn ang="0">
                  <a:pos x="1134428" y="333078"/>
                </a:cxn>
                <a:cxn ang="0">
                  <a:pos x="1178957" y="458908"/>
                </a:cxn>
                <a:cxn ang="0">
                  <a:pos x="1193800" y="595312"/>
                </a:cxn>
                <a:cxn ang="0">
                  <a:pos x="1178957" y="731715"/>
                </a:cxn>
                <a:cxn ang="0">
                  <a:pos x="1134428" y="856488"/>
                </a:cxn>
                <a:cxn ang="0">
                  <a:pos x="1063394" y="967514"/>
                </a:cxn>
                <a:cxn ang="0">
                  <a:pos x="971155" y="1059507"/>
                </a:cxn>
                <a:cxn ang="0">
                  <a:pos x="859833" y="1129295"/>
                </a:cxn>
                <a:cxn ang="0">
                  <a:pos x="733667" y="1173705"/>
                </a:cxn>
                <a:cxn ang="0">
                  <a:pos x="597960" y="1189566"/>
                </a:cxn>
                <a:cxn ang="0">
                  <a:pos x="461193" y="1173705"/>
                </a:cxn>
                <a:cxn ang="0">
                  <a:pos x="333967" y="1129295"/>
                </a:cxn>
                <a:cxn ang="0">
                  <a:pos x="223705" y="1059507"/>
                </a:cxn>
                <a:cxn ang="0">
                  <a:pos x="130406" y="967514"/>
                </a:cxn>
                <a:cxn ang="0">
                  <a:pos x="61492" y="856488"/>
                </a:cxn>
                <a:cxn ang="0">
                  <a:pos x="14843" y="731715"/>
                </a:cxn>
                <a:cxn ang="0">
                  <a:pos x="0" y="595312"/>
                </a:cxn>
                <a:cxn ang="0">
                  <a:pos x="14843" y="458908"/>
                </a:cxn>
                <a:cxn ang="0">
                  <a:pos x="61492" y="333078"/>
                </a:cxn>
                <a:cxn ang="0">
                  <a:pos x="130406" y="223110"/>
                </a:cxn>
                <a:cxn ang="0">
                  <a:pos x="223705" y="130059"/>
                </a:cxn>
                <a:cxn ang="0">
                  <a:pos x="333967" y="61329"/>
                </a:cxn>
                <a:cxn ang="0">
                  <a:pos x="461193" y="14803"/>
                </a:cxn>
                <a:cxn ang="0">
                  <a:pos x="597960" y="0"/>
                </a:cxn>
              </a:cxnLst>
              <a:pathLst>
                <a:path w="1126" h="1125">
                  <a:moveTo>
                    <a:pt x="564" y="22"/>
                  </a:moveTo>
                  <a:lnTo>
                    <a:pt x="501" y="25"/>
                  </a:lnTo>
                  <a:lnTo>
                    <a:pt x="439" y="37"/>
                  </a:lnTo>
                  <a:lnTo>
                    <a:pt x="381" y="54"/>
                  </a:lnTo>
                  <a:lnTo>
                    <a:pt x="326" y="77"/>
                  </a:lnTo>
                  <a:lnTo>
                    <a:pt x="273" y="106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0" y="224"/>
                  </a:lnTo>
                  <a:lnTo>
                    <a:pt x="106" y="273"/>
                  </a:lnTo>
                  <a:lnTo>
                    <a:pt x="77" y="325"/>
                  </a:lnTo>
                  <a:lnTo>
                    <a:pt x="54" y="381"/>
                  </a:lnTo>
                  <a:lnTo>
                    <a:pt x="37" y="438"/>
                  </a:lnTo>
                  <a:lnTo>
                    <a:pt x="25" y="500"/>
                  </a:lnTo>
                  <a:lnTo>
                    <a:pt x="22" y="563"/>
                  </a:lnTo>
                  <a:lnTo>
                    <a:pt x="25" y="626"/>
                  </a:lnTo>
                  <a:lnTo>
                    <a:pt x="37" y="686"/>
                  </a:lnTo>
                  <a:lnTo>
                    <a:pt x="54" y="746"/>
                  </a:lnTo>
                  <a:lnTo>
                    <a:pt x="77" y="801"/>
                  </a:lnTo>
                  <a:lnTo>
                    <a:pt x="106" y="852"/>
                  </a:lnTo>
                  <a:lnTo>
                    <a:pt x="140" y="900"/>
                  </a:lnTo>
                  <a:lnTo>
                    <a:pt x="181" y="945"/>
                  </a:lnTo>
                  <a:lnTo>
                    <a:pt x="225" y="984"/>
                  </a:lnTo>
                  <a:lnTo>
                    <a:pt x="273" y="1020"/>
                  </a:lnTo>
                  <a:lnTo>
                    <a:pt x="326" y="1049"/>
                  </a:lnTo>
                  <a:lnTo>
                    <a:pt x="381" y="1072"/>
                  </a:lnTo>
                  <a:lnTo>
                    <a:pt x="439" y="1089"/>
                  </a:lnTo>
                  <a:lnTo>
                    <a:pt x="501" y="1100"/>
                  </a:lnTo>
                  <a:lnTo>
                    <a:pt x="564" y="1104"/>
                  </a:lnTo>
                  <a:lnTo>
                    <a:pt x="627" y="1100"/>
                  </a:lnTo>
                  <a:lnTo>
                    <a:pt x="687" y="1089"/>
                  </a:lnTo>
                  <a:lnTo>
                    <a:pt x="746" y="1072"/>
                  </a:lnTo>
                  <a:lnTo>
                    <a:pt x="802" y="1049"/>
                  </a:lnTo>
                  <a:lnTo>
                    <a:pt x="853" y="1020"/>
                  </a:lnTo>
                  <a:lnTo>
                    <a:pt x="901" y="984"/>
                  </a:lnTo>
                  <a:lnTo>
                    <a:pt x="946" y="945"/>
                  </a:lnTo>
                  <a:lnTo>
                    <a:pt x="986" y="900"/>
                  </a:lnTo>
                  <a:lnTo>
                    <a:pt x="1021" y="852"/>
                  </a:lnTo>
                  <a:lnTo>
                    <a:pt x="1050" y="801"/>
                  </a:lnTo>
                  <a:lnTo>
                    <a:pt x="1074" y="746"/>
                  </a:lnTo>
                  <a:lnTo>
                    <a:pt x="1091" y="686"/>
                  </a:lnTo>
                  <a:lnTo>
                    <a:pt x="1101" y="626"/>
                  </a:lnTo>
                  <a:lnTo>
                    <a:pt x="1105" y="563"/>
                  </a:lnTo>
                  <a:lnTo>
                    <a:pt x="1101" y="500"/>
                  </a:lnTo>
                  <a:lnTo>
                    <a:pt x="1091" y="438"/>
                  </a:lnTo>
                  <a:lnTo>
                    <a:pt x="1074" y="381"/>
                  </a:lnTo>
                  <a:lnTo>
                    <a:pt x="1050" y="325"/>
                  </a:lnTo>
                  <a:lnTo>
                    <a:pt x="1021" y="273"/>
                  </a:lnTo>
                  <a:lnTo>
                    <a:pt x="986" y="224"/>
                  </a:lnTo>
                  <a:lnTo>
                    <a:pt x="946" y="180"/>
                  </a:lnTo>
                  <a:lnTo>
                    <a:pt x="901" y="140"/>
                  </a:lnTo>
                  <a:lnTo>
                    <a:pt x="853" y="106"/>
                  </a:lnTo>
                  <a:lnTo>
                    <a:pt x="802" y="77"/>
                  </a:lnTo>
                  <a:lnTo>
                    <a:pt x="746" y="54"/>
                  </a:lnTo>
                  <a:lnTo>
                    <a:pt x="687" y="37"/>
                  </a:lnTo>
                  <a:lnTo>
                    <a:pt x="627" y="25"/>
                  </a:lnTo>
                  <a:lnTo>
                    <a:pt x="564" y="22"/>
                  </a:lnTo>
                  <a:close/>
                  <a:moveTo>
                    <a:pt x="564" y="0"/>
                  </a:moveTo>
                  <a:lnTo>
                    <a:pt x="629" y="4"/>
                  </a:lnTo>
                  <a:lnTo>
                    <a:pt x="692" y="14"/>
                  </a:lnTo>
                  <a:lnTo>
                    <a:pt x="753" y="33"/>
                  </a:lnTo>
                  <a:lnTo>
                    <a:pt x="811" y="58"/>
                  </a:lnTo>
                  <a:lnTo>
                    <a:pt x="865" y="88"/>
                  </a:lnTo>
                  <a:lnTo>
                    <a:pt x="916" y="123"/>
                  </a:lnTo>
                  <a:lnTo>
                    <a:pt x="962" y="165"/>
                  </a:lnTo>
                  <a:lnTo>
                    <a:pt x="1003" y="211"/>
                  </a:lnTo>
                  <a:lnTo>
                    <a:pt x="1039" y="261"/>
                  </a:lnTo>
                  <a:lnTo>
                    <a:pt x="1070" y="315"/>
                  </a:lnTo>
                  <a:lnTo>
                    <a:pt x="1093" y="373"/>
                  </a:lnTo>
                  <a:lnTo>
                    <a:pt x="1112" y="434"/>
                  </a:lnTo>
                  <a:lnTo>
                    <a:pt x="1122" y="497"/>
                  </a:lnTo>
                  <a:lnTo>
                    <a:pt x="1126" y="563"/>
                  </a:lnTo>
                  <a:lnTo>
                    <a:pt x="1122" y="629"/>
                  </a:lnTo>
                  <a:lnTo>
                    <a:pt x="1112" y="692"/>
                  </a:lnTo>
                  <a:lnTo>
                    <a:pt x="1093" y="752"/>
                  </a:lnTo>
                  <a:lnTo>
                    <a:pt x="1070" y="810"/>
                  </a:lnTo>
                  <a:lnTo>
                    <a:pt x="1039" y="864"/>
                  </a:lnTo>
                  <a:lnTo>
                    <a:pt x="1003" y="915"/>
                  </a:lnTo>
                  <a:lnTo>
                    <a:pt x="962" y="961"/>
                  </a:lnTo>
                  <a:lnTo>
                    <a:pt x="916" y="1002"/>
                  </a:lnTo>
                  <a:lnTo>
                    <a:pt x="865" y="1038"/>
                  </a:lnTo>
                  <a:lnTo>
                    <a:pt x="811" y="1068"/>
                  </a:lnTo>
                  <a:lnTo>
                    <a:pt x="753" y="1092"/>
                  </a:lnTo>
                  <a:lnTo>
                    <a:pt x="692" y="1110"/>
                  </a:lnTo>
                  <a:lnTo>
                    <a:pt x="629" y="1121"/>
                  </a:lnTo>
                  <a:lnTo>
                    <a:pt x="564" y="1125"/>
                  </a:lnTo>
                  <a:lnTo>
                    <a:pt x="498" y="1121"/>
                  </a:lnTo>
                  <a:lnTo>
                    <a:pt x="435" y="1110"/>
                  </a:lnTo>
                  <a:lnTo>
                    <a:pt x="373" y="1092"/>
                  </a:lnTo>
                  <a:lnTo>
                    <a:pt x="315" y="1068"/>
                  </a:lnTo>
                  <a:lnTo>
                    <a:pt x="261" y="1038"/>
                  </a:lnTo>
                  <a:lnTo>
                    <a:pt x="211" y="1002"/>
                  </a:lnTo>
                  <a:lnTo>
                    <a:pt x="165" y="961"/>
                  </a:lnTo>
                  <a:lnTo>
                    <a:pt x="123" y="915"/>
                  </a:lnTo>
                  <a:lnTo>
                    <a:pt x="88" y="864"/>
                  </a:lnTo>
                  <a:lnTo>
                    <a:pt x="58" y="810"/>
                  </a:lnTo>
                  <a:lnTo>
                    <a:pt x="33" y="752"/>
                  </a:lnTo>
                  <a:lnTo>
                    <a:pt x="14" y="692"/>
                  </a:lnTo>
                  <a:lnTo>
                    <a:pt x="4" y="629"/>
                  </a:lnTo>
                  <a:lnTo>
                    <a:pt x="0" y="563"/>
                  </a:lnTo>
                  <a:lnTo>
                    <a:pt x="4" y="497"/>
                  </a:lnTo>
                  <a:lnTo>
                    <a:pt x="14" y="434"/>
                  </a:lnTo>
                  <a:lnTo>
                    <a:pt x="33" y="373"/>
                  </a:lnTo>
                  <a:lnTo>
                    <a:pt x="58" y="315"/>
                  </a:lnTo>
                  <a:lnTo>
                    <a:pt x="88" y="261"/>
                  </a:lnTo>
                  <a:lnTo>
                    <a:pt x="123" y="211"/>
                  </a:lnTo>
                  <a:lnTo>
                    <a:pt x="165" y="165"/>
                  </a:lnTo>
                  <a:lnTo>
                    <a:pt x="211" y="123"/>
                  </a:lnTo>
                  <a:lnTo>
                    <a:pt x="261" y="88"/>
                  </a:lnTo>
                  <a:lnTo>
                    <a:pt x="315" y="58"/>
                  </a:lnTo>
                  <a:lnTo>
                    <a:pt x="373" y="33"/>
                  </a:lnTo>
                  <a:lnTo>
                    <a:pt x="435" y="14"/>
                  </a:lnTo>
                  <a:lnTo>
                    <a:pt x="498" y="4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74CEBB"/>
            </a:solidFill>
            <a:ln w="0">
              <a:noFill/>
            </a:ln>
          </p:spPr>
          <p:txBody>
            <a:bodyPr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7" name="Freeform 18"/>
            <p:cNvSpPr/>
            <p:nvPr/>
          </p:nvSpPr>
          <p:spPr>
            <a:xfrm>
              <a:off x="5102" y="5588"/>
              <a:ext cx="1362" cy="1365"/>
            </a:xfrm>
            <a:custGeom>
              <a:avLst/>
              <a:gdLst/>
              <a:ahLst/>
              <a:cxnLst>
                <a:cxn ang="0">
                  <a:pos x="433388" y="0"/>
                </a:cxn>
                <a:cxn ang="0">
                  <a:pos x="491668" y="2122"/>
                </a:cxn>
                <a:cxn ang="0">
                  <a:pos x="546769" y="14853"/>
                </a:cxn>
                <a:cxn ang="0">
                  <a:pos x="601869" y="32889"/>
                </a:cxn>
                <a:cxn ang="0">
                  <a:pos x="651672" y="58351"/>
                </a:cxn>
                <a:cxn ang="0">
                  <a:pos x="697236" y="89118"/>
                </a:cxn>
                <a:cxn ang="0">
                  <a:pos x="739621" y="126250"/>
                </a:cxn>
                <a:cxn ang="0">
                  <a:pos x="775649" y="168688"/>
                </a:cxn>
                <a:cxn ang="0">
                  <a:pos x="806378" y="214307"/>
                </a:cxn>
                <a:cxn ang="0">
                  <a:pos x="831809" y="264171"/>
                </a:cxn>
                <a:cxn ang="0">
                  <a:pos x="850882" y="317217"/>
                </a:cxn>
                <a:cxn ang="0">
                  <a:pos x="861478" y="373447"/>
                </a:cxn>
                <a:cxn ang="0">
                  <a:pos x="865717" y="432859"/>
                </a:cxn>
                <a:cxn ang="0">
                  <a:pos x="861478" y="491210"/>
                </a:cxn>
                <a:cxn ang="0">
                  <a:pos x="850882" y="547439"/>
                </a:cxn>
                <a:cxn ang="0">
                  <a:pos x="831809" y="601546"/>
                </a:cxn>
                <a:cxn ang="0">
                  <a:pos x="806378" y="651410"/>
                </a:cxn>
                <a:cxn ang="0">
                  <a:pos x="775649" y="697029"/>
                </a:cxn>
                <a:cxn ang="0">
                  <a:pos x="739621" y="739467"/>
                </a:cxn>
                <a:cxn ang="0">
                  <a:pos x="697236" y="775538"/>
                </a:cxn>
                <a:cxn ang="0">
                  <a:pos x="651672" y="806305"/>
                </a:cxn>
                <a:cxn ang="0">
                  <a:pos x="601869" y="830706"/>
                </a:cxn>
                <a:cxn ang="0">
                  <a:pos x="546769" y="850864"/>
                </a:cxn>
                <a:cxn ang="0">
                  <a:pos x="491668" y="861473"/>
                </a:cxn>
                <a:cxn ang="0">
                  <a:pos x="433388" y="865717"/>
                </a:cxn>
                <a:cxn ang="0">
                  <a:pos x="374049" y="861473"/>
                </a:cxn>
                <a:cxn ang="0">
                  <a:pos x="317889" y="850864"/>
                </a:cxn>
                <a:cxn ang="0">
                  <a:pos x="264907" y="830706"/>
                </a:cxn>
                <a:cxn ang="0">
                  <a:pos x="214045" y="806305"/>
                </a:cxn>
                <a:cxn ang="0">
                  <a:pos x="168481" y="775538"/>
                </a:cxn>
                <a:cxn ang="0">
                  <a:pos x="126096" y="739467"/>
                </a:cxn>
                <a:cxn ang="0">
                  <a:pos x="89009" y="697029"/>
                </a:cxn>
                <a:cxn ang="0">
                  <a:pos x="58280" y="651410"/>
                </a:cxn>
                <a:cxn ang="0">
                  <a:pos x="32849" y="601546"/>
                </a:cxn>
                <a:cxn ang="0">
                  <a:pos x="14835" y="547439"/>
                </a:cxn>
                <a:cxn ang="0">
                  <a:pos x="3179" y="491210"/>
                </a:cxn>
                <a:cxn ang="0">
                  <a:pos x="0" y="432859"/>
                </a:cxn>
                <a:cxn ang="0">
                  <a:pos x="3179" y="373447"/>
                </a:cxn>
                <a:cxn ang="0">
                  <a:pos x="14835" y="317217"/>
                </a:cxn>
                <a:cxn ang="0">
                  <a:pos x="32849" y="264171"/>
                </a:cxn>
                <a:cxn ang="0">
                  <a:pos x="58280" y="214307"/>
                </a:cxn>
                <a:cxn ang="0">
                  <a:pos x="89009" y="168688"/>
                </a:cxn>
                <a:cxn ang="0">
                  <a:pos x="126096" y="126250"/>
                </a:cxn>
                <a:cxn ang="0">
                  <a:pos x="168481" y="89118"/>
                </a:cxn>
                <a:cxn ang="0">
                  <a:pos x="214045" y="58351"/>
                </a:cxn>
                <a:cxn ang="0">
                  <a:pos x="264907" y="32889"/>
                </a:cxn>
                <a:cxn ang="0">
                  <a:pos x="317889" y="14853"/>
                </a:cxn>
                <a:cxn ang="0">
                  <a:pos x="374049" y="2122"/>
                </a:cxn>
                <a:cxn ang="0">
                  <a:pos x="433388" y="0"/>
                </a:cxn>
              </a:cxnLst>
              <a:pathLst>
                <a:path w="817" h="816">
                  <a:moveTo>
                    <a:pt x="409" y="0"/>
                  </a:moveTo>
                  <a:lnTo>
                    <a:pt x="464" y="2"/>
                  </a:lnTo>
                  <a:lnTo>
                    <a:pt x="516" y="14"/>
                  </a:lnTo>
                  <a:lnTo>
                    <a:pt x="568" y="31"/>
                  </a:lnTo>
                  <a:lnTo>
                    <a:pt x="615" y="55"/>
                  </a:lnTo>
                  <a:lnTo>
                    <a:pt x="658" y="84"/>
                  </a:lnTo>
                  <a:lnTo>
                    <a:pt x="698" y="119"/>
                  </a:lnTo>
                  <a:lnTo>
                    <a:pt x="732" y="159"/>
                  </a:lnTo>
                  <a:lnTo>
                    <a:pt x="761" y="202"/>
                  </a:lnTo>
                  <a:lnTo>
                    <a:pt x="785" y="249"/>
                  </a:lnTo>
                  <a:lnTo>
                    <a:pt x="803" y="299"/>
                  </a:lnTo>
                  <a:lnTo>
                    <a:pt x="813" y="352"/>
                  </a:lnTo>
                  <a:lnTo>
                    <a:pt x="817" y="408"/>
                  </a:lnTo>
                  <a:lnTo>
                    <a:pt x="813" y="463"/>
                  </a:lnTo>
                  <a:lnTo>
                    <a:pt x="803" y="516"/>
                  </a:lnTo>
                  <a:lnTo>
                    <a:pt x="785" y="567"/>
                  </a:lnTo>
                  <a:lnTo>
                    <a:pt x="761" y="614"/>
                  </a:lnTo>
                  <a:lnTo>
                    <a:pt x="732" y="657"/>
                  </a:lnTo>
                  <a:lnTo>
                    <a:pt x="698" y="697"/>
                  </a:lnTo>
                  <a:lnTo>
                    <a:pt x="658" y="731"/>
                  </a:lnTo>
                  <a:lnTo>
                    <a:pt x="615" y="760"/>
                  </a:lnTo>
                  <a:lnTo>
                    <a:pt x="568" y="783"/>
                  </a:lnTo>
                  <a:lnTo>
                    <a:pt x="516" y="802"/>
                  </a:lnTo>
                  <a:lnTo>
                    <a:pt x="464" y="812"/>
                  </a:lnTo>
                  <a:lnTo>
                    <a:pt x="409" y="816"/>
                  </a:lnTo>
                  <a:lnTo>
                    <a:pt x="353" y="812"/>
                  </a:lnTo>
                  <a:lnTo>
                    <a:pt x="300" y="802"/>
                  </a:lnTo>
                  <a:lnTo>
                    <a:pt x="250" y="783"/>
                  </a:lnTo>
                  <a:lnTo>
                    <a:pt x="202" y="760"/>
                  </a:lnTo>
                  <a:lnTo>
                    <a:pt x="159" y="731"/>
                  </a:lnTo>
                  <a:lnTo>
                    <a:pt x="119" y="697"/>
                  </a:lnTo>
                  <a:lnTo>
                    <a:pt x="84" y="657"/>
                  </a:lnTo>
                  <a:lnTo>
                    <a:pt x="55" y="614"/>
                  </a:lnTo>
                  <a:lnTo>
                    <a:pt x="31" y="567"/>
                  </a:lnTo>
                  <a:lnTo>
                    <a:pt x="14" y="516"/>
                  </a:lnTo>
                  <a:lnTo>
                    <a:pt x="3" y="463"/>
                  </a:lnTo>
                  <a:lnTo>
                    <a:pt x="0" y="408"/>
                  </a:lnTo>
                  <a:lnTo>
                    <a:pt x="3" y="352"/>
                  </a:lnTo>
                  <a:lnTo>
                    <a:pt x="14" y="299"/>
                  </a:lnTo>
                  <a:lnTo>
                    <a:pt x="31" y="249"/>
                  </a:lnTo>
                  <a:lnTo>
                    <a:pt x="55" y="202"/>
                  </a:lnTo>
                  <a:lnTo>
                    <a:pt x="84" y="159"/>
                  </a:lnTo>
                  <a:lnTo>
                    <a:pt x="119" y="119"/>
                  </a:lnTo>
                  <a:lnTo>
                    <a:pt x="159" y="84"/>
                  </a:lnTo>
                  <a:lnTo>
                    <a:pt x="202" y="55"/>
                  </a:lnTo>
                  <a:lnTo>
                    <a:pt x="250" y="31"/>
                  </a:lnTo>
                  <a:lnTo>
                    <a:pt x="300" y="14"/>
                  </a:lnTo>
                  <a:lnTo>
                    <a:pt x="353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74CEBB"/>
            </a:solidFill>
            <a:ln w="0">
              <a:noFill/>
            </a:ln>
          </p:spPr>
          <p:txBody>
            <a:bodyPr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2482215" y="5256530"/>
            <a:ext cx="8445500" cy="146748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Перегляд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(Visual mode)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482215" y="2533015"/>
            <a:ext cx="8445500" cy="146748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Введення даних (</a:t>
            </a:r>
            <a:r>
              <a:rPr kumimoji="0" lang="en-US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Insert mode</a:t>
            </a:r>
            <a:r>
              <a:rPr kumimoji="0" lang="uk-UA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)</a:t>
            </a:r>
            <a:endParaRPr kumimoji="0" lang="uk-UA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2482215" y="3893185"/>
            <a:ext cx="8445500" cy="146748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Введення команд (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Command mode</a:t>
            </a:r>
            <a:r>
              <a:rPr kumimoji="0" lang="ru-RU" altLang="uk-UA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)</a:t>
            </a:r>
            <a:endParaRPr kumimoji="0" lang="ru-RU" altLang="uk-UA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BBC737FBF8C1342911EC4E464465F52" ma:contentTypeVersion="4" ma:contentTypeDescription="Створення нового документа." ma:contentTypeScope="" ma:versionID="bb872584724cfed54cf57811c6d33ea8">
  <xsd:schema xmlns:xsd="http://www.w3.org/2001/XMLSchema" xmlns:xs="http://www.w3.org/2001/XMLSchema" xmlns:p="http://schemas.microsoft.com/office/2006/metadata/properties" xmlns:ns2="67d15c67-38e4-480c-a348-64c4571ff8a9" targetNamespace="http://schemas.microsoft.com/office/2006/metadata/properties" ma:root="true" ma:fieldsID="a7f42834ed602fb71b491a12dec720c3" ns2:_="">
    <xsd:import namespace="67d15c67-38e4-480c-a348-64c4571ff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5c67-38e4-480c-a348-64c4571ff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83EDEE-AA29-4368-B0D1-30FBBD30F79B}"/>
</file>

<file path=customXml/itemProps2.xml><?xml version="1.0" encoding="utf-8"?>
<ds:datastoreItem xmlns:ds="http://schemas.openxmlformats.org/officeDocument/2006/customXml" ds:itemID="{4F758AB7-ED0E-42BF-B435-CA1C289FA53E}"/>
</file>

<file path=customXml/itemProps3.xml><?xml version="1.0" encoding="utf-8"?>
<ds:datastoreItem xmlns:ds="http://schemas.openxmlformats.org/officeDocument/2006/customXml" ds:itemID="{4F82359A-F8B3-4600-8896-10E357A94DE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6819</Words>
  <Application>WPS Presentation</Application>
  <PresentationFormat/>
  <Paragraphs>403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Microsoft YaHei</vt:lpstr>
      <vt:lpstr>Arial Unicode MS</vt:lpstr>
      <vt:lpstr>Consolas</vt:lpstr>
      <vt:lpstr>Calibri</vt:lpstr>
      <vt:lpstr>Bebas Neue</vt:lpstr>
      <vt:lpstr>Segoe Print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Andriy</cp:lastModifiedBy>
  <cp:revision>41</cp:revision>
  <dcterms:created xsi:type="dcterms:W3CDTF">2015-07-07T12:57:00Z</dcterms:created>
  <dcterms:modified xsi:type="dcterms:W3CDTF">2022-09-13T12:02:08Z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1033-11.2.0.11306</vt:lpwstr>
  </property>
  <property fmtid="{D5CDD505-2E9C-101B-9397-08002B2CF9AE}" pid="3" name="ICV">
    <vt:lpwstr>4B72A6A8DC2443F9B11494639F0DB441</vt:lpwstr>
  </property>
  <property fmtid="{D5CDD505-2E9C-101B-9397-08002B2CF9AE}" pid="4" name="ContentTypeId">
    <vt:lpwstr>0x010100CBBC737FBF8C1342911EC4E464465F52</vt:lpwstr>
  </property>
</Properties>
</file>