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8" r:id="rId11"/>
    <p:sldId id="269" r:id="rId12"/>
    <p:sldId id="270" r:id="rId13"/>
    <p:sldId id="264" r:id="rId14"/>
    <p:sldId id="265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7BB5C-B774-41E3-B7C4-DE4B08A6652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B624F5-73CA-454E-A46B-619989B42D99}">
      <dgm:prSet/>
      <dgm:spPr/>
      <dgm:t>
        <a:bodyPr/>
        <a:lstStyle/>
        <a:p>
          <a:r>
            <a:rPr lang="en-US"/>
            <a:t>Current system can afford limited number of users during marketing campaigns</a:t>
          </a:r>
        </a:p>
      </dgm:t>
    </dgm:pt>
    <dgm:pt modelId="{1D8D89BD-AFEA-4C40-81D9-712986B0B845}" type="parTrans" cxnId="{A43027F3-0938-4F3A-AAA1-76B673DA1CA2}">
      <dgm:prSet/>
      <dgm:spPr/>
      <dgm:t>
        <a:bodyPr/>
        <a:lstStyle/>
        <a:p>
          <a:endParaRPr lang="en-US"/>
        </a:p>
      </dgm:t>
    </dgm:pt>
    <dgm:pt modelId="{9F2D6EBA-E5C1-4D63-A047-B35FD7C7960C}" type="sibTrans" cxnId="{A43027F3-0938-4F3A-AAA1-76B673DA1CA2}">
      <dgm:prSet/>
      <dgm:spPr/>
      <dgm:t>
        <a:bodyPr/>
        <a:lstStyle/>
        <a:p>
          <a:endParaRPr lang="en-US"/>
        </a:p>
      </dgm:t>
    </dgm:pt>
    <dgm:pt modelId="{C1426D76-0C11-4480-8DFB-E6E76DAA6058}">
      <dgm:prSet/>
      <dgm:spPr/>
      <dgm:t>
        <a:bodyPr/>
        <a:lstStyle/>
        <a:p>
          <a:r>
            <a:rPr lang="en-US"/>
            <a:t>Client does not know exactly volume of users</a:t>
          </a:r>
        </a:p>
      </dgm:t>
    </dgm:pt>
    <dgm:pt modelId="{8F26434C-C37B-477C-8B62-A38B8282DB39}" type="parTrans" cxnId="{4D76A267-B221-4E5A-995D-8492A2B3187D}">
      <dgm:prSet/>
      <dgm:spPr/>
      <dgm:t>
        <a:bodyPr/>
        <a:lstStyle/>
        <a:p>
          <a:endParaRPr lang="en-US"/>
        </a:p>
      </dgm:t>
    </dgm:pt>
    <dgm:pt modelId="{85AA8FDD-86D3-46FD-B5CD-7E94CAA901B8}" type="sibTrans" cxnId="{4D76A267-B221-4E5A-995D-8492A2B3187D}">
      <dgm:prSet/>
      <dgm:spPr/>
      <dgm:t>
        <a:bodyPr/>
        <a:lstStyle/>
        <a:p>
          <a:endParaRPr lang="en-US"/>
        </a:p>
      </dgm:t>
    </dgm:pt>
    <dgm:pt modelId="{CA36E829-81E7-4310-9B99-DC5A5CF256AD}">
      <dgm:prSet/>
      <dgm:spPr/>
      <dgm:t>
        <a:bodyPr/>
        <a:lstStyle/>
        <a:p>
          <a:r>
            <a:rPr lang="en-US"/>
            <a:t>There might be a better way for deployment process</a:t>
          </a:r>
        </a:p>
      </dgm:t>
    </dgm:pt>
    <dgm:pt modelId="{BBE2807F-7273-4356-985B-364738FC98E8}" type="parTrans" cxnId="{A9412237-65DB-4602-8532-7B681DFC8DE1}">
      <dgm:prSet/>
      <dgm:spPr/>
      <dgm:t>
        <a:bodyPr/>
        <a:lstStyle/>
        <a:p>
          <a:endParaRPr lang="en-US"/>
        </a:p>
      </dgm:t>
    </dgm:pt>
    <dgm:pt modelId="{C45DA0DD-EF35-4440-B3ED-82752E0F921C}" type="sibTrans" cxnId="{A9412237-65DB-4602-8532-7B681DFC8DE1}">
      <dgm:prSet/>
      <dgm:spPr/>
      <dgm:t>
        <a:bodyPr/>
        <a:lstStyle/>
        <a:p>
          <a:endParaRPr lang="en-US"/>
        </a:p>
      </dgm:t>
    </dgm:pt>
    <dgm:pt modelId="{7CDD4319-9CAD-4138-B172-7C86EF2E8A95}">
      <dgm:prSet/>
      <dgm:spPr/>
      <dgm:t>
        <a:bodyPr/>
        <a:lstStyle/>
        <a:p>
          <a:r>
            <a:rPr lang="en-US"/>
            <a:t>Current deployment process incur long downtime period</a:t>
          </a:r>
        </a:p>
      </dgm:t>
    </dgm:pt>
    <dgm:pt modelId="{54D0064B-A268-4959-AAF2-9B43001EA8E1}" type="parTrans" cxnId="{BDA07C2A-52DD-486F-A283-D5A51E040B74}">
      <dgm:prSet/>
      <dgm:spPr/>
      <dgm:t>
        <a:bodyPr/>
        <a:lstStyle/>
        <a:p>
          <a:endParaRPr lang="en-US"/>
        </a:p>
      </dgm:t>
    </dgm:pt>
    <dgm:pt modelId="{9CDCF62C-7CFD-402B-A1C5-CEC37887EBC7}" type="sibTrans" cxnId="{BDA07C2A-52DD-486F-A283-D5A51E040B74}">
      <dgm:prSet/>
      <dgm:spPr/>
      <dgm:t>
        <a:bodyPr/>
        <a:lstStyle/>
        <a:p>
          <a:endParaRPr lang="en-US"/>
        </a:p>
      </dgm:t>
    </dgm:pt>
    <dgm:pt modelId="{6B433EF1-329B-4E39-87A2-F2582ECD2864}">
      <dgm:prSet/>
      <dgm:spPr/>
      <dgm:t>
        <a:bodyPr/>
        <a:lstStyle/>
        <a:p>
          <a:r>
            <a:rPr lang="en-US"/>
            <a:t>The solution life cycle only go through development and production environments</a:t>
          </a:r>
        </a:p>
      </dgm:t>
    </dgm:pt>
    <dgm:pt modelId="{66220807-233B-426E-8A85-1C2668E96130}" type="parTrans" cxnId="{AC48423B-3359-4D57-B55B-12E20B897A09}">
      <dgm:prSet/>
      <dgm:spPr/>
      <dgm:t>
        <a:bodyPr/>
        <a:lstStyle/>
        <a:p>
          <a:endParaRPr lang="en-US"/>
        </a:p>
      </dgm:t>
    </dgm:pt>
    <dgm:pt modelId="{2E358BE3-0C34-442D-8EA7-16B999DF5D3F}" type="sibTrans" cxnId="{AC48423B-3359-4D57-B55B-12E20B897A09}">
      <dgm:prSet/>
      <dgm:spPr/>
      <dgm:t>
        <a:bodyPr/>
        <a:lstStyle/>
        <a:p>
          <a:endParaRPr lang="en-US"/>
        </a:p>
      </dgm:t>
    </dgm:pt>
    <dgm:pt modelId="{82D6D4A4-0E84-495E-AB9E-B8D61A1D6B40}">
      <dgm:prSet/>
      <dgm:spPr/>
      <dgm:t>
        <a:bodyPr/>
        <a:lstStyle/>
        <a:p>
          <a:r>
            <a:rPr lang="en-US"/>
            <a:t>Rolling out a new feature is not an easy task</a:t>
          </a:r>
        </a:p>
      </dgm:t>
    </dgm:pt>
    <dgm:pt modelId="{787C5FCC-0841-4886-89FD-E56E3EE5C38B}" type="parTrans" cxnId="{56C0757C-9E79-4B3E-BA53-FE2FACC5BF7D}">
      <dgm:prSet/>
      <dgm:spPr/>
      <dgm:t>
        <a:bodyPr/>
        <a:lstStyle/>
        <a:p>
          <a:endParaRPr lang="en-US"/>
        </a:p>
      </dgm:t>
    </dgm:pt>
    <dgm:pt modelId="{14109A96-ACEC-4A06-ACF2-D99C5D6B66F3}" type="sibTrans" cxnId="{56C0757C-9E79-4B3E-BA53-FE2FACC5BF7D}">
      <dgm:prSet/>
      <dgm:spPr/>
      <dgm:t>
        <a:bodyPr/>
        <a:lstStyle/>
        <a:p>
          <a:endParaRPr lang="en-US"/>
        </a:p>
      </dgm:t>
    </dgm:pt>
    <dgm:pt modelId="{590ECA92-0D3E-4907-8BB5-99EE04183E6A}" type="pres">
      <dgm:prSet presAssocID="{4CD7BB5C-B774-41E3-B7C4-DE4B08A6652F}" presName="cycle" presStyleCnt="0">
        <dgm:presLayoutVars>
          <dgm:dir/>
          <dgm:resizeHandles val="exact"/>
        </dgm:presLayoutVars>
      </dgm:prSet>
      <dgm:spPr/>
    </dgm:pt>
    <dgm:pt modelId="{388B516F-5F41-452F-98BE-0601574F4478}" type="pres">
      <dgm:prSet presAssocID="{50B624F5-73CA-454E-A46B-619989B42D99}" presName="node" presStyleLbl="node1" presStyleIdx="0" presStyleCnt="6">
        <dgm:presLayoutVars>
          <dgm:bulletEnabled val="1"/>
        </dgm:presLayoutVars>
      </dgm:prSet>
      <dgm:spPr/>
    </dgm:pt>
    <dgm:pt modelId="{0F8C9C80-B282-407D-BA7D-39A43B1B46CF}" type="pres">
      <dgm:prSet presAssocID="{9F2D6EBA-E5C1-4D63-A047-B35FD7C7960C}" presName="sibTrans" presStyleLbl="sibTrans2D1" presStyleIdx="0" presStyleCnt="6"/>
      <dgm:spPr/>
    </dgm:pt>
    <dgm:pt modelId="{51C9DA1C-04DD-4E84-BD0C-66FD979AA848}" type="pres">
      <dgm:prSet presAssocID="{9F2D6EBA-E5C1-4D63-A047-B35FD7C7960C}" presName="connectorText" presStyleLbl="sibTrans2D1" presStyleIdx="0" presStyleCnt="6"/>
      <dgm:spPr/>
    </dgm:pt>
    <dgm:pt modelId="{6C323058-2FD7-445D-B82C-ED67FEA44FF1}" type="pres">
      <dgm:prSet presAssocID="{C1426D76-0C11-4480-8DFB-E6E76DAA6058}" presName="node" presStyleLbl="node1" presStyleIdx="1" presStyleCnt="6">
        <dgm:presLayoutVars>
          <dgm:bulletEnabled val="1"/>
        </dgm:presLayoutVars>
      </dgm:prSet>
      <dgm:spPr/>
    </dgm:pt>
    <dgm:pt modelId="{27EF2607-65A0-413E-B241-C36D5A83D267}" type="pres">
      <dgm:prSet presAssocID="{85AA8FDD-86D3-46FD-B5CD-7E94CAA901B8}" presName="sibTrans" presStyleLbl="sibTrans2D1" presStyleIdx="1" presStyleCnt="6"/>
      <dgm:spPr/>
    </dgm:pt>
    <dgm:pt modelId="{F2BF3E8A-EB07-4C2D-9783-653C79DE5A90}" type="pres">
      <dgm:prSet presAssocID="{85AA8FDD-86D3-46FD-B5CD-7E94CAA901B8}" presName="connectorText" presStyleLbl="sibTrans2D1" presStyleIdx="1" presStyleCnt="6"/>
      <dgm:spPr/>
    </dgm:pt>
    <dgm:pt modelId="{CB3D6297-3D16-4526-B4A4-BDDA47E08A3E}" type="pres">
      <dgm:prSet presAssocID="{CA36E829-81E7-4310-9B99-DC5A5CF256AD}" presName="node" presStyleLbl="node1" presStyleIdx="2" presStyleCnt="6">
        <dgm:presLayoutVars>
          <dgm:bulletEnabled val="1"/>
        </dgm:presLayoutVars>
      </dgm:prSet>
      <dgm:spPr/>
    </dgm:pt>
    <dgm:pt modelId="{7D3A86EA-D87D-4256-A9DC-806D190A3BC6}" type="pres">
      <dgm:prSet presAssocID="{C45DA0DD-EF35-4440-B3ED-82752E0F921C}" presName="sibTrans" presStyleLbl="sibTrans2D1" presStyleIdx="2" presStyleCnt="6"/>
      <dgm:spPr/>
    </dgm:pt>
    <dgm:pt modelId="{07F29C42-53ED-4459-A2FE-4F69A85C51F4}" type="pres">
      <dgm:prSet presAssocID="{C45DA0DD-EF35-4440-B3ED-82752E0F921C}" presName="connectorText" presStyleLbl="sibTrans2D1" presStyleIdx="2" presStyleCnt="6"/>
      <dgm:spPr/>
    </dgm:pt>
    <dgm:pt modelId="{1F6142AD-F2AA-446B-8772-1AADDD9D40F5}" type="pres">
      <dgm:prSet presAssocID="{7CDD4319-9CAD-4138-B172-7C86EF2E8A95}" presName="node" presStyleLbl="node1" presStyleIdx="3" presStyleCnt="6">
        <dgm:presLayoutVars>
          <dgm:bulletEnabled val="1"/>
        </dgm:presLayoutVars>
      </dgm:prSet>
      <dgm:spPr/>
    </dgm:pt>
    <dgm:pt modelId="{FF9676AA-943F-4500-BB52-C03C29C6E50E}" type="pres">
      <dgm:prSet presAssocID="{9CDCF62C-7CFD-402B-A1C5-CEC37887EBC7}" presName="sibTrans" presStyleLbl="sibTrans2D1" presStyleIdx="3" presStyleCnt="6"/>
      <dgm:spPr/>
    </dgm:pt>
    <dgm:pt modelId="{3365BAC9-7CEB-4E7A-8166-59E6CE02DC21}" type="pres">
      <dgm:prSet presAssocID="{9CDCF62C-7CFD-402B-A1C5-CEC37887EBC7}" presName="connectorText" presStyleLbl="sibTrans2D1" presStyleIdx="3" presStyleCnt="6"/>
      <dgm:spPr/>
    </dgm:pt>
    <dgm:pt modelId="{8427A1EB-97C0-4AFB-B84F-74BB1D8E5AEC}" type="pres">
      <dgm:prSet presAssocID="{6B433EF1-329B-4E39-87A2-F2582ECD2864}" presName="node" presStyleLbl="node1" presStyleIdx="4" presStyleCnt="6">
        <dgm:presLayoutVars>
          <dgm:bulletEnabled val="1"/>
        </dgm:presLayoutVars>
      </dgm:prSet>
      <dgm:spPr/>
    </dgm:pt>
    <dgm:pt modelId="{E949DC63-4BF9-453C-80A8-4B579958C7B0}" type="pres">
      <dgm:prSet presAssocID="{2E358BE3-0C34-442D-8EA7-16B999DF5D3F}" presName="sibTrans" presStyleLbl="sibTrans2D1" presStyleIdx="4" presStyleCnt="6"/>
      <dgm:spPr/>
    </dgm:pt>
    <dgm:pt modelId="{21AEF647-F67D-4431-AC9A-F139C26840A9}" type="pres">
      <dgm:prSet presAssocID="{2E358BE3-0C34-442D-8EA7-16B999DF5D3F}" presName="connectorText" presStyleLbl="sibTrans2D1" presStyleIdx="4" presStyleCnt="6"/>
      <dgm:spPr/>
    </dgm:pt>
    <dgm:pt modelId="{DE246E3B-5BB7-45D6-89A5-CCC6F07082D9}" type="pres">
      <dgm:prSet presAssocID="{82D6D4A4-0E84-495E-AB9E-B8D61A1D6B40}" presName="node" presStyleLbl="node1" presStyleIdx="5" presStyleCnt="6">
        <dgm:presLayoutVars>
          <dgm:bulletEnabled val="1"/>
        </dgm:presLayoutVars>
      </dgm:prSet>
      <dgm:spPr/>
    </dgm:pt>
    <dgm:pt modelId="{18C208CE-1C0E-45E8-9752-EAFEE75BDF18}" type="pres">
      <dgm:prSet presAssocID="{14109A96-ACEC-4A06-ACF2-D99C5D6B66F3}" presName="sibTrans" presStyleLbl="sibTrans2D1" presStyleIdx="5" presStyleCnt="6"/>
      <dgm:spPr/>
    </dgm:pt>
    <dgm:pt modelId="{DC3EBD41-591C-4A99-98C5-9292B89B99C4}" type="pres">
      <dgm:prSet presAssocID="{14109A96-ACEC-4A06-ACF2-D99C5D6B66F3}" presName="connectorText" presStyleLbl="sibTrans2D1" presStyleIdx="5" presStyleCnt="6"/>
      <dgm:spPr/>
    </dgm:pt>
  </dgm:ptLst>
  <dgm:cxnLst>
    <dgm:cxn modelId="{E6E02F06-F445-43E7-A444-5E7980655F20}" type="presOf" srcId="{C1426D76-0C11-4480-8DFB-E6E76DAA6058}" destId="{6C323058-2FD7-445D-B82C-ED67FEA44FF1}" srcOrd="0" destOrd="0" presId="urn:microsoft.com/office/officeart/2005/8/layout/cycle2"/>
    <dgm:cxn modelId="{58808C07-DCAF-4942-8AA5-E592E67EBB00}" type="presOf" srcId="{9F2D6EBA-E5C1-4D63-A047-B35FD7C7960C}" destId="{0F8C9C80-B282-407D-BA7D-39A43B1B46CF}" srcOrd="0" destOrd="0" presId="urn:microsoft.com/office/officeart/2005/8/layout/cycle2"/>
    <dgm:cxn modelId="{4762FF0D-9844-4CB6-A45F-D4F921ABA693}" type="presOf" srcId="{85AA8FDD-86D3-46FD-B5CD-7E94CAA901B8}" destId="{F2BF3E8A-EB07-4C2D-9783-653C79DE5A90}" srcOrd="1" destOrd="0" presId="urn:microsoft.com/office/officeart/2005/8/layout/cycle2"/>
    <dgm:cxn modelId="{F46A3717-39F4-4DB8-A08A-BBAAA94E18E4}" type="presOf" srcId="{2E358BE3-0C34-442D-8EA7-16B999DF5D3F}" destId="{E949DC63-4BF9-453C-80A8-4B579958C7B0}" srcOrd="0" destOrd="0" presId="urn:microsoft.com/office/officeart/2005/8/layout/cycle2"/>
    <dgm:cxn modelId="{29D88821-DA45-4FD6-935A-D7A0DD333F60}" type="presOf" srcId="{50B624F5-73CA-454E-A46B-619989B42D99}" destId="{388B516F-5F41-452F-98BE-0601574F4478}" srcOrd="0" destOrd="0" presId="urn:microsoft.com/office/officeart/2005/8/layout/cycle2"/>
    <dgm:cxn modelId="{BDA07C2A-52DD-486F-A283-D5A51E040B74}" srcId="{4CD7BB5C-B774-41E3-B7C4-DE4B08A6652F}" destId="{7CDD4319-9CAD-4138-B172-7C86EF2E8A95}" srcOrd="3" destOrd="0" parTransId="{54D0064B-A268-4959-AAF2-9B43001EA8E1}" sibTransId="{9CDCF62C-7CFD-402B-A1C5-CEC37887EBC7}"/>
    <dgm:cxn modelId="{ECB3BF30-84B4-4EE9-9316-CEA4E61244A7}" type="presOf" srcId="{82D6D4A4-0E84-495E-AB9E-B8D61A1D6B40}" destId="{DE246E3B-5BB7-45D6-89A5-CCC6F07082D9}" srcOrd="0" destOrd="0" presId="urn:microsoft.com/office/officeart/2005/8/layout/cycle2"/>
    <dgm:cxn modelId="{AA449635-A80A-4AC5-81B1-59A1BF7A5040}" type="presOf" srcId="{2E358BE3-0C34-442D-8EA7-16B999DF5D3F}" destId="{21AEF647-F67D-4431-AC9A-F139C26840A9}" srcOrd="1" destOrd="0" presId="urn:microsoft.com/office/officeart/2005/8/layout/cycle2"/>
    <dgm:cxn modelId="{A9412237-65DB-4602-8532-7B681DFC8DE1}" srcId="{4CD7BB5C-B774-41E3-B7C4-DE4B08A6652F}" destId="{CA36E829-81E7-4310-9B99-DC5A5CF256AD}" srcOrd="2" destOrd="0" parTransId="{BBE2807F-7273-4356-985B-364738FC98E8}" sibTransId="{C45DA0DD-EF35-4440-B3ED-82752E0F921C}"/>
    <dgm:cxn modelId="{AC48423B-3359-4D57-B55B-12E20B897A09}" srcId="{4CD7BB5C-B774-41E3-B7C4-DE4B08A6652F}" destId="{6B433EF1-329B-4E39-87A2-F2582ECD2864}" srcOrd="4" destOrd="0" parTransId="{66220807-233B-426E-8A85-1C2668E96130}" sibTransId="{2E358BE3-0C34-442D-8EA7-16B999DF5D3F}"/>
    <dgm:cxn modelId="{4D76A267-B221-4E5A-995D-8492A2B3187D}" srcId="{4CD7BB5C-B774-41E3-B7C4-DE4B08A6652F}" destId="{C1426D76-0C11-4480-8DFB-E6E76DAA6058}" srcOrd="1" destOrd="0" parTransId="{8F26434C-C37B-477C-8B62-A38B8282DB39}" sibTransId="{85AA8FDD-86D3-46FD-B5CD-7E94CAA901B8}"/>
    <dgm:cxn modelId="{2B545057-5EC9-4808-B499-F6D7A00BBADF}" type="presOf" srcId="{14109A96-ACEC-4A06-ACF2-D99C5D6B66F3}" destId="{DC3EBD41-591C-4A99-98C5-9292B89B99C4}" srcOrd="1" destOrd="0" presId="urn:microsoft.com/office/officeart/2005/8/layout/cycle2"/>
    <dgm:cxn modelId="{BDD44A78-5504-40A5-BE1E-A9F9AADE4D9D}" type="presOf" srcId="{C45DA0DD-EF35-4440-B3ED-82752E0F921C}" destId="{7D3A86EA-D87D-4256-A9DC-806D190A3BC6}" srcOrd="0" destOrd="0" presId="urn:microsoft.com/office/officeart/2005/8/layout/cycle2"/>
    <dgm:cxn modelId="{56C0757C-9E79-4B3E-BA53-FE2FACC5BF7D}" srcId="{4CD7BB5C-B774-41E3-B7C4-DE4B08A6652F}" destId="{82D6D4A4-0E84-495E-AB9E-B8D61A1D6B40}" srcOrd="5" destOrd="0" parTransId="{787C5FCC-0841-4886-89FD-E56E3EE5C38B}" sibTransId="{14109A96-ACEC-4A06-ACF2-D99C5D6B66F3}"/>
    <dgm:cxn modelId="{0145CA7E-24E2-4D42-8815-93B9031C1647}" type="presOf" srcId="{C45DA0DD-EF35-4440-B3ED-82752E0F921C}" destId="{07F29C42-53ED-4459-A2FE-4F69A85C51F4}" srcOrd="1" destOrd="0" presId="urn:microsoft.com/office/officeart/2005/8/layout/cycle2"/>
    <dgm:cxn modelId="{E1198C8A-D260-4C1C-B815-B891B3190475}" type="presOf" srcId="{9CDCF62C-7CFD-402B-A1C5-CEC37887EBC7}" destId="{FF9676AA-943F-4500-BB52-C03C29C6E50E}" srcOrd="0" destOrd="0" presId="urn:microsoft.com/office/officeart/2005/8/layout/cycle2"/>
    <dgm:cxn modelId="{03730298-C78F-40B0-837A-36CBBB784852}" type="presOf" srcId="{9F2D6EBA-E5C1-4D63-A047-B35FD7C7960C}" destId="{51C9DA1C-04DD-4E84-BD0C-66FD979AA848}" srcOrd="1" destOrd="0" presId="urn:microsoft.com/office/officeart/2005/8/layout/cycle2"/>
    <dgm:cxn modelId="{1BB3C4AB-B204-4B2D-B2CE-B2A0539778CC}" type="presOf" srcId="{7CDD4319-9CAD-4138-B172-7C86EF2E8A95}" destId="{1F6142AD-F2AA-446B-8772-1AADDD9D40F5}" srcOrd="0" destOrd="0" presId="urn:microsoft.com/office/officeart/2005/8/layout/cycle2"/>
    <dgm:cxn modelId="{07094CAF-F49A-4AF1-9DA3-192A6B15EC22}" type="presOf" srcId="{6B433EF1-329B-4E39-87A2-F2582ECD2864}" destId="{8427A1EB-97C0-4AFB-B84F-74BB1D8E5AEC}" srcOrd="0" destOrd="0" presId="urn:microsoft.com/office/officeart/2005/8/layout/cycle2"/>
    <dgm:cxn modelId="{9900BCAF-7EB7-4673-BD08-6F71C02341CE}" type="presOf" srcId="{85AA8FDD-86D3-46FD-B5CD-7E94CAA901B8}" destId="{27EF2607-65A0-413E-B241-C36D5A83D267}" srcOrd="0" destOrd="0" presId="urn:microsoft.com/office/officeart/2005/8/layout/cycle2"/>
    <dgm:cxn modelId="{753F4DDE-93BB-4BA2-A32A-BF0EB475CC4B}" type="presOf" srcId="{9CDCF62C-7CFD-402B-A1C5-CEC37887EBC7}" destId="{3365BAC9-7CEB-4E7A-8166-59E6CE02DC21}" srcOrd="1" destOrd="0" presId="urn:microsoft.com/office/officeart/2005/8/layout/cycle2"/>
    <dgm:cxn modelId="{1300F1E3-2143-42C3-B3DD-4E315AEEE74D}" type="presOf" srcId="{4CD7BB5C-B774-41E3-B7C4-DE4B08A6652F}" destId="{590ECA92-0D3E-4907-8BB5-99EE04183E6A}" srcOrd="0" destOrd="0" presId="urn:microsoft.com/office/officeart/2005/8/layout/cycle2"/>
    <dgm:cxn modelId="{AE3EEEEB-4DB5-4836-BA76-050D6D208817}" type="presOf" srcId="{CA36E829-81E7-4310-9B99-DC5A5CF256AD}" destId="{CB3D6297-3D16-4526-B4A4-BDDA47E08A3E}" srcOrd="0" destOrd="0" presId="urn:microsoft.com/office/officeart/2005/8/layout/cycle2"/>
    <dgm:cxn modelId="{A43027F3-0938-4F3A-AAA1-76B673DA1CA2}" srcId="{4CD7BB5C-B774-41E3-B7C4-DE4B08A6652F}" destId="{50B624F5-73CA-454E-A46B-619989B42D99}" srcOrd="0" destOrd="0" parTransId="{1D8D89BD-AFEA-4C40-81D9-712986B0B845}" sibTransId="{9F2D6EBA-E5C1-4D63-A047-B35FD7C7960C}"/>
    <dgm:cxn modelId="{C73161FF-3301-41DF-8D05-BD9C3700FBBF}" type="presOf" srcId="{14109A96-ACEC-4A06-ACF2-D99C5D6B66F3}" destId="{18C208CE-1C0E-45E8-9752-EAFEE75BDF18}" srcOrd="0" destOrd="0" presId="urn:microsoft.com/office/officeart/2005/8/layout/cycle2"/>
    <dgm:cxn modelId="{812EAFD5-3B46-477D-9223-496109B6800A}" type="presParOf" srcId="{590ECA92-0D3E-4907-8BB5-99EE04183E6A}" destId="{388B516F-5F41-452F-98BE-0601574F4478}" srcOrd="0" destOrd="0" presId="urn:microsoft.com/office/officeart/2005/8/layout/cycle2"/>
    <dgm:cxn modelId="{6935C07D-D56D-470C-B4A7-DE8A6ADA79DE}" type="presParOf" srcId="{590ECA92-0D3E-4907-8BB5-99EE04183E6A}" destId="{0F8C9C80-B282-407D-BA7D-39A43B1B46CF}" srcOrd="1" destOrd="0" presId="urn:microsoft.com/office/officeart/2005/8/layout/cycle2"/>
    <dgm:cxn modelId="{CC005062-62E5-4387-A105-165D7D0D51EA}" type="presParOf" srcId="{0F8C9C80-B282-407D-BA7D-39A43B1B46CF}" destId="{51C9DA1C-04DD-4E84-BD0C-66FD979AA848}" srcOrd="0" destOrd="0" presId="urn:microsoft.com/office/officeart/2005/8/layout/cycle2"/>
    <dgm:cxn modelId="{AF5480BB-001E-475C-87F4-D2C4530804B2}" type="presParOf" srcId="{590ECA92-0D3E-4907-8BB5-99EE04183E6A}" destId="{6C323058-2FD7-445D-B82C-ED67FEA44FF1}" srcOrd="2" destOrd="0" presId="urn:microsoft.com/office/officeart/2005/8/layout/cycle2"/>
    <dgm:cxn modelId="{CFE8A6E8-7428-4CC6-ABC5-74125DB25973}" type="presParOf" srcId="{590ECA92-0D3E-4907-8BB5-99EE04183E6A}" destId="{27EF2607-65A0-413E-B241-C36D5A83D267}" srcOrd="3" destOrd="0" presId="urn:microsoft.com/office/officeart/2005/8/layout/cycle2"/>
    <dgm:cxn modelId="{3B211015-76C7-44D1-994C-190253378E76}" type="presParOf" srcId="{27EF2607-65A0-413E-B241-C36D5A83D267}" destId="{F2BF3E8A-EB07-4C2D-9783-653C79DE5A90}" srcOrd="0" destOrd="0" presId="urn:microsoft.com/office/officeart/2005/8/layout/cycle2"/>
    <dgm:cxn modelId="{2E3AE92B-93A2-4D3D-B06A-52ABF4F07825}" type="presParOf" srcId="{590ECA92-0D3E-4907-8BB5-99EE04183E6A}" destId="{CB3D6297-3D16-4526-B4A4-BDDA47E08A3E}" srcOrd="4" destOrd="0" presId="urn:microsoft.com/office/officeart/2005/8/layout/cycle2"/>
    <dgm:cxn modelId="{259D6A2A-05AC-4857-828D-FA18AF722E10}" type="presParOf" srcId="{590ECA92-0D3E-4907-8BB5-99EE04183E6A}" destId="{7D3A86EA-D87D-4256-A9DC-806D190A3BC6}" srcOrd="5" destOrd="0" presId="urn:microsoft.com/office/officeart/2005/8/layout/cycle2"/>
    <dgm:cxn modelId="{594E6921-CEAF-4CD7-BAF6-BA9B4B1F2520}" type="presParOf" srcId="{7D3A86EA-D87D-4256-A9DC-806D190A3BC6}" destId="{07F29C42-53ED-4459-A2FE-4F69A85C51F4}" srcOrd="0" destOrd="0" presId="urn:microsoft.com/office/officeart/2005/8/layout/cycle2"/>
    <dgm:cxn modelId="{92A58D11-96D4-4C0B-A524-BFFF0BF80DBA}" type="presParOf" srcId="{590ECA92-0D3E-4907-8BB5-99EE04183E6A}" destId="{1F6142AD-F2AA-446B-8772-1AADDD9D40F5}" srcOrd="6" destOrd="0" presId="urn:microsoft.com/office/officeart/2005/8/layout/cycle2"/>
    <dgm:cxn modelId="{156EB6F7-0E44-487F-BBA9-C4EAC8BF649B}" type="presParOf" srcId="{590ECA92-0D3E-4907-8BB5-99EE04183E6A}" destId="{FF9676AA-943F-4500-BB52-C03C29C6E50E}" srcOrd="7" destOrd="0" presId="urn:microsoft.com/office/officeart/2005/8/layout/cycle2"/>
    <dgm:cxn modelId="{DE3FCB48-6098-427B-A4FC-D39F60AC7778}" type="presParOf" srcId="{FF9676AA-943F-4500-BB52-C03C29C6E50E}" destId="{3365BAC9-7CEB-4E7A-8166-59E6CE02DC21}" srcOrd="0" destOrd="0" presId="urn:microsoft.com/office/officeart/2005/8/layout/cycle2"/>
    <dgm:cxn modelId="{BD411719-A785-45AC-BBFE-B07B070F6303}" type="presParOf" srcId="{590ECA92-0D3E-4907-8BB5-99EE04183E6A}" destId="{8427A1EB-97C0-4AFB-B84F-74BB1D8E5AEC}" srcOrd="8" destOrd="0" presId="urn:microsoft.com/office/officeart/2005/8/layout/cycle2"/>
    <dgm:cxn modelId="{E45185C2-14FE-439C-971B-4D2B329B97B4}" type="presParOf" srcId="{590ECA92-0D3E-4907-8BB5-99EE04183E6A}" destId="{E949DC63-4BF9-453C-80A8-4B579958C7B0}" srcOrd="9" destOrd="0" presId="urn:microsoft.com/office/officeart/2005/8/layout/cycle2"/>
    <dgm:cxn modelId="{7AD9F7D1-B4A9-4643-8E1B-2CE39B07AA93}" type="presParOf" srcId="{E949DC63-4BF9-453C-80A8-4B579958C7B0}" destId="{21AEF647-F67D-4431-AC9A-F139C26840A9}" srcOrd="0" destOrd="0" presId="urn:microsoft.com/office/officeart/2005/8/layout/cycle2"/>
    <dgm:cxn modelId="{860059D5-81A3-4E04-9F6F-895F796071D2}" type="presParOf" srcId="{590ECA92-0D3E-4907-8BB5-99EE04183E6A}" destId="{DE246E3B-5BB7-45D6-89A5-CCC6F07082D9}" srcOrd="10" destOrd="0" presId="urn:microsoft.com/office/officeart/2005/8/layout/cycle2"/>
    <dgm:cxn modelId="{CD3CDDB1-5492-4E60-B7EF-03F5F2F2945A}" type="presParOf" srcId="{590ECA92-0D3E-4907-8BB5-99EE04183E6A}" destId="{18C208CE-1C0E-45E8-9752-EAFEE75BDF18}" srcOrd="11" destOrd="0" presId="urn:microsoft.com/office/officeart/2005/8/layout/cycle2"/>
    <dgm:cxn modelId="{6520222A-0834-403C-BD61-E2E1C7586B8D}" type="presParOf" srcId="{18C208CE-1C0E-45E8-9752-EAFEE75BDF18}" destId="{DC3EBD41-591C-4A99-98C5-9292B89B99C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044854-03B4-48A0-BCE6-6EFB7D5A4A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437072-D753-4903-84F2-8812A8FDFBB8}">
      <dgm:prSet/>
      <dgm:spPr/>
      <dgm:t>
        <a:bodyPr/>
        <a:lstStyle/>
        <a:p>
          <a:r>
            <a:rPr lang="en-US"/>
            <a:t>Scalability</a:t>
          </a:r>
        </a:p>
      </dgm:t>
    </dgm:pt>
    <dgm:pt modelId="{EB307249-E1A8-4708-BCDE-63C5A0A81089}" type="parTrans" cxnId="{62A710D3-5FE1-4930-A27A-C48EA59D3795}">
      <dgm:prSet/>
      <dgm:spPr/>
      <dgm:t>
        <a:bodyPr/>
        <a:lstStyle/>
        <a:p>
          <a:endParaRPr lang="en-US"/>
        </a:p>
      </dgm:t>
    </dgm:pt>
    <dgm:pt modelId="{455695FA-86BC-446B-8F03-5E3F40194964}" type="sibTrans" cxnId="{62A710D3-5FE1-4930-A27A-C48EA59D3795}">
      <dgm:prSet/>
      <dgm:spPr/>
      <dgm:t>
        <a:bodyPr/>
        <a:lstStyle/>
        <a:p>
          <a:endParaRPr lang="en-US"/>
        </a:p>
      </dgm:t>
    </dgm:pt>
    <dgm:pt modelId="{9FEA492F-266B-45B6-9693-15249F2F4EC0}">
      <dgm:prSet/>
      <dgm:spPr/>
      <dgm:t>
        <a:bodyPr/>
        <a:lstStyle/>
        <a:p>
          <a:r>
            <a:rPr lang="en-US"/>
            <a:t>Consistency</a:t>
          </a:r>
        </a:p>
      </dgm:t>
    </dgm:pt>
    <dgm:pt modelId="{EA12E00C-B518-4EA5-9AB7-349FC52D9B68}" type="parTrans" cxnId="{D9676FFD-1A1E-4980-9C38-C77282A83555}">
      <dgm:prSet/>
      <dgm:spPr/>
      <dgm:t>
        <a:bodyPr/>
        <a:lstStyle/>
        <a:p>
          <a:endParaRPr lang="en-US"/>
        </a:p>
      </dgm:t>
    </dgm:pt>
    <dgm:pt modelId="{BB72F980-C9C8-43E3-83F6-6817E1AE5DCB}" type="sibTrans" cxnId="{D9676FFD-1A1E-4980-9C38-C77282A83555}">
      <dgm:prSet/>
      <dgm:spPr/>
      <dgm:t>
        <a:bodyPr/>
        <a:lstStyle/>
        <a:p>
          <a:endParaRPr lang="en-US"/>
        </a:p>
      </dgm:t>
    </dgm:pt>
    <dgm:pt modelId="{8187DBD6-ECC3-4AB1-ADEB-AF0C648998AF}">
      <dgm:prSet/>
      <dgm:spPr/>
      <dgm:t>
        <a:bodyPr/>
        <a:lstStyle/>
        <a:p>
          <a:r>
            <a:rPr lang="en-US"/>
            <a:t>Performance</a:t>
          </a:r>
        </a:p>
      </dgm:t>
    </dgm:pt>
    <dgm:pt modelId="{E678C75A-1AD5-4A84-9718-39E43001CAA2}" type="parTrans" cxnId="{F9FCB063-66DF-4A75-B5B4-50E276803698}">
      <dgm:prSet/>
      <dgm:spPr/>
      <dgm:t>
        <a:bodyPr/>
        <a:lstStyle/>
        <a:p>
          <a:endParaRPr lang="en-US"/>
        </a:p>
      </dgm:t>
    </dgm:pt>
    <dgm:pt modelId="{49F52693-96B5-4179-8A0A-8525BBDDB1A8}" type="sibTrans" cxnId="{F9FCB063-66DF-4A75-B5B4-50E276803698}">
      <dgm:prSet/>
      <dgm:spPr/>
      <dgm:t>
        <a:bodyPr/>
        <a:lstStyle/>
        <a:p>
          <a:endParaRPr lang="en-US"/>
        </a:p>
      </dgm:t>
    </dgm:pt>
    <dgm:pt modelId="{47DB7866-609B-4B44-96C2-EF6717A861B8}">
      <dgm:prSet/>
      <dgm:spPr/>
      <dgm:t>
        <a:bodyPr/>
        <a:lstStyle/>
        <a:p>
          <a:r>
            <a:rPr lang="en-US"/>
            <a:t>Security</a:t>
          </a:r>
        </a:p>
      </dgm:t>
    </dgm:pt>
    <dgm:pt modelId="{9009E992-85A1-4FAC-AEDB-941A78654426}" type="parTrans" cxnId="{02C47DBD-07DA-49B2-A3CE-FA4BBF01C195}">
      <dgm:prSet/>
      <dgm:spPr/>
      <dgm:t>
        <a:bodyPr/>
        <a:lstStyle/>
        <a:p>
          <a:endParaRPr lang="en-US"/>
        </a:p>
      </dgm:t>
    </dgm:pt>
    <dgm:pt modelId="{B5AD4BF9-3695-4CE1-AEB1-92E271FDAD26}" type="sibTrans" cxnId="{02C47DBD-07DA-49B2-A3CE-FA4BBF01C195}">
      <dgm:prSet/>
      <dgm:spPr/>
      <dgm:t>
        <a:bodyPr/>
        <a:lstStyle/>
        <a:p>
          <a:endParaRPr lang="en-US"/>
        </a:p>
      </dgm:t>
    </dgm:pt>
    <dgm:pt modelId="{F57F10C8-72F1-41B9-9C9B-E0046A88BE03}">
      <dgm:prSet/>
      <dgm:spPr/>
      <dgm:t>
        <a:bodyPr/>
        <a:lstStyle/>
        <a:p>
          <a:r>
            <a:rPr lang="en-US"/>
            <a:t>Disaster Recovery</a:t>
          </a:r>
        </a:p>
      </dgm:t>
    </dgm:pt>
    <dgm:pt modelId="{D9349BFC-151E-47B9-AFB2-16B0F9B1E988}" type="parTrans" cxnId="{9BC6AF23-C4B8-4399-BB7F-327BD3917BA9}">
      <dgm:prSet/>
      <dgm:spPr/>
      <dgm:t>
        <a:bodyPr/>
        <a:lstStyle/>
        <a:p>
          <a:endParaRPr lang="en-US"/>
        </a:p>
      </dgm:t>
    </dgm:pt>
    <dgm:pt modelId="{980F77B2-0101-4E3D-A4C5-5BDD72A2EC6A}" type="sibTrans" cxnId="{9BC6AF23-C4B8-4399-BB7F-327BD3917BA9}">
      <dgm:prSet/>
      <dgm:spPr/>
      <dgm:t>
        <a:bodyPr/>
        <a:lstStyle/>
        <a:p>
          <a:endParaRPr lang="en-US"/>
        </a:p>
      </dgm:t>
    </dgm:pt>
    <dgm:pt modelId="{EF0D7679-53D1-46A6-8FE4-55347F7AD0D2}">
      <dgm:prSet/>
      <dgm:spPr/>
      <dgm:t>
        <a:bodyPr/>
        <a:lstStyle/>
        <a:p>
          <a:r>
            <a:rPr lang="en-US"/>
            <a:t>Operations Excellence</a:t>
          </a:r>
        </a:p>
      </dgm:t>
    </dgm:pt>
    <dgm:pt modelId="{4F74388C-1E2B-4F5D-AA0F-DB69C93444D0}" type="parTrans" cxnId="{18720441-DCB7-43DA-BF5A-CF3AF5892581}">
      <dgm:prSet/>
      <dgm:spPr/>
      <dgm:t>
        <a:bodyPr/>
        <a:lstStyle/>
        <a:p>
          <a:endParaRPr lang="en-US"/>
        </a:p>
      </dgm:t>
    </dgm:pt>
    <dgm:pt modelId="{A0724295-DE41-4A37-8342-D28D8E8618CF}" type="sibTrans" cxnId="{18720441-DCB7-43DA-BF5A-CF3AF5892581}">
      <dgm:prSet/>
      <dgm:spPr/>
      <dgm:t>
        <a:bodyPr/>
        <a:lstStyle/>
        <a:p>
          <a:endParaRPr lang="en-US"/>
        </a:p>
      </dgm:t>
    </dgm:pt>
    <dgm:pt modelId="{DC1A2F4E-0CBD-4A89-97C1-5F69B14E543D}">
      <dgm:prSet/>
      <dgm:spPr/>
      <dgm:t>
        <a:bodyPr/>
        <a:lstStyle/>
        <a:p>
          <a:r>
            <a:rPr lang="en-US"/>
            <a:t>Cost Optimization</a:t>
          </a:r>
        </a:p>
      </dgm:t>
    </dgm:pt>
    <dgm:pt modelId="{F3708C75-B6C8-47FA-8BF1-5F57427DE9BB}" type="parTrans" cxnId="{243894F3-01D1-4390-BCA9-0CE2A54D082C}">
      <dgm:prSet/>
      <dgm:spPr/>
      <dgm:t>
        <a:bodyPr/>
        <a:lstStyle/>
        <a:p>
          <a:endParaRPr lang="en-US"/>
        </a:p>
      </dgm:t>
    </dgm:pt>
    <dgm:pt modelId="{827C3026-4FCE-4F9D-B06E-DA7FF006BBC8}" type="sibTrans" cxnId="{243894F3-01D1-4390-BCA9-0CE2A54D082C}">
      <dgm:prSet/>
      <dgm:spPr/>
      <dgm:t>
        <a:bodyPr/>
        <a:lstStyle/>
        <a:p>
          <a:endParaRPr lang="en-US"/>
        </a:p>
      </dgm:t>
    </dgm:pt>
    <dgm:pt modelId="{28E86332-50BF-4A85-915C-EB86CC89B211}" type="pres">
      <dgm:prSet presAssocID="{D9044854-03B4-48A0-BCE6-6EFB7D5A4AC7}" presName="linear" presStyleCnt="0">
        <dgm:presLayoutVars>
          <dgm:animLvl val="lvl"/>
          <dgm:resizeHandles val="exact"/>
        </dgm:presLayoutVars>
      </dgm:prSet>
      <dgm:spPr/>
    </dgm:pt>
    <dgm:pt modelId="{A3A7B479-A959-48A6-9DD0-3CDAC7C184BC}" type="pres">
      <dgm:prSet presAssocID="{C8437072-D753-4903-84F2-8812A8FDFBB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17D9B1D-314A-4096-8286-E598DFE5F6A4}" type="pres">
      <dgm:prSet presAssocID="{455695FA-86BC-446B-8F03-5E3F40194964}" presName="spacer" presStyleCnt="0"/>
      <dgm:spPr/>
    </dgm:pt>
    <dgm:pt modelId="{A5AB74C8-DE7A-4A76-A19F-8994186FBE15}" type="pres">
      <dgm:prSet presAssocID="{9FEA492F-266B-45B6-9693-15249F2F4EC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4E6543-0298-48B3-924A-4A316D65792F}" type="pres">
      <dgm:prSet presAssocID="{BB72F980-C9C8-43E3-83F6-6817E1AE5DCB}" presName="spacer" presStyleCnt="0"/>
      <dgm:spPr/>
    </dgm:pt>
    <dgm:pt modelId="{1E59CDC1-7A90-490F-93A0-C59A09AAE72F}" type="pres">
      <dgm:prSet presAssocID="{8187DBD6-ECC3-4AB1-ADEB-AF0C648998A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CBF283E-7769-4036-9B9A-66FB80E444DA}" type="pres">
      <dgm:prSet presAssocID="{49F52693-96B5-4179-8A0A-8525BBDDB1A8}" presName="spacer" presStyleCnt="0"/>
      <dgm:spPr/>
    </dgm:pt>
    <dgm:pt modelId="{C28E71DB-7C82-4349-83FA-9F91478371BA}" type="pres">
      <dgm:prSet presAssocID="{47DB7866-609B-4B44-96C2-EF6717A861B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65924D5-DAB8-4E28-83BE-DDB32DA918E2}" type="pres">
      <dgm:prSet presAssocID="{B5AD4BF9-3695-4CE1-AEB1-92E271FDAD26}" presName="spacer" presStyleCnt="0"/>
      <dgm:spPr/>
    </dgm:pt>
    <dgm:pt modelId="{53531968-33D2-436D-A7C4-91EACB769F43}" type="pres">
      <dgm:prSet presAssocID="{F57F10C8-72F1-41B9-9C9B-E0046A88BE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4030E06-52BE-4CE8-9465-32B013A9A9A1}" type="pres">
      <dgm:prSet presAssocID="{980F77B2-0101-4E3D-A4C5-5BDD72A2EC6A}" presName="spacer" presStyleCnt="0"/>
      <dgm:spPr/>
    </dgm:pt>
    <dgm:pt modelId="{586AAB1C-07B1-4815-AAE7-A06A36F9FFC7}" type="pres">
      <dgm:prSet presAssocID="{EF0D7679-53D1-46A6-8FE4-55347F7AD0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368DF67-82D9-4518-94B8-0C21A437B5E4}" type="pres">
      <dgm:prSet presAssocID="{A0724295-DE41-4A37-8342-D28D8E8618CF}" presName="spacer" presStyleCnt="0"/>
      <dgm:spPr/>
    </dgm:pt>
    <dgm:pt modelId="{044B9099-D3B3-4A1A-ADFA-EF00928F05B8}" type="pres">
      <dgm:prSet presAssocID="{DC1A2F4E-0CBD-4A89-97C1-5F69B14E543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BC6AF23-C4B8-4399-BB7F-327BD3917BA9}" srcId="{D9044854-03B4-48A0-BCE6-6EFB7D5A4AC7}" destId="{F57F10C8-72F1-41B9-9C9B-E0046A88BE03}" srcOrd="4" destOrd="0" parTransId="{D9349BFC-151E-47B9-AFB2-16B0F9B1E988}" sibTransId="{980F77B2-0101-4E3D-A4C5-5BDD72A2EC6A}"/>
    <dgm:cxn modelId="{AB3DC52A-0CB7-45D5-BCAC-61AD5428A642}" type="presOf" srcId="{C8437072-D753-4903-84F2-8812A8FDFBB8}" destId="{A3A7B479-A959-48A6-9DD0-3CDAC7C184BC}" srcOrd="0" destOrd="0" presId="urn:microsoft.com/office/officeart/2005/8/layout/vList2"/>
    <dgm:cxn modelId="{0E580A34-00F0-4EA7-B743-488D7BDD2CA5}" type="presOf" srcId="{D9044854-03B4-48A0-BCE6-6EFB7D5A4AC7}" destId="{28E86332-50BF-4A85-915C-EB86CC89B211}" srcOrd="0" destOrd="0" presId="urn:microsoft.com/office/officeart/2005/8/layout/vList2"/>
    <dgm:cxn modelId="{798D813D-B806-4F81-AA7F-C67B09EF7D87}" type="presOf" srcId="{F57F10C8-72F1-41B9-9C9B-E0046A88BE03}" destId="{53531968-33D2-436D-A7C4-91EACB769F43}" srcOrd="0" destOrd="0" presId="urn:microsoft.com/office/officeart/2005/8/layout/vList2"/>
    <dgm:cxn modelId="{11F9D940-94F2-426A-AACB-3A34937DFC01}" type="presOf" srcId="{47DB7866-609B-4B44-96C2-EF6717A861B8}" destId="{C28E71DB-7C82-4349-83FA-9F91478371BA}" srcOrd="0" destOrd="0" presId="urn:microsoft.com/office/officeart/2005/8/layout/vList2"/>
    <dgm:cxn modelId="{18720441-DCB7-43DA-BF5A-CF3AF5892581}" srcId="{D9044854-03B4-48A0-BCE6-6EFB7D5A4AC7}" destId="{EF0D7679-53D1-46A6-8FE4-55347F7AD0D2}" srcOrd="5" destOrd="0" parTransId="{4F74388C-1E2B-4F5D-AA0F-DB69C93444D0}" sibTransId="{A0724295-DE41-4A37-8342-D28D8E8618CF}"/>
    <dgm:cxn modelId="{F9FCB063-66DF-4A75-B5B4-50E276803698}" srcId="{D9044854-03B4-48A0-BCE6-6EFB7D5A4AC7}" destId="{8187DBD6-ECC3-4AB1-ADEB-AF0C648998AF}" srcOrd="2" destOrd="0" parTransId="{E678C75A-1AD5-4A84-9718-39E43001CAA2}" sibTransId="{49F52693-96B5-4179-8A0A-8525BBDDB1A8}"/>
    <dgm:cxn modelId="{518D0545-CA25-483B-8AD9-5051EDC829E3}" type="presOf" srcId="{EF0D7679-53D1-46A6-8FE4-55347F7AD0D2}" destId="{586AAB1C-07B1-4815-AAE7-A06A36F9FFC7}" srcOrd="0" destOrd="0" presId="urn:microsoft.com/office/officeart/2005/8/layout/vList2"/>
    <dgm:cxn modelId="{B623BE70-7156-4DDE-96D4-3CC863AEF7D6}" type="presOf" srcId="{DC1A2F4E-0CBD-4A89-97C1-5F69B14E543D}" destId="{044B9099-D3B3-4A1A-ADFA-EF00928F05B8}" srcOrd="0" destOrd="0" presId="urn:microsoft.com/office/officeart/2005/8/layout/vList2"/>
    <dgm:cxn modelId="{759D2FB4-D9F0-40C9-91DB-4462A0CD1C99}" type="presOf" srcId="{9FEA492F-266B-45B6-9693-15249F2F4EC0}" destId="{A5AB74C8-DE7A-4A76-A19F-8994186FBE15}" srcOrd="0" destOrd="0" presId="urn:microsoft.com/office/officeart/2005/8/layout/vList2"/>
    <dgm:cxn modelId="{02C47DBD-07DA-49B2-A3CE-FA4BBF01C195}" srcId="{D9044854-03B4-48A0-BCE6-6EFB7D5A4AC7}" destId="{47DB7866-609B-4B44-96C2-EF6717A861B8}" srcOrd="3" destOrd="0" parTransId="{9009E992-85A1-4FAC-AEDB-941A78654426}" sibTransId="{B5AD4BF9-3695-4CE1-AEB1-92E271FDAD26}"/>
    <dgm:cxn modelId="{C01AEEC0-7061-4FDD-91E1-900D1555B5A3}" type="presOf" srcId="{8187DBD6-ECC3-4AB1-ADEB-AF0C648998AF}" destId="{1E59CDC1-7A90-490F-93A0-C59A09AAE72F}" srcOrd="0" destOrd="0" presId="urn:microsoft.com/office/officeart/2005/8/layout/vList2"/>
    <dgm:cxn modelId="{62A710D3-5FE1-4930-A27A-C48EA59D3795}" srcId="{D9044854-03B4-48A0-BCE6-6EFB7D5A4AC7}" destId="{C8437072-D753-4903-84F2-8812A8FDFBB8}" srcOrd="0" destOrd="0" parTransId="{EB307249-E1A8-4708-BCDE-63C5A0A81089}" sibTransId="{455695FA-86BC-446B-8F03-5E3F40194964}"/>
    <dgm:cxn modelId="{243894F3-01D1-4390-BCA9-0CE2A54D082C}" srcId="{D9044854-03B4-48A0-BCE6-6EFB7D5A4AC7}" destId="{DC1A2F4E-0CBD-4A89-97C1-5F69B14E543D}" srcOrd="6" destOrd="0" parTransId="{F3708C75-B6C8-47FA-8BF1-5F57427DE9BB}" sibTransId="{827C3026-4FCE-4F9D-B06E-DA7FF006BBC8}"/>
    <dgm:cxn modelId="{D9676FFD-1A1E-4980-9C38-C77282A83555}" srcId="{D9044854-03B4-48A0-BCE6-6EFB7D5A4AC7}" destId="{9FEA492F-266B-45B6-9693-15249F2F4EC0}" srcOrd="1" destOrd="0" parTransId="{EA12E00C-B518-4EA5-9AB7-349FC52D9B68}" sibTransId="{BB72F980-C9C8-43E3-83F6-6817E1AE5DCB}"/>
    <dgm:cxn modelId="{CEBAC5B3-5D1D-4F5B-BA73-9BD9C4673394}" type="presParOf" srcId="{28E86332-50BF-4A85-915C-EB86CC89B211}" destId="{A3A7B479-A959-48A6-9DD0-3CDAC7C184BC}" srcOrd="0" destOrd="0" presId="urn:microsoft.com/office/officeart/2005/8/layout/vList2"/>
    <dgm:cxn modelId="{49E215B5-BBD3-40DD-AD01-010046179C41}" type="presParOf" srcId="{28E86332-50BF-4A85-915C-EB86CC89B211}" destId="{E17D9B1D-314A-4096-8286-E598DFE5F6A4}" srcOrd="1" destOrd="0" presId="urn:microsoft.com/office/officeart/2005/8/layout/vList2"/>
    <dgm:cxn modelId="{CA067434-4AA5-409E-9974-E455B6C6E4B9}" type="presParOf" srcId="{28E86332-50BF-4A85-915C-EB86CC89B211}" destId="{A5AB74C8-DE7A-4A76-A19F-8994186FBE15}" srcOrd="2" destOrd="0" presId="urn:microsoft.com/office/officeart/2005/8/layout/vList2"/>
    <dgm:cxn modelId="{B86B7E1A-B884-4E24-BEE0-36845181C9EF}" type="presParOf" srcId="{28E86332-50BF-4A85-915C-EB86CC89B211}" destId="{074E6543-0298-48B3-924A-4A316D65792F}" srcOrd="3" destOrd="0" presId="urn:microsoft.com/office/officeart/2005/8/layout/vList2"/>
    <dgm:cxn modelId="{B3068C94-ADD3-4F89-96E7-3E6267EDC01C}" type="presParOf" srcId="{28E86332-50BF-4A85-915C-EB86CC89B211}" destId="{1E59CDC1-7A90-490F-93A0-C59A09AAE72F}" srcOrd="4" destOrd="0" presId="urn:microsoft.com/office/officeart/2005/8/layout/vList2"/>
    <dgm:cxn modelId="{F11B4903-2C12-4E9E-A4CF-377120461DDD}" type="presParOf" srcId="{28E86332-50BF-4A85-915C-EB86CC89B211}" destId="{BCBF283E-7769-4036-9B9A-66FB80E444DA}" srcOrd="5" destOrd="0" presId="urn:microsoft.com/office/officeart/2005/8/layout/vList2"/>
    <dgm:cxn modelId="{04FF2DF9-FF85-4127-88F6-A6D3A8B820A6}" type="presParOf" srcId="{28E86332-50BF-4A85-915C-EB86CC89B211}" destId="{C28E71DB-7C82-4349-83FA-9F91478371BA}" srcOrd="6" destOrd="0" presId="urn:microsoft.com/office/officeart/2005/8/layout/vList2"/>
    <dgm:cxn modelId="{E223CF7F-AA39-43D2-8EFD-3772AC4B72BC}" type="presParOf" srcId="{28E86332-50BF-4A85-915C-EB86CC89B211}" destId="{765924D5-DAB8-4E28-83BE-DDB32DA918E2}" srcOrd="7" destOrd="0" presId="urn:microsoft.com/office/officeart/2005/8/layout/vList2"/>
    <dgm:cxn modelId="{AF8B83AA-B7AD-4B5C-9F46-E666B658441E}" type="presParOf" srcId="{28E86332-50BF-4A85-915C-EB86CC89B211}" destId="{53531968-33D2-436D-A7C4-91EACB769F43}" srcOrd="8" destOrd="0" presId="urn:microsoft.com/office/officeart/2005/8/layout/vList2"/>
    <dgm:cxn modelId="{E2848565-B994-4463-B5CF-9495D7AD261F}" type="presParOf" srcId="{28E86332-50BF-4A85-915C-EB86CC89B211}" destId="{B4030E06-52BE-4CE8-9465-32B013A9A9A1}" srcOrd="9" destOrd="0" presId="urn:microsoft.com/office/officeart/2005/8/layout/vList2"/>
    <dgm:cxn modelId="{CE507FCB-F7F0-470B-A983-FAB04E7EAAD7}" type="presParOf" srcId="{28E86332-50BF-4A85-915C-EB86CC89B211}" destId="{586AAB1C-07B1-4815-AAE7-A06A36F9FFC7}" srcOrd="10" destOrd="0" presId="urn:microsoft.com/office/officeart/2005/8/layout/vList2"/>
    <dgm:cxn modelId="{F1B568B9-115F-43EE-A904-46FD93FA86F0}" type="presParOf" srcId="{28E86332-50BF-4A85-915C-EB86CC89B211}" destId="{A368DF67-82D9-4518-94B8-0C21A437B5E4}" srcOrd="11" destOrd="0" presId="urn:microsoft.com/office/officeart/2005/8/layout/vList2"/>
    <dgm:cxn modelId="{AF256F47-AEA6-4532-81C0-AB57103BB275}" type="presParOf" srcId="{28E86332-50BF-4A85-915C-EB86CC89B211}" destId="{044B9099-D3B3-4A1A-ADFA-EF00928F05B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B516F-5F41-452F-98BE-0601574F4478}">
      <dsp:nvSpPr>
        <dsp:cNvPr id="0" name=""/>
        <dsp:cNvSpPr/>
      </dsp:nvSpPr>
      <dsp:spPr>
        <a:xfrm>
          <a:off x="2211175" y="665"/>
          <a:ext cx="1192636" cy="11926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Current system can afford limited number of users during marketing campaigns</a:t>
          </a:r>
        </a:p>
      </dsp:txBody>
      <dsp:txXfrm>
        <a:off x="2385832" y="175322"/>
        <a:ext cx="843322" cy="843322"/>
      </dsp:txXfrm>
    </dsp:sp>
    <dsp:sp modelId="{0F8C9C80-B282-407D-BA7D-39A43B1B46CF}">
      <dsp:nvSpPr>
        <dsp:cNvPr id="0" name=""/>
        <dsp:cNvSpPr/>
      </dsp:nvSpPr>
      <dsp:spPr>
        <a:xfrm rot="1800000">
          <a:off x="3416497" y="838703"/>
          <a:ext cx="316508" cy="402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22858" y="895468"/>
        <a:ext cx="221556" cy="241508"/>
      </dsp:txXfrm>
    </dsp:sp>
    <dsp:sp modelId="{6C323058-2FD7-445D-B82C-ED67FEA44FF1}">
      <dsp:nvSpPr>
        <dsp:cNvPr id="0" name=""/>
        <dsp:cNvSpPr/>
      </dsp:nvSpPr>
      <dsp:spPr>
        <a:xfrm>
          <a:off x="3761207" y="895577"/>
          <a:ext cx="1192636" cy="11926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Client does not know exactly volume of users</a:t>
          </a:r>
        </a:p>
      </dsp:txBody>
      <dsp:txXfrm>
        <a:off x="3935864" y="1070234"/>
        <a:ext cx="843322" cy="843322"/>
      </dsp:txXfrm>
    </dsp:sp>
    <dsp:sp modelId="{27EF2607-65A0-413E-B241-C36D5A83D267}">
      <dsp:nvSpPr>
        <dsp:cNvPr id="0" name=""/>
        <dsp:cNvSpPr/>
      </dsp:nvSpPr>
      <dsp:spPr>
        <a:xfrm rot="5400000">
          <a:off x="4199270" y="2176591"/>
          <a:ext cx="316508" cy="402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46746" y="2209618"/>
        <a:ext cx="221556" cy="241508"/>
      </dsp:txXfrm>
    </dsp:sp>
    <dsp:sp modelId="{CB3D6297-3D16-4526-B4A4-BDDA47E08A3E}">
      <dsp:nvSpPr>
        <dsp:cNvPr id="0" name=""/>
        <dsp:cNvSpPr/>
      </dsp:nvSpPr>
      <dsp:spPr>
        <a:xfrm>
          <a:off x="3761207" y="2685399"/>
          <a:ext cx="1192636" cy="11926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There might be a better way for deployment process</a:t>
          </a:r>
        </a:p>
      </dsp:txBody>
      <dsp:txXfrm>
        <a:off x="3935864" y="2860056"/>
        <a:ext cx="843322" cy="843322"/>
      </dsp:txXfrm>
    </dsp:sp>
    <dsp:sp modelId="{7D3A86EA-D87D-4256-A9DC-806D190A3BC6}">
      <dsp:nvSpPr>
        <dsp:cNvPr id="0" name=""/>
        <dsp:cNvSpPr/>
      </dsp:nvSpPr>
      <dsp:spPr>
        <a:xfrm rot="9000000">
          <a:off x="3432012" y="3523437"/>
          <a:ext cx="316508" cy="402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520603" y="3580202"/>
        <a:ext cx="221556" cy="241508"/>
      </dsp:txXfrm>
    </dsp:sp>
    <dsp:sp modelId="{1F6142AD-F2AA-446B-8772-1AADDD9D40F5}">
      <dsp:nvSpPr>
        <dsp:cNvPr id="0" name=""/>
        <dsp:cNvSpPr/>
      </dsp:nvSpPr>
      <dsp:spPr>
        <a:xfrm>
          <a:off x="2211175" y="3580310"/>
          <a:ext cx="1192636" cy="11926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Current deployment process incur long downtime period</a:t>
          </a:r>
        </a:p>
      </dsp:txBody>
      <dsp:txXfrm>
        <a:off x="2385832" y="3754967"/>
        <a:ext cx="843322" cy="843322"/>
      </dsp:txXfrm>
    </dsp:sp>
    <dsp:sp modelId="{FF9676AA-943F-4500-BB52-C03C29C6E50E}">
      <dsp:nvSpPr>
        <dsp:cNvPr id="0" name=""/>
        <dsp:cNvSpPr/>
      </dsp:nvSpPr>
      <dsp:spPr>
        <a:xfrm rot="12600000">
          <a:off x="1881980" y="3532394"/>
          <a:ext cx="316508" cy="402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970571" y="3636635"/>
        <a:ext cx="221556" cy="241508"/>
      </dsp:txXfrm>
    </dsp:sp>
    <dsp:sp modelId="{8427A1EB-97C0-4AFB-B84F-74BB1D8E5AEC}">
      <dsp:nvSpPr>
        <dsp:cNvPr id="0" name=""/>
        <dsp:cNvSpPr/>
      </dsp:nvSpPr>
      <dsp:spPr>
        <a:xfrm>
          <a:off x="661143" y="2685399"/>
          <a:ext cx="1192636" cy="11926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solution life cycle only go through development and production environments</a:t>
          </a:r>
        </a:p>
      </dsp:txBody>
      <dsp:txXfrm>
        <a:off x="835800" y="2860056"/>
        <a:ext cx="843322" cy="843322"/>
      </dsp:txXfrm>
    </dsp:sp>
    <dsp:sp modelId="{E949DC63-4BF9-453C-80A8-4B579958C7B0}">
      <dsp:nvSpPr>
        <dsp:cNvPr id="0" name=""/>
        <dsp:cNvSpPr/>
      </dsp:nvSpPr>
      <dsp:spPr>
        <a:xfrm rot="16200000">
          <a:off x="1099207" y="2194506"/>
          <a:ext cx="316508" cy="402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46683" y="2322485"/>
        <a:ext cx="221556" cy="241508"/>
      </dsp:txXfrm>
    </dsp:sp>
    <dsp:sp modelId="{DE246E3B-5BB7-45D6-89A5-CCC6F07082D9}">
      <dsp:nvSpPr>
        <dsp:cNvPr id="0" name=""/>
        <dsp:cNvSpPr/>
      </dsp:nvSpPr>
      <dsp:spPr>
        <a:xfrm>
          <a:off x="661143" y="895577"/>
          <a:ext cx="1192636" cy="11926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Rolling out a new feature is not an easy task</a:t>
          </a:r>
        </a:p>
      </dsp:txBody>
      <dsp:txXfrm>
        <a:off x="835800" y="1070234"/>
        <a:ext cx="843322" cy="843322"/>
      </dsp:txXfrm>
    </dsp:sp>
    <dsp:sp modelId="{18C208CE-1C0E-45E8-9752-EAFEE75BDF18}">
      <dsp:nvSpPr>
        <dsp:cNvPr id="0" name=""/>
        <dsp:cNvSpPr/>
      </dsp:nvSpPr>
      <dsp:spPr>
        <a:xfrm rot="19800000">
          <a:off x="1866465" y="847661"/>
          <a:ext cx="316508" cy="402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826" y="951902"/>
        <a:ext cx="221556" cy="241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7B479-A959-48A6-9DD0-3CDAC7C184BC}">
      <dsp:nvSpPr>
        <dsp:cNvPr id="0" name=""/>
        <dsp:cNvSpPr/>
      </dsp:nvSpPr>
      <dsp:spPr>
        <a:xfrm>
          <a:off x="0" y="72119"/>
          <a:ext cx="5614987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</a:t>
          </a:r>
        </a:p>
      </dsp:txBody>
      <dsp:txXfrm>
        <a:off x="29271" y="101390"/>
        <a:ext cx="5556445" cy="541083"/>
      </dsp:txXfrm>
    </dsp:sp>
    <dsp:sp modelId="{A5AB74C8-DE7A-4A76-A19F-8994186FBE15}">
      <dsp:nvSpPr>
        <dsp:cNvPr id="0" name=""/>
        <dsp:cNvSpPr/>
      </dsp:nvSpPr>
      <dsp:spPr>
        <a:xfrm>
          <a:off x="0" y="743744"/>
          <a:ext cx="5614987" cy="599625"/>
        </a:xfrm>
        <a:prstGeom prst="round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Consistency</a:t>
          </a:r>
        </a:p>
      </dsp:txBody>
      <dsp:txXfrm>
        <a:off x="29271" y="773015"/>
        <a:ext cx="5556445" cy="541083"/>
      </dsp:txXfrm>
    </dsp:sp>
    <dsp:sp modelId="{1E59CDC1-7A90-490F-93A0-C59A09AAE72F}">
      <dsp:nvSpPr>
        <dsp:cNvPr id="0" name=""/>
        <dsp:cNvSpPr/>
      </dsp:nvSpPr>
      <dsp:spPr>
        <a:xfrm>
          <a:off x="0" y="1415369"/>
          <a:ext cx="5614987" cy="599625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Performance</a:t>
          </a:r>
        </a:p>
      </dsp:txBody>
      <dsp:txXfrm>
        <a:off x="29271" y="1444640"/>
        <a:ext cx="5556445" cy="541083"/>
      </dsp:txXfrm>
    </dsp:sp>
    <dsp:sp modelId="{C28E71DB-7C82-4349-83FA-9F91478371BA}">
      <dsp:nvSpPr>
        <dsp:cNvPr id="0" name=""/>
        <dsp:cNvSpPr/>
      </dsp:nvSpPr>
      <dsp:spPr>
        <a:xfrm>
          <a:off x="0" y="2086994"/>
          <a:ext cx="5614987" cy="599625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</a:t>
          </a:r>
        </a:p>
      </dsp:txBody>
      <dsp:txXfrm>
        <a:off x="29271" y="2116265"/>
        <a:ext cx="5556445" cy="541083"/>
      </dsp:txXfrm>
    </dsp:sp>
    <dsp:sp modelId="{53531968-33D2-436D-A7C4-91EACB769F43}">
      <dsp:nvSpPr>
        <dsp:cNvPr id="0" name=""/>
        <dsp:cNvSpPr/>
      </dsp:nvSpPr>
      <dsp:spPr>
        <a:xfrm>
          <a:off x="0" y="2758619"/>
          <a:ext cx="5614987" cy="599625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Disaster Recovery</a:t>
          </a:r>
        </a:p>
      </dsp:txBody>
      <dsp:txXfrm>
        <a:off x="29271" y="2787890"/>
        <a:ext cx="5556445" cy="541083"/>
      </dsp:txXfrm>
    </dsp:sp>
    <dsp:sp modelId="{586AAB1C-07B1-4815-AAE7-A06A36F9FFC7}">
      <dsp:nvSpPr>
        <dsp:cNvPr id="0" name=""/>
        <dsp:cNvSpPr/>
      </dsp:nvSpPr>
      <dsp:spPr>
        <a:xfrm>
          <a:off x="0" y="3430244"/>
          <a:ext cx="5614987" cy="599625"/>
        </a:xfrm>
        <a:prstGeom prst="round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Operations Excellence</a:t>
          </a:r>
        </a:p>
      </dsp:txBody>
      <dsp:txXfrm>
        <a:off x="29271" y="3459515"/>
        <a:ext cx="5556445" cy="541083"/>
      </dsp:txXfrm>
    </dsp:sp>
    <dsp:sp modelId="{044B9099-D3B3-4A1A-ADFA-EF00928F05B8}">
      <dsp:nvSpPr>
        <dsp:cNvPr id="0" name=""/>
        <dsp:cNvSpPr/>
      </dsp:nvSpPr>
      <dsp:spPr>
        <a:xfrm>
          <a:off x="0" y="4101869"/>
          <a:ext cx="5614987" cy="599625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 Optimization</a:t>
          </a:r>
        </a:p>
      </dsp:txBody>
      <dsp:txXfrm>
        <a:off x="29271" y="4131140"/>
        <a:ext cx="5556445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D6B3-58C9-6E4C-9566-E167FF5419FE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D694-F232-FF4A-B7A1-76290C12C9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884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94f472f7_2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8394f472f7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7c60c95c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8a7c60c9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8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189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9513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916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0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86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7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54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833000" y="635000"/>
            <a:ext cx="4947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None/>
              <a:defRPr sz="1333" cap="none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○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828754" lvl="2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■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2438339" lvl="3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●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3047924" lvl="4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○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3657509" lvl="5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■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4267093" lvl="6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●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4876678" lvl="7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○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5486263" lvl="8" indent="-389457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AFEF"/>
              </a:buClr>
              <a:buSzPts val="1000"/>
              <a:buFont typeface="Poppins Black"/>
              <a:buChar char="■"/>
              <a:defRPr sz="1333">
                <a:solidFill>
                  <a:srgbClr val="00AFE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813263" y="6468329"/>
            <a:ext cx="2584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297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.">
  <p:cSld name="Thank you.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33161" y="4628192"/>
            <a:ext cx="68260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609585" lvl="0" indent="-30479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Poppins"/>
              <a:buNone/>
              <a:defRPr sz="50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○"/>
              <a:defRPr/>
            </a:lvl2pPr>
            <a:lvl3pPr marL="1828754" lvl="2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■"/>
              <a:defRPr/>
            </a:lvl3pPr>
            <a:lvl4pPr marL="2438339" lvl="3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●"/>
              <a:defRPr/>
            </a:lvl4pPr>
            <a:lvl5pPr marL="3047924" lvl="4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○"/>
              <a:defRPr/>
            </a:lvl5pPr>
            <a:lvl6pPr marL="3657509" lvl="5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■"/>
              <a:defRPr/>
            </a:lvl6pPr>
            <a:lvl7pPr marL="4267093" lvl="6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●"/>
              <a:defRPr/>
            </a:lvl7pPr>
            <a:lvl8pPr marL="4876678" lvl="7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○"/>
              <a:defRPr/>
            </a:lvl8pPr>
            <a:lvl9pPr marL="5486263" lvl="8" indent="-37252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6092826" y="6540501"/>
            <a:ext cx="198375" cy="19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0E5"/>
              </a:buClr>
              <a:buSzPts val="800"/>
              <a:buFont typeface="Helvetica Neue"/>
              <a:buNone/>
              <a:defRPr sz="1067">
                <a:solidFill>
                  <a:srgbClr val="31B0E5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63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6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F58BB-A5A4-4CED-8DE0-795FA697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72" r="9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CF78B-8ED0-A741-A800-E7BA3410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812" y="3222009"/>
            <a:ext cx="10253943" cy="3329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Drone Shuttles Website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B447-5040-B94D-A234-15C58362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355" y="6456956"/>
            <a:ext cx="8825658" cy="861420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chemeClr val="tx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7009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yellow puzzle piece completing a black puzzle">
            <a:extLst>
              <a:ext uri="{FF2B5EF4-FFF2-40B4-BE49-F238E27FC236}">
                <a16:creationId xmlns:a16="http://schemas.microsoft.com/office/drawing/2014/main" id="{35987F5B-86DE-4C38-A0FD-5A5B9ED346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5277" b="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B34D1-6BD7-6643-A581-A5CA1F8B18A6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7200">
                <a:latin typeface="+mj-lt"/>
                <a:ea typeface="+mj-ea"/>
                <a:cs typeface="+mj-cs"/>
              </a:rPr>
              <a:t>Solution 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A137E-D813-4C44-874B-8D3461A6DD46}"/>
              </a:ext>
            </a:extLst>
          </p:cNvPr>
          <p:cNvSpPr txBox="1"/>
          <p:nvPr/>
        </p:nvSpPr>
        <p:spPr>
          <a:xfrm>
            <a:off x="2321960" y="3667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736584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3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3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3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4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4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E0B2E0-8332-E343-ACBF-EDB16C0D5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2570009" y="643467"/>
            <a:ext cx="70519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9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hermal power station">
            <a:extLst>
              <a:ext uri="{FF2B5EF4-FFF2-40B4-BE49-F238E27FC236}">
                <a16:creationId xmlns:a16="http://schemas.microsoft.com/office/drawing/2014/main" id="{CEAA88C4-CBAF-467B-B548-47EB20C841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4712" r="-1" b="38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810E-C21A-D749-80F2-CC5AF616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Architecture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29141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41296A-1BE2-4CE7-A68B-647081220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30808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21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A321A-C270-6D4E-8064-260D705F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rgbClr val="EBEBEB"/>
                </a:solidFill>
              </a:rPr>
              <a:t>Deployment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9AECE-3DA7-46B5-8F75-FDA5FAB3A5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98" r="15984" b="2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5E475-B1C0-EE4C-AF3A-70AD5E0D4C3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NL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9E9B0-DB94-3D42-9A25-6CDC449066C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NL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03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BE687-6760-FF45-99AB-07EDACC63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3667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/>
              <a:t>Thank you.</a:t>
            </a:r>
            <a:endParaRPr sz="6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833000" y="635000"/>
            <a:ext cx="4947600" cy="284400"/>
          </a:xfr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11813263" y="6468329"/>
            <a:ext cx="258400" cy="148800"/>
          </a:xfr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3966184779"/>
              </p:ext>
            </p:extLst>
          </p:nvPr>
        </p:nvGraphicFramePr>
        <p:xfrm>
          <a:off x="833000" y="803348"/>
          <a:ext cx="5776133" cy="5504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7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</a:rPr>
                        <a:t>Business Drivers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</a:rPr>
                        <a:t>Business Requirements</a:t>
                      </a:r>
                      <a:endParaRPr sz="700" dirty="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</a:rPr>
                        <a:t>Hypothesis</a:t>
                      </a: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757552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Challenges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014646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 Overview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978506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Quality Attributes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639578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759900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nl-NL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Consistency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173546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nl-NL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419971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21801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Disaster Recovery</a:t>
                      </a: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06193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Excellence</a:t>
                      </a: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37569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Optimization</a:t>
                      </a: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344703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847751"/>
                  </a:ext>
                </a:extLst>
              </a:tr>
            </a:tbl>
          </a:graphicData>
        </a:graphic>
      </p:graphicFrame>
      <p:sp>
        <p:nvSpPr>
          <p:cNvPr id="181" name="Google Shape;181;p26"/>
          <p:cNvSpPr txBox="1"/>
          <p:nvPr/>
        </p:nvSpPr>
        <p:spPr>
          <a:xfrm>
            <a:off x="833000" y="6468233"/>
            <a:ext cx="1485200" cy="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33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Confidential - Protected</a:t>
            </a:r>
            <a:endParaRPr sz="933">
              <a:solidFill>
                <a:srgbClr val="66666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9AC704-F6CE-DB41-AD2F-EFF600AEE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6" r="-1" b="1818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54776-AB9A-1D40-A27C-B5B3E233EBAF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Business Drivers</a:t>
            </a:r>
          </a:p>
        </p:txBody>
      </p:sp>
    </p:spTree>
    <p:extLst>
      <p:ext uri="{BB962C8B-B14F-4D97-AF65-F5344CB8AC3E}">
        <p14:creationId xmlns:p14="http://schemas.microsoft.com/office/powerpoint/2010/main" val="292812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D5C6-7E0F-8448-9314-DD1C55AD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customer Drone Shuttles Ltd. is currently running their website on an outdated platform hosted in their own datacenter. They are about to launch a new product that will revolutionize the market and want to increase their social media presence with a blogging platform. During their ongoing modernization process, they decided they want to use the Ghost Blog platform for their marketing efforts</a:t>
            </a:r>
            <a:endParaRPr lang="en-NL" dirty="0">
              <a:solidFill>
                <a:srgbClr val="FFFFFF"/>
              </a:solidFill>
            </a:endParaRPr>
          </a:p>
        </p:txBody>
      </p:sp>
      <p:pic>
        <p:nvPicPr>
          <p:cNvPr id="5" name="Picture 4" descr="A delivery drone carrying a package inside a warehouse">
            <a:extLst>
              <a:ext uri="{FF2B5EF4-FFF2-40B4-BE49-F238E27FC236}">
                <a16:creationId xmlns:a16="http://schemas.microsoft.com/office/drawing/2014/main" id="{D6A0388B-DB33-4BA1-94B6-AA4AB254B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5" r="27696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95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en placed on top of a signature line">
            <a:extLst>
              <a:ext uri="{FF2B5EF4-FFF2-40B4-BE49-F238E27FC236}">
                <a16:creationId xmlns:a16="http://schemas.microsoft.com/office/drawing/2014/main" id="{89C50AF7-3373-493C-8981-BF1BE47AB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" r="-1" b="3725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8E1B0-6BAB-F844-AD0B-A6A4184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4800">
                <a:solidFill>
                  <a:srgbClr val="EBEBEB"/>
                </a:solidFill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7630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A 3D pattern of ring shapes connected by lines">
            <a:extLst>
              <a:ext uri="{FF2B5EF4-FFF2-40B4-BE49-F238E27FC236}">
                <a16:creationId xmlns:a16="http://schemas.microsoft.com/office/drawing/2014/main" id="{D9A3359F-990C-4100-B06E-B4E015AEA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60E8-0AB6-4853-B6E4-727033C2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application should be able to scale depending on the load.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should be no obvious security flaws.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application must return consistent results across sessions.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implementation should be built in a resilient manner.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Observability must be considered when implementing the solution.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deployment of the application and environment should be automated. </a:t>
            </a:r>
          </a:p>
        </p:txBody>
      </p:sp>
    </p:spTree>
    <p:extLst>
      <p:ext uri="{BB962C8B-B14F-4D97-AF65-F5344CB8AC3E}">
        <p14:creationId xmlns:p14="http://schemas.microsoft.com/office/powerpoint/2010/main" val="261780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CCB8-C222-A44D-A8F3-D4BF7587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-US" dirty="0">
                <a:solidFill>
                  <a:srgbClr val="F2F2F2"/>
                </a:solidFill>
              </a:rPr>
              <a:t>Hypothesis</a:t>
            </a:r>
            <a:endParaRPr lang="en-US" kern="1200" dirty="0">
              <a:solidFill>
                <a:srgbClr val="F2F2F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E4F7FF-FBAE-40C5-A960-E69250BBF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4289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C384B-D97E-4ED0-B74D-720E16317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244" r="28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4C7CD-30A3-7046-A64F-81C02B4F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Challenges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Blue blocks and networks technology background">
            <a:extLst>
              <a:ext uri="{FF2B5EF4-FFF2-40B4-BE49-F238E27FC236}">
                <a16:creationId xmlns:a16="http://schemas.microsoft.com/office/drawing/2014/main" id="{E835D6E1-2912-4C7E-8F97-871E253C1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0" r="4506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1C5E7-0E7F-4374-91B9-01515562366F}"/>
              </a:ext>
            </a:extLst>
          </p:cNvPr>
          <p:cNvSpPr txBox="1"/>
          <p:nvPr/>
        </p:nvSpPr>
        <p:spPr>
          <a:xfrm>
            <a:off x="5410950" y="2052918"/>
            <a:ext cx="463890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Ghost platform hosting on Microsoft Azure cloud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Limited number of databases are supported by Ghost platform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Security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Operation tools and visualizations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Costs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Business continuity plan</a:t>
            </a:r>
          </a:p>
        </p:txBody>
      </p:sp>
    </p:spTree>
    <p:extLst>
      <p:ext uri="{BB962C8B-B14F-4D97-AF65-F5344CB8AC3E}">
        <p14:creationId xmlns:p14="http://schemas.microsoft.com/office/powerpoint/2010/main" val="195190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268</Words>
  <Application>Microsoft Office PowerPoint</Application>
  <PresentationFormat>Widescreen</PresentationFormat>
  <Paragraphs>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Helvetica Neue</vt:lpstr>
      <vt:lpstr>Helvetica Neue Light</vt:lpstr>
      <vt:lpstr>Poppins</vt:lpstr>
      <vt:lpstr>Poppins Black</vt:lpstr>
      <vt:lpstr>Wingdings</vt:lpstr>
      <vt:lpstr>Wingdings 3</vt:lpstr>
      <vt:lpstr>Ion</vt:lpstr>
      <vt:lpstr>Drone Shuttles Website</vt:lpstr>
      <vt:lpstr>PowerPoint Presentation</vt:lpstr>
      <vt:lpstr>PowerPoint Presentation</vt:lpstr>
      <vt:lpstr>PowerPoint Presentation</vt:lpstr>
      <vt:lpstr>Business Requirements</vt:lpstr>
      <vt:lpstr>PowerPoint Presentation</vt:lpstr>
      <vt:lpstr>Hypothesis</vt:lpstr>
      <vt:lpstr>Challenges</vt:lpstr>
      <vt:lpstr>PowerPoint Presentation</vt:lpstr>
      <vt:lpstr>PowerPoint Presentation</vt:lpstr>
      <vt:lpstr>PowerPoint Presentation</vt:lpstr>
      <vt:lpstr>Architecture Quality Attributes</vt:lpstr>
      <vt:lpstr>PowerPoint Presentation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Sharing</dc:title>
  <dc:creator>Hany Saad</dc:creator>
  <cp:lastModifiedBy>Hany Saad</cp:lastModifiedBy>
  <cp:revision>19</cp:revision>
  <dcterms:created xsi:type="dcterms:W3CDTF">2021-10-01T02:22:25Z</dcterms:created>
  <dcterms:modified xsi:type="dcterms:W3CDTF">2022-02-02T11:17:07Z</dcterms:modified>
</cp:coreProperties>
</file>