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5802d1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5802d1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802d1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5802d1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5802d1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5802d1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e6f4df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e6f4df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5802d1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5802d1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5802d1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5802d1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5802d1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5802d1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5802d1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5802d1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5802d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5802d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5802d1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5802d1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5802d1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5802d1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5802d1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5802d1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802d1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802d1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5802d1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5802d1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5802d1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5802d1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802d1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802d1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pnv5iKB2hl4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Fla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mmons.wikimedia.org/wiki/City_flags#United_States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City Flags for Good Flag Design Metrics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Hamdy Elgammal,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25" y="183986"/>
            <a:ext cx="7959275" cy="47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25" y="190250"/>
            <a:ext cx="8107225" cy="4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75" y="284850"/>
            <a:ext cx="6632725" cy="4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900" y="0"/>
            <a:ext cx="91998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 strike="sngStrike"/>
              <a:t>seals or</a:t>
            </a:r>
            <a:r>
              <a:rPr lang="en"/>
              <a:t> lettering</a:t>
            </a:r>
            <a:endParaRPr strike="sngStrike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Seals are (kinda) hard to detect: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are circles, circles are not that easy to detect because they’re famous for not having edges...so...next.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Lettering: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OK, I can (kinda) do this!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Let’s just run some optical character </a:t>
            </a:r>
            <a:r>
              <a:rPr lang="en"/>
              <a:t>recognition (OCR)</a:t>
            </a:r>
            <a:r>
              <a:rPr lang="en"/>
              <a:t> software on all the flags we have, see what percentage are text-ful and what percentage are text-less.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5091"/>
            <a:ext cx="9143999" cy="16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Lettering analysis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1st pass </a:t>
            </a:r>
            <a:r>
              <a:rPr lang="en" sz="1800"/>
              <a:t>results (OCR only)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Textless flags: </a:t>
            </a:r>
            <a:r>
              <a:rPr lang="en" sz="1600"/>
              <a:t>57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Textful flags: 25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2nd pass results (manual):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Textless flags: 27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Textful flags: 55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 sz="1800">
                <a:solidFill>
                  <a:srgbClr val="FF0000"/>
                </a:solidFill>
              </a:rPr>
              <a:t>Conclusion: the majority, about 67%, of available U.S. city flags available through Wikimedia are textful.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200" y="1399250"/>
            <a:ext cx="3858674" cy="25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distinctive or be related + future “work”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would we measure the degree of similarity between city flags within the same state/region?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would we teach a computer to identify what a “cool" flag looks like and thus rank potential flags on a scale of coolness?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would we teach a computer to “improve” a less cool flag into a cooler flag? Some easy targets: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800">
                <a:solidFill>
                  <a:schemeClr val="dk1"/>
                </a:solidFill>
              </a:rPr>
              <a:t>Remove all lettering — how?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800">
                <a:solidFill>
                  <a:schemeClr val="dk1"/>
                </a:solidFill>
              </a:rPr>
              <a:t>Remove all complex seals — how?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747713"/>
            <a:ext cx="48768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started with...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TED talk</a:t>
            </a:r>
            <a:r>
              <a:rPr lang="en"/>
              <a:t> about city flags: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by Roman Mars from the</a:t>
            </a:r>
            <a:br>
              <a:rPr lang="en"/>
            </a:br>
            <a:r>
              <a:rPr i="1" lang="en"/>
              <a:t>99% Invisible</a:t>
            </a:r>
            <a:r>
              <a:rPr lang="en"/>
              <a:t> podcast (which</a:t>
            </a:r>
            <a:br>
              <a:rPr lang="en"/>
            </a:br>
            <a:r>
              <a:rPr lang="en"/>
              <a:t>I highly recommend).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talk about</a:t>
            </a:r>
            <a:br>
              <a:rPr lang="en"/>
            </a:br>
            <a:r>
              <a:rPr lang="en"/>
              <a:t>flag design, civic solidarity </a:t>
            </a:r>
            <a:br>
              <a:rPr lang="en"/>
            </a:br>
            <a:r>
              <a:rPr lang="en"/>
              <a:t>and the markers of good </a:t>
            </a:r>
            <a:br>
              <a:rPr lang="en"/>
            </a:br>
            <a:r>
              <a:rPr lang="en"/>
              <a:t>design.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50" y="1235600"/>
            <a:ext cx="4954050" cy="30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1: Some flags are nice to look at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0" y="3108594"/>
            <a:ext cx="3149499" cy="17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75" y="1070175"/>
            <a:ext cx="3149499" cy="18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50" y="1070175"/>
            <a:ext cx="3149500" cy="18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6275" y="3043538"/>
            <a:ext cx="3041700" cy="18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5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highlight>
                  <a:srgbClr val="FFFFFF"/>
                </a:highlight>
              </a:rPr>
              <a:t>Vexillology : </a:t>
            </a:r>
            <a:r>
              <a:rPr lang="en">
                <a:highlight>
                  <a:srgbClr val="FFFFFF"/>
                </a:highlight>
              </a:rPr>
              <a:t>the study of the history, symbolism and usage of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flags</a:t>
            </a:r>
            <a:r>
              <a:rPr lang="en">
                <a:highlight>
                  <a:srgbClr val="FFFFFF"/>
                </a:highlight>
              </a:rPr>
              <a:t> or, by extension, any interest in flags in general (Wikipedia).</a:t>
            </a:r>
            <a:br>
              <a:rPr lang="en">
                <a:highlight>
                  <a:srgbClr val="FFFFFF"/>
                </a:highlight>
              </a:rPr>
            </a:b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Flag design guidelines (which some nice vexillologist came up with):</a:t>
            </a:r>
            <a:endParaRPr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Keep it simple.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Use meaningful symbolism.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Use 2-3 basic colors.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No seals or lettering.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highlight>
                  <a:srgbClr val="FFFFFF"/>
                </a:highlight>
              </a:rPr>
              <a:t>Be distinctive or be related.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2: It’s because they’re following basic flag design guidelines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project idea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“Can any of these flag design metrics be measured with code?” a.k.a Fun with Flags</a:t>
            </a:r>
            <a:endParaRPr sz="1600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850" y="1017724"/>
            <a:ext cx="3704446" cy="37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 + Use meaningful symbolism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21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do you define “simple”, “meaningful” or “symbolism”?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keep-it-simple heuristic: </a:t>
            </a:r>
            <a:r>
              <a:rPr b="1" i="1" lang="en" sz="1600"/>
              <a:t>design</a:t>
            </a:r>
            <a:r>
              <a:rPr b="1" i="1" lang="en" sz="1600"/>
              <a:t> should fit on a 1x1.5 in. rectangular piece of paper. </a:t>
            </a:r>
            <a:endParaRPr b="1"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Maybe I try resizing all images to a unified smaller size then trying to measure how “crowded" an image looks by measuring the variation in pixel intensity?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Eh, seems complex, next...</a:t>
            </a:r>
            <a:endParaRPr sz="16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50" y="132112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2-3 basic colors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OK, I can work with this!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a script to download ~100 U.S. city flags from</a:t>
            </a:r>
            <a:r>
              <a:rPr lang="en" u="sng">
                <a:solidFill>
                  <a:schemeClr val="hlink"/>
                </a:solidFill>
                <a:hlinkClick r:id="rId3"/>
              </a:rPr>
              <a:t> Wikimedia’s city flag collection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Note: As of 2018, there were roughly 300 medium cities (100K or more people) in the U.S.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a small script to roughly get distinct colors in the image by counting distinct RGB combinations.</a:t>
            </a:r>
            <a:br>
              <a:rPr lang="en"/>
            </a:b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6099"/>
            <a:ext cx="914400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6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best (clockwise from top-left: Madison, WI / Denison, TX / </a:t>
            </a:r>
            <a:r>
              <a:rPr lang="en"/>
              <a:t>New Orleans, LA / </a:t>
            </a:r>
            <a:r>
              <a:rPr lang="en"/>
              <a:t>Portland, OR)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0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00" y="1268500"/>
            <a:ext cx="3235050" cy="194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303413"/>
            <a:ext cx="3235050" cy="1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09525"/>
            <a:ext cx="3235050" cy="19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000" y="3244438"/>
            <a:ext cx="3235050" cy="1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worst </a:t>
            </a:r>
            <a:br>
              <a:rPr lang="en"/>
            </a:br>
            <a:r>
              <a:rPr i="1" lang="en" u="sng"/>
              <a:t>Hamdy’s Flag Design Rule of Thumb</a:t>
            </a:r>
            <a:r>
              <a:rPr i="1" lang="en"/>
              <a:t>: if it needs its own slide, it’s probably a color-dense flag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