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2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3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notesSlides/notesSlide4.xml" ContentType="application/vnd.openxmlformats-officedocument.presentationml.notesSlide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8" r:id="rId1"/>
  </p:sldMasterIdLst>
  <p:notesMasterIdLst>
    <p:notesMasterId r:id="rId165"/>
  </p:notesMasterIdLst>
  <p:handoutMasterIdLst>
    <p:handoutMasterId r:id="rId166"/>
  </p:handoutMasterIdLst>
  <p:sldIdLst>
    <p:sldId id="441" r:id="rId2"/>
    <p:sldId id="703" r:id="rId3"/>
    <p:sldId id="583" r:id="rId4"/>
    <p:sldId id="584" r:id="rId5"/>
    <p:sldId id="672" r:id="rId6"/>
    <p:sldId id="684" r:id="rId7"/>
    <p:sldId id="692" r:id="rId8"/>
    <p:sldId id="693" r:id="rId9"/>
    <p:sldId id="694" r:id="rId10"/>
    <p:sldId id="695" r:id="rId11"/>
    <p:sldId id="696" r:id="rId12"/>
    <p:sldId id="697" r:id="rId13"/>
    <p:sldId id="698" r:id="rId14"/>
    <p:sldId id="699" r:id="rId15"/>
    <p:sldId id="700" r:id="rId16"/>
    <p:sldId id="701" r:id="rId17"/>
    <p:sldId id="685" r:id="rId18"/>
    <p:sldId id="686" r:id="rId19"/>
    <p:sldId id="687" r:id="rId20"/>
    <p:sldId id="688" r:id="rId21"/>
    <p:sldId id="689" r:id="rId22"/>
    <p:sldId id="690" r:id="rId23"/>
    <p:sldId id="702" r:id="rId24"/>
    <p:sldId id="691" r:id="rId25"/>
    <p:sldId id="585" r:id="rId26"/>
    <p:sldId id="553" r:id="rId27"/>
    <p:sldId id="586" r:id="rId28"/>
    <p:sldId id="558" r:id="rId29"/>
    <p:sldId id="588" r:id="rId30"/>
    <p:sldId id="587" r:id="rId31"/>
    <p:sldId id="589" r:id="rId32"/>
    <p:sldId id="590" r:id="rId33"/>
    <p:sldId id="591" r:id="rId34"/>
    <p:sldId id="592" r:id="rId35"/>
    <p:sldId id="556" r:id="rId36"/>
    <p:sldId id="593" r:id="rId37"/>
    <p:sldId id="594" r:id="rId38"/>
    <p:sldId id="620" r:id="rId39"/>
    <p:sldId id="559" r:id="rId40"/>
    <p:sldId id="596" r:id="rId41"/>
    <p:sldId id="561" r:id="rId42"/>
    <p:sldId id="562" r:id="rId43"/>
    <p:sldId id="597" r:id="rId44"/>
    <p:sldId id="563" r:id="rId45"/>
    <p:sldId id="564" r:id="rId46"/>
    <p:sldId id="565" r:id="rId47"/>
    <p:sldId id="566" r:id="rId48"/>
    <p:sldId id="567" r:id="rId49"/>
    <p:sldId id="568" r:id="rId50"/>
    <p:sldId id="569" r:id="rId51"/>
    <p:sldId id="570" r:id="rId52"/>
    <p:sldId id="571" r:id="rId53"/>
    <p:sldId id="572" r:id="rId54"/>
    <p:sldId id="574" r:id="rId55"/>
    <p:sldId id="575" r:id="rId56"/>
    <p:sldId id="577" r:id="rId57"/>
    <p:sldId id="579" r:id="rId58"/>
    <p:sldId id="580" r:id="rId59"/>
    <p:sldId id="578" r:id="rId60"/>
    <p:sldId id="581" r:id="rId61"/>
    <p:sldId id="582" r:id="rId62"/>
    <p:sldId id="554" r:id="rId63"/>
    <p:sldId id="492" r:id="rId64"/>
    <p:sldId id="496" r:id="rId65"/>
    <p:sldId id="495" r:id="rId66"/>
    <p:sldId id="500" r:id="rId67"/>
    <p:sldId id="515" r:id="rId68"/>
    <p:sldId id="494" r:id="rId69"/>
    <p:sldId id="503" r:id="rId70"/>
    <p:sldId id="519" r:id="rId71"/>
    <p:sldId id="520" r:id="rId72"/>
    <p:sldId id="505" r:id="rId73"/>
    <p:sldId id="521" r:id="rId74"/>
    <p:sldId id="522" r:id="rId75"/>
    <p:sldId id="506" r:id="rId76"/>
    <p:sldId id="524" r:id="rId77"/>
    <p:sldId id="523" r:id="rId78"/>
    <p:sldId id="525" r:id="rId79"/>
    <p:sldId id="526" r:id="rId80"/>
    <p:sldId id="508" r:id="rId81"/>
    <p:sldId id="509" r:id="rId82"/>
    <p:sldId id="510" r:id="rId83"/>
    <p:sldId id="598" r:id="rId84"/>
    <p:sldId id="511" r:id="rId85"/>
    <p:sldId id="512" r:id="rId86"/>
    <p:sldId id="513" r:id="rId87"/>
    <p:sldId id="514" r:id="rId88"/>
    <p:sldId id="516" r:id="rId89"/>
    <p:sldId id="518" r:id="rId90"/>
    <p:sldId id="533" r:id="rId91"/>
    <p:sldId id="541" r:id="rId92"/>
    <p:sldId id="542" r:id="rId93"/>
    <p:sldId id="543" r:id="rId94"/>
    <p:sldId id="599" r:id="rId95"/>
    <p:sldId id="600" r:id="rId96"/>
    <p:sldId id="601" r:id="rId97"/>
    <p:sldId id="540" r:id="rId98"/>
    <p:sldId id="602" r:id="rId99"/>
    <p:sldId id="603" r:id="rId100"/>
    <p:sldId id="604" r:id="rId101"/>
    <p:sldId id="605" r:id="rId102"/>
    <p:sldId id="606" r:id="rId103"/>
    <p:sldId id="545" r:id="rId104"/>
    <p:sldId id="607" r:id="rId105"/>
    <p:sldId id="608" r:id="rId106"/>
    <p:sldId id="610" r:id="rId107"/>
    <p:sldId id="611" r:id="rId108"/>
    <p:sldId id="613" r:id="rId109"/>
    <p:sldId id="614" r:id="rId110"/>
    <p:sldId id="615" r:id="rId111"/>
    <p:sldId id="616" r:id="rId112"/>
    <p:sldId id="617" r:id="rId113"/>
    <p:sldId id="618" r:id="rId114"/>
    <p:sldId id="619" r:id="rId115"/>
    <p:sldId id="550" r:id="rId116"/>
    <p:sldId id="551" r:id="rId117"/>
    <p:sldId id="552" r:id="rId118"/>
    <p:sldId id="270" r:id="rId119"/>
    <p:sldId id="623" r:id="rId120"/>
    <p:sldId id="622" r:id="rId121"/>
    <p:sldId id="624" r:id="rId122"/>
    <p:sldId id="671" r:id="rId123"/>
    <p:sldId id="625" r:id="rId124"/>
    <p:sldId id="626" r:id="rId125"/>
    <p:sldId id="627" r:id="rId126"/>
    <p:sldId id="628" r:id="rId127"/>
    <p:sldId id="629" r:id="rId128"/>
    <p:sldId id="630" r:id="rId129"/>
    <p:sldId id="632" r:id="rId130"/>
    <p:sldId id="633" r:id="rId131"/>
    <p:sldId id="635" r:id="rId132"/>
    <p:sldId id="636" r:id="rId133"/>
    <p:sldId id="637" r:id="rId134"/>
    <p:sldId id="638" r:id="rId135"/>
    <p:sldId id="639" r:id="rId136"/>
    <p:sldId id="640" r:id="rId137"/>
    <p:sldId id="641" r:id="rId138"/>
    <p:sldId id="642" r:id="rId139"/>
    <p:sldId id="643" r:id="rId140"/>
    <p:sldId id="645" r:id="rId141"/>
    <p:sldId id="646" r:id="rId142"/>
    <p:sldId id="647" r:id="rId143"/>
    <p:sldId id="648" r:id="rId144"/>
    <p:sldId id="649" r:id="rId145"/>
    <p:sldId id="650" r:id="rId146"/>
    <p:sldId id="651" r:id="rId147"/>
    <p:sldId id="652" r:id="rId148"/>
    <p:sldId id="653" r:id="rId149"/>
    <p:sldId id="654" r:id="rId150"/>
    <p:sldId id="655" r:id="rId151"/>
    <p:sldId id="656" r:id="rId152"/>
    <p:sldId id="658" r:id="rId153"/>
    <p:sldId id="659" r:id="rId154"/>
    <p:sldId id="657" r:id="rId155"/>
    <p:sldId id="660" r:id="rId156"/>
    <p:sldId id="661" r:id="rId157"/>
    <p:sldId id="662" r:id="rId158"/>
    <p:sldId id="663" r:id="rId159"/>
    <p:sldId id="664" r:id="rId160"/>
    <p:sldId id="665" r:id="rId161"/>
    <p:sldId id="666" r:id="rId162"/>
    <p:sldId id="667" r:id="rId163"/>
    <p:sldId id="669" r:id="rId1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64" autoAdjust="0"/>
    <p:restoredTop sz="96327" autoAdjust="0"/>
  </p:normalViewPr>
  <p:slideViewPr>
    <p:cSldViewPr snapToGrid="0" showGuides="1">
      <p:cViewPr varScale="1">
        <p:scale>
          <a:sx n="98" d="100"/>
          <a:sy n="98" d="100"/>
        </p:scale>
        <p:origin x="1130" y="82"/>
      </p:cViewPr>
      <p:guideLst>
        <p:guide orient="horz" pos="936"/>
        <p:guide orient="horz" pos="39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26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9E11-F642-4BF2-B4DC-AF7D35EA7551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71A3-64EC-4735-8565-D99D782796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71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33:48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543 3395 24575,'-3'-148'0,"-6"1"0,-7 1 0,-6 0 0,-48-168 0,45 218 0,-14-107 0,32 150 0,3-1 0,3 1 0,8-93 0,8-159 0,-12 152 0,2 99 0,14-65 0,-2 17 0,-4 17 0,-5 40 0,-2 0 0,-2-1 0,-2-71 0,-15 43 0,8 53 0,2 1 0,-2-27 0,6-254 0,2 273 0,2 0 0,0 0 0,19-53 0,-15 56 0,-2 0 0,0 0 0,-2-1 0,4-41 0,-57 135 0,-93 103 0,113-136 0,-2-2 0,-41 37 0,37-38 0,-56 68 0,38-16 0,114-146 0,-45 46 0,0-1 0,-1 0 0,18-25 0,10-18 0,76-78 0,-74 88 0,39-31 0,-32 32 0,-50 46 0,7-8 0,1 1 0,0 0 0,0 1 0,1 0 0,24-13 0,-33 21 0,1-1 0,-1 1 0,1 0 0,0 0 0,-1 0 0,1 1 0,0-1 0,0 1 0,0 0 0,-1 0 0,1 0 0,0 1 0,0-1 0,0 1 0,-1 0 0,1 0 0,0 0 0,-1 0 0,1 1 0,-1 0 0,0-1 0,1 1 0,-1 1 0,0-1 0,0 0 0,0 1 0,4 4 0,13 16 0,-1 0 0,-2 0 0,0 2 0,-2 0 0,0 1 0,12 32 0,-12-24 0,3-1 0,0 0 0,29 37 0,-34-57-1365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55:01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741 1 24575,'-20'0'0,"0"2"0,0 0 0,0 1 0,0 1 0,0 1 0,0 0 0,1 2 0,0 0 0,-29 17 0,32-16 0,0 0 0,1 2 0,1 0 0,-1 0 0,2 1 0,0 1 0,-17 19 0,23-22 0,0 0 0,0 1 0,2 0 0,-1 0 0,1 0 0,0 1 0,1 0 0,0 0 0,1 0 0,0 0 0,1 0 0,-1 17 0,-1 52 0,9 122 0,7-120 0,-7-51 0,3 54 0,5 47 0,-8-89 0,2 52 0,-6-17 0,-4 91 0,3-167 0,-1 1 0,0 0 0,1-1 0,-1 1 0,-1-1 0,1 1 0,0-1 0,0 1 0,-1-1 0,1 0 0,-1 1 0,0-1 0,0 0 0,0 0 0,0-1 0,0 1 0,0 0 0,0-1 0,-1 1 0,1-1 0,-1 1 0,1-1 0,-1 0 0,1 0 0,-1-1 0,0 1 0,1 0 0,-1-1 0,0 1 0,-4-1 0,-12 2 0,-1-1 0,0-1 0,-26-3 0,17 0 0,-5 1 0,23 0 0,-1 1 0,0 1 0,0 0 0,1 0 0,-1 1 0,0 0 0,-17 5 0,28-5 0,-1 0 0,0 0 0,1-1 0,-1 1 0,0 0 0,1 1 0,-1-1 0,1 0 0,0 0 0,-1 1 0,1-1 0,0 1 0,0-1 0,0 1 0,0-1 0,0 1 0,0 0 0,0-1 0,1 1 0,-1 0 0,0 0 0,1 0 0,0 0 0,-1-1 0,1 1 0,0 0 0,0 0 0,0 0 0,0 0 0,0 0 0,1 0 0,-1-1 0,0 1 0,1 0 0,1 3 0,-1-1 0,1 0 0,0 0 0,0 0 0,0-1 0,0 1 0,0 0 0,1-1 0,-1 0 0,1 0 0,0 0 0,0 0 0,0 0 0,0 0 0,1-1 0,4 4 0,8-1 0,-1 0 0,1 0 0,0-1 0,0-1 0,0-1 0,23 1 0,32 5 0,-66-7 0,-1 0 0,1 0 0,-1 1 0,0-1 0,0 1 0,1 1 0,-1-1 0,0 0 0,-1 1 0,1 0 0,0 0 0,-1 0 0,0 0 0,1 1 0,-1-1 0,-1 1 0,1 0 0,0 0 0,-1 0 0,0 0 0,3 8 0,2 8 0,-1-1 0,-1 1 0,5 37 0,-3-13 0,47 312 0,-51-328 0,2 0 0,10 30 0,-8-33 0,-1 0 0,5 49 0,-8-47 0,2 1 0,0-1 0,2 0 0,10 27 0,-6-19 0,10 50 0,-18-62 0,-2 0 0,-2 44 0,-1-48 0,1 1 0,2 0 0,0-1 0,5 30 0,-4-43 0,0-2 0,1 1 0,-1 0 0,1 0 0,0-1 0,0 1 0,1-1 0,-1 0 0,1 0 0,0-1 0,0 1 0,0-1 0,1 1 0,6 3 0,7 3 0,0 0 0,29 11 0,-25-14 33,0-1 1,1 0-1,31 2 0,-28-4-782,48 12 0,-55-9-6077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44:01.47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1,'12'1,"0"0,0 1,0 1,18 6,17 3,89 12,0-7,229-1,359-16,-703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7:41.21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7:45.80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0,'906'0,"-849"2,-1 1,0 4,57 13,-81-13,0-2,55 3,-64-8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7:48.70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0,'14'1,"1"1,-1 0,0 1,21 7,-20-6,-1 0,0-1,1 0,23 0,1110-4,-1083 9,-25-1,-26-5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43:29.927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99,'357'-9,"-63"1,-142 2,216-36,-339 37,7-1,0 1,48 0,-73 5,0 0,0-1,0-1,18-4,-18 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43:31.913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34,'8'-2,"1"-1,-1 1,1 0,0 0,-1 1,1 0,0 1,12 1,10-2,317 0,26-2,235-14,-470 35,-124-18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43:59.55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0,'62'3,"114"21,-118-14,2-2,68 0,-61-9,376 11,-411-7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44:01.47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1,'12'1,"0"0,0 1,0 1,18 6,17 3,89 12,0-7,229-1,359-16,-703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57:2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1660 51 24575,'0'-2'0,"-1"0"0,0 0 0,1 0 0,-1 1 0,0-1 0,0 0 0,0 0 0,0 1 0,0-1 0,0 0 0,-1 1 0,1-1 0,-1 1 0,1 0 0,-1 0 0,1-1 0,-1 1 0,0 0 0,1 0 0,-1 0 0,0 1 0,-3-2 0,-44-13 0,47 14 0,0 1 0,0 0 0,0-1 0,0 1 0,0 0 0,0 0 0,1 0 0,-1 1 0,0-1 0,0 0 0,0 1 0,0-1 0,0 1 0,0 0 0,0 0 0,1-1 0,-1 1 0,0 0 0,0 0 0,1 1 0,-1-1 0,1 0 0,-1 1 0,1-1 0,0 1 0,0-1 0,-1 1 0,1-1 0,-1 3 0,-2 4 0,1 1 0,0-1 0,1 1 0,0 0 0,-2 12 0,-1 5 0,-89 336 0,59-266 0,20-59 0,2 1 0,-14 61 0,-14 174 0,14-151 0,17-86 0,2 0 0,2 0 0,-4 72 0,12 1508 0,-5-1573 0,-1 0 0,-17 72 0,-3 27 0,7 420 0,18-414 0,-18 73 0,17 512 0,0-732 0,0 1 0,0 0 0,0 0 0,-1 0 0,1-1 0,-1 1 0,1 0 0,-1 0 0,1-1 0,-1 1 0,0 0 0,0-1 0,0 1 0,0-1 0,0 1 0,0-1 0,-1 0 0,1 1 0,0-1 0,-1 0 0,1 0 0,-1 0 0,1 0 0,-1 0 0,1 0 0,-1 0 0,-2 0 0,-5 2 0,0 0 0,0-1 0,0-1 0,-13 1 0,4 0 0,-133 10 0,-213-9 0,168-6 0,-54 3 0,247 0 0,1 0 0,-1 1 0,0-1 0,0 0 0,0 1 0,0 0 0,0 0 0,1 0 0,-1 0 0,0 0 0,1 0 0,-1 1 0,1-1 0,-1 1 0,1 0 0,0-1 0,0 1 0,0 0 0,0 1 0,0-1 0,0 0 0,0 0 0,1 1 0,-1-1 0,1 1 0,0 0 0,0-1 0,0 1 0,0 0 0,0 0 0,0-1 0,1 1 0,-1 0 0,1 0 0,0 0 0,0 0 0,0 0 0,0 0 0,1-1 0,-1 1 0,1 0 0,-1 0 0,1 0 0,0-1 0,0 1 0,3 4 0,0-2 0,0-1 0,0 1 0,0-1 0,1 0 0,0 0 0,0-1 0,0 1 0,0-1 0,1 0 0,-1 0 0,1-1 0,6 2 0,77 21 0,-69-21 0,96 23 0,1-6 0,143 8 0,-139-29 0,-84-2 0,1 2 0,0 1 0,-1 2 0,1 2 0,57 15 0,-92-19 0,0 1 0,0 0 0,0 0 0,0 0 0,0 0 0,-1 0 0,1 1 0,-1-1 0,1 1 0,-1 0 0,0-1 0,0 1 0,0 0 0,0 1 0,-1-1 0,1 0 0,-1 0 0,0 1 0,0-1 0,0 0 0,0 1 0,0-1 0,-1 6 0,2 7 0,-1 0 0,0-1 0,-4 31 0,-55 369 0,49-358 0,-20 76 0,15-79 0,-10 80 0,21 42 0,5-117 0,-8 74 0,1-81 0,5-36 0,-1-1 0,-1 1 0,0 0 0,-2 0 0,1-1 0,-2 0 0,0 0 0,-9 19 0,9-25 0,2 0 0,-1 0 0,1 0 0,1 0 0,-1 1 0,2-1 0,-2 19 0,3 72 0,2-54 0,0 17 0,0-25 0,-5 71 0,-13-52 0,12-46 0,0 0 0,1 0 0,-3 22 0,3 272 0,6-155 0,-12 213 0,0 27 0,7-14 0,5 291 0,24-419 0,-6-88 0,22 145 0,-2-12 0,-40-284 0,0 10 0,1 0 0,1-1 0,1 1 0,0-1 0,1 0 0,9 21 0,46 116 0,-35-84 0,36 59 88,-42-97-573,-3 2 1,21 58 0,-34-80-6342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9:13.4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1,'78'21,"0"-4,116 11,-141-21,167 12,-26-3,-112-4,42 3,-40-14,-49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5:23:58.80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1,'123'9,"-47"-1,346 9,-229-19,349 10,-380 6,398 17,-542-31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9:15.93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19,'1335'0,"-1163"-18,-157 18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57:2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1660 51 24575,'0'-2'0,"-1"0"0,0 0 0,1 0 0,-1 1 0,0-1 0,0 0 0,0 0 0,0 1 0,0-1 0,0 0 0,-1 1 0,1-1 0,-1 1 0,1 0 0,-1 0 0,1-1 0,-1 1 0,0 0 0,1 0 0,-1 0 0,0 1 0,-3-2 0,-44-13 0,47 14 0,0 1 0,0 0 0,0-1 0,0 1 0,0 0 0,0 0 0,1 0 0,-1 1 0,0-1 0,0 0 0,0 1 0,0-1 0,0 1 0,0 0 0,0 0 0,1-1 0,-1 1 0,0 0 0,0 0 0,1 1 0,-1-1 0,1 0 0,-1 1 0,1-1 0,0 1 0,0-1 0,-1 1 0,1-1 0,-1 3 0,-2 4 0,1 1 0,0-1 0,1 1 0,0 0 0,-2 12 0,-1 5 0,-89 336 0,59-266 0,20-59 0,2 1 0,-14 61 0,-14 174 0,14-151 0,17-86 0,2 0 0,2 0 0,-4 72 0,12 1508 0,-5-1573 0,-1 0 0,-17 72 0,-3 27 0,7 420 0,18-414 0,-18 73 0,17 512 0,0-732 0,0 1 0,0 0 0,0 0 0,-1 0 0,1-1 0,-1 1 0,1 0 0,-1 0 0,1-1 0,-1 1 0,0 0 0,0-1 0,0 1 0,0-1 0,0 1 0,0-1 0,-1 0 0,1 1 0,0-1 0,-1 0 0,1 0 0,-1 0 0,1 0 0,-1 0 0,1 0 0,-1 0 0,-2 0 0,-5 2 0,0 0 0,0-1 0,0-1 0,-13 1 0,4 0 0,-133 10 0,-213-9 0,168-6 0,-54 3 0,247 0 0,1 0 0,-1 1 0,0-1 0,0 0 0,0 1 0,0 0 0,0 0 0,1 0 0,-1 0 0,0 0 0,1 0 0,-1 1 0,1-1 0,-1 1 0,1 0 0,0-1 0,0 1 0,0 0 0,0 1 0,0-1 0,0 0 0,0 0 0,1 1 0,-1-1 0,1 1 0,0 0 0,0-1 0,0 1 0,0 0 0,0 0 0,0-1 0,1 1 0,-1 0 0,1 0 0,0 0 0,0 0 0,0 0 0,0 0 0,1-1 0,-1 1 0,1 0 0,-1 0 0,1 0 0,0-1 0,0 1 0,3 4 0,0-2 0,0-1 0,0 1 0,0-1 0,1 0 0,0 0 0,0-1 0,0 1 0,0-1 0,1 0 0,-1 0 0,1-1 0,6 2 0,77 21 0,-69-21 0,96 23 0,1-6 0,143 8 0,-139-29 0,-84-2 0,1 2 0,0 1 0,-1 2 0,1 2 0,57 15 0,-92-19 0,0 1 0,0 0 0,0 0 0,0 0 0,0 0 0,-1 0 0,1 1 0,-1-1 0,1 1 0,-1 0 0,0-1 0,0 1 0,0 0 0,0 1 0,-1-1 0,1 0 0,-1 0 0,0 1 0,0-1 0,0 0 0,0 1 0,0-1 0,-1 6 0,2 7 0,-1 0 0,0-1 0,-4 31 0,-55 369 0,49-358 0,-20 76 0,15-79 0,-10 80 0,21 42 0,5-117 0,-8 74 0,1-81 0,5-36 0,-1-1 0,-1 1 0,0 0 0,-2 0 0,1-1 0,-2 0 0,0 0 0,-9 19 0,9-25 0,2 0 0,-1 0 0,1 0 0,1 0 0,-1 1 0,2-1 0,-2 19 0,3 72 0,2-54 0,0 17 0,0-25 0,-5 71 0,-13-52 0,12-46 0,0 0 0,1 0 0,-3 22 0,3 272 0,6-155 0,-12 213 0,0 27 0,7-14 0,5 291 0,24-419 0,-6-88 0,22 145 0,-2-12 0,-40-284 0,0 10 0,1 0 0,1-1 0,1 1 0,0-1 0,1 0 0,9 21 0,46 116 0,-35-84 0,36 59 88,-42-97-573,-3 2 1,21 58 0,-34-80-6342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9:13.4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1,'78'21,"0"-4,116 11,-141-21,167 12,-26-3,-112-4,42 3,-40-14,-49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9:15.93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19,'1335'0,"-1163"-18,-157 18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57:2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1660 51 24575,'0'-2'0,"-1"0"0,0 0 0,1 0 0,-1 1 0,0-1 0,0 0 0,0 0 0,0 1 0,0-1 0,0 0 0,-1 1 0,1-1 0,-1 1 0,1 0 0,-1 0 0,1-1 0,-1 1 0,0 0 0,1 0 0,-1 0 0,0 1 0,-3-2 0,-44-13 0,47 14 0,0 1 0,0 0 0,0-1 0,0 1 0,0 0 0,0 0 0,1 0 0,-1 1 0,0-1 0,0 0 0,0 1 0,0-1 0,0 1 0,0 0 0,0 0 0,1-1 0,-1 1 0,0 0 0,0 0 0,1 1 0,-1-1 0,1 0 0,-1 1 0,1-1 0,0 1 0,0-1 0,-1 1 0,1-1 0,-1 3 0,-2 4 0,1 1 0,0-1 0,1 1 0,0 0 0,-2 12 0,-1 5 0,-89 336 0,59-266 0,20-59 0,2 1 0,-14 61 0,-14 174 0,14-151 0,17-86 0,2 0 0,2 0 0,-4 72 0,12 1508 0,-5-1573 0,-1 0 0,-17 72 0,-3 27 0,7 420 0,18-414 0,-18 73 0,17 512 0,0-732 0,0 1 0,0 0 0,0 0 0,-1 0 0,1-1 0,-1 1 0,1 0 0,-1 0 0,1-1 0,-1 1 0,0 0 0,0-1 0,0 1 0,0-1 0,0 1 0,0-1 0,-1 0 0,1 1 0,0-1 0,-1 0 0,1 0 0,-1 0 0,1 0 0,-1 0 0,1 0 0,-1 0 0,-2 0 0,-5 2 0,0 0 0,0-1 0,0-1 0,-13 1 0,4 0 0,-133 10 0,-213-9 0,168-6 0,-54 3 0,247 0 0,1 0 0,-1 1 0,0-1 0,0 0 0,0 1 0,0 0 0,0 0 0,1 0 0,-1 0 0,0 0 0,1 0 0,-1 1 0,1-1 0,-1 1 0,1 0 0,0-1 0,0 1 0,0 0 0,0 1 0,0-1 0,0 0 0,0 0 0,1 1 0,-1-1 0,1 1 0,0 0 0,0-1 0,0 1 0,0 0 0,0 0 0,0-1 0,1 1 0,-1 0 0,1 0 0,0 0 0,0 0 0,0 0 0,0 0 0,1-1 0,-1 1 0,1 0 0,-1 0 0,1 0 0,0-1 0,0 1 0,3 4 0,0-2 0,0-1 0,0 1 0,0-1 0,1 0 0,0 0 0,0-1 0,0 1 0,0-1 0,1 0 0,-1 0 0,1-1 0,6 2 0,77 21 0,-69-21 0,96 23 0,1-6 0,143 8 0,-139-29 0,-84-2 0,1 2 0,0 1 0,-1 2 0,1 2 0,57 15 0,-92-19 0,0 1 0,0 0 0,0 0 0,0 0 0,0 0 0,-1 0 0,1 1 0,-1-1 0,1 1 0,-1 0 0,0-1 0,0 1 0,0 0 0,0 1 0,-1-1 0,1 0 0,-1 0 0,0 1 0,0-1 0,0 0 0,0 1 0,0-1 0,-1 6 0,2 7 0,-1 0 0,0-1 0,-4 31 0,-55 369 0,49-358 0,-20 76 0,15-79 0,-10 80 0,21 42 0,5-117 0,-8 74 0,1-81 0,5-36 0,-1-1 0,-1 1 0,0 0 0,-2 0 0,1-1 0,-2 0 0,0 0 0,-9 19 0,9-25 0,2 0 0,-1 0 0,1 0 0,1 0 0,-1 1 0,2-1 0,-2 19 0,3 72 0,2-54 0,0 17 0,0-25 0,-5 71 0,-13-52 0,12-46 0,0 0 0,1 0 0,-3 22 0,3 272 0,6-155 0,-12 213 0,0 27 0,7-14 0,5 291 0,24-419 0,-6-88 0,22 145 0,-2-12 0,-40-284 0,0 10 0,1 0 0,1-1 0,1 1 0,0-1 0,1 0 0,9 21 0,46 116 0,-35-84 0,36 59 88,-42-97-573,-3 2 1,21 58 0,-34-80-6342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9:13.4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1,'78'21,"0"-4,116 11,-141-21,167 12,-26-3,-112-4,42 3,-40-14,-49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9:15.93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19,'1335'0,"-1163"-18,-157 18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57:2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1660 51 24575,'0'-2'0,"-1"0"0,0 0 0,1 0 0,-1 1 0,0-1 0,0 0 0,0 0 0,0 1 0,0-1 0,0 0 0,-1 1 0,1-1 0,-1 1 0,1 0 0,-1 0 0,1-1 0,-1 1 0,0 0 0,1 0 0,-1 0 0,0 1 0,-3-2 0,-44-13 0,47 14 0,0 1 0,0 0 0,0-1 0,0 1 0,0 0 0,0 0 0,1 0 0,-1 1 0,0-1 0,0 0 0,0 1 0,0-1 0,0 1 0,0 0 0,0 0 0,1-1 0,-1 1 0,0 0 0,0 0 0,1 1 0,-1-1 0,1 0 0,-1 1 0,1-1 0,0 1 0,0-1 0,-1 1 0,1-1 0,-1 3 0,-2 4 0,1 1 0,0-1 0,1 1 0,0 0 0,-2 12 0,-1 5 0,-89 336 0,59-266 0,20-59 0,2 1 0,-14 61 0,-14 174 0,14-151 0,17-86 0,2 0 0,2 0 0,-4 72 0,12 1508 0,-5-1573 0,-1 0 0,-17 72 0,-3 27 0,7 420 0,18-414 0,-18 73 0,17 512 0,0-732 0,0 1 0,0 0 0,0 0 0,-1 0 0,1-1 0,-1 1 0,1 0 0,-1 0 0,1-1 0,-1 1 0,0 0 0,0-1 0,0 1 0,0-1 0,0 1 0,0-1 0,-1 0 0,1 1 0,0-1 0,-1 0 0,1 0 0,-1 0 0,1 0 0,-1 0 0,1 0 0,-1 0 0,-2 0 0,-5 2 0,0 0 0,0-1 0,0-1 0,-13 1 0,4 0 0,-133 10 0,-213-9 0,168-6 0,-54 3 0,247 0 0,1 0 0,-1 1 0,0-1 0,0 0 0,0 1 0,0 0 0,0 0 0,1 0 0,-1 0 0,0 0 0,1 0 0,-1 1 0,1-1 0,-1 1 0,1 0 0,0-1 0,0 1 0,0 0 0,0 1 0,0-1 0,0 0 0,0 0 0,1 1 0,-1-1 0,1 1 0,0 0 0,0-1 0,0 1 0,0 0 0,0 0 0,0-1 0,1 1 0,-1 0 0,1 0 0,0 0 0,0 0 0,0 0 0,0 0 0,1-1 0,-1 1 0,1 0 0,-1 0 0,1 0 0,0-1 0,0 1 0,3 4 0,0-2 0,0-1 0,0 1 0,0-1 0,1 0 0,0 0 0,0-1 0,0 1 0,0-1 0,1 0 0,-1 0 0,1-1 0,6 2 0,77 21 0,-69-21 0,96 23 0,1-6 0,143 8 0,-139-29 0,-84-2 0,1 2 0,0 1 0,-1 2 0,1 2 0,57 15 0,-92-19 0,0 1 0,0 0 0,0 0 0,0 0 0,0 0 0,-1 0 0,1 1 0,-1-1 0,1 1 0,-1 0 0,0-1 0,0 1 0,0 0 0,0 1 0,-1-1 0,1 0 0,-1 0 0,0 1 0,0-1 0,0 0 0,0 1 0,0-1 0,-1 6 0,2 7 0,-1 0 0,0-1 0,-4 31 0,-55 369 0,49-358 0,-20 76 0,15-79 0,-10 80 0,21 42 0,5-117 0,-8 74 0,1-81 0,5-36 0,-1-1 0,-1 1 0,0 0 0,-2 0 0,1-1 0,-2 0 0,0 0 0,-9 19 0,9-25 0,2 0 0,-1 0 0,1 0 0,1 0 0,-1 1 0,2-1 0,-2 19 0,3 72 0,2-54 0,0 17 0,0-25 0,-5 71 0,-13-52 0,12-46 0,0 0 0,1 0 0,-3 22 0,3 272 0,6-155 0,-12 213 0,0 27 0,7-14 0,5 291 0,24-419 0,-6-88 0,22 145 0,-2-12 0,-40-284 0,0 10 0,1 0 0,1-1 0,1 1 0,0-1 0,1 0 0,9 21 0,46 116 0,-35-84 0,36 59 88,-42-97-573,-3 2 1,21 58 0,-34-80-6342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9:13.4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1,'78'21,"0"-4,116 11,-141-21,167 12,-26-3,-112-4,42 3,-40-14,-49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9:15.93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19,'1335'0,"-1163"-18,-157 18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5:24:00.89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52,'523'-18,"-61"1,-124 19,137-3,-304-7,123-1,-272 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57:2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1660 51 24575,'0'-2'0,"-1"0"0,0 0 0,1 0 0,-1 1 0,0-1 0,0 0 0,0 0 0,0 1 0,0-1 0,0 0 0,-1 1 0,1-1 0,-1 1 0,1 0 0,-1 0 0,1-1 0,-1 1 0,0 0 0,1 0 0,-1 0 0,0 1 0,-3-2 0,-44-13 0,47 14 0,0 1 0,0 0 0,0-1 0,0 1 0,0 0 0,0 0 0,1 0 0,-1 1 0,0-1 0,0 0 0,0 1 0,0-1 0,0 1 0,0 0 0,0 0 0,1-1 0,-1 1 0,0 0 0,0 0 0,1 1 0,-1-1 0,1 0 0,-1 1 0,1-1 0,0 1 0,0-1 0,-1 1 0,1-1 0,-1 3 0,-2 4 0,1 1 0,0-1 0,1 1 0,0 0 0,-2 12 0,-1 5 0,-89 336 0,59-266 0,20-59 0,2 1 0,-14 61 0,-14 174 0,14-151 0,17-86 0,2 0 0,2 0 0,-4 72 0,12 1508 0,-5-1573 0,-1 0 0,-17 72 0,-3 27 0,7 420 0,18-414 0,-18 73 0,17 512 0,0-732 0,0 1 0,0 0 0,0 0 0,-1 0 0,1-1 0,-1 1 0,1 0 0,-1 0 0,1-1 0,-1 1 0,0 0 0,0-1 0,0 1 0,0-1 0,0 1 0,0-1 0,-1 0 0,1 1 0,0-1 0,-1 0 0,1 0 0,-1 0 0,1 0 0,-1 0 0,1 0 0,-1 0 0,-2 0 0,-5 2 0,0 0 0,0-1 0,0-1 0,-13 1 0,4 0 0,-133 10 0,-213-9 0,168-6 0,-54 3 0,247 0 0,1 0 0,-1 1 0,0-1 0,0 0 0,0 1 0,0 0 0,0 0 0,1 0 0,-1 0 0,0 0 0,1 0 0,-1 1 0,1-1 0,-1 1 0,1 0 0,0-1 0,0 1 0,0 0 0,0 1 0,0-1 0,0 0 0,0 0 0,1 1 0,-1-1 0,1 1 0,0 0 0,0-1 0,0 1 0,0 0 0,0 0 0,0-1 0,1 1 0,-1 0 0,1 0 0,0 0 0,0 0 0,0 0 0,0 0 0,1-1 0,-1 1 0,1 0 0,-1 0 0,1 0 0,0-1 0,0 1 0,3 4 0,0-2 0,0-1 0,0 1 0,0-1 0,1 0 0,0 0 0,0-1 0,0 1 0,0-1 0,1 0 0,-1 0 0,1-1 0,6 2 0,77 21 0,-69-21 0,96 23 0,1-6 0,143 8 0,-139-29 0,-84-2 0,1 2 0,0 1 0,-1 2 0,1 2 0,57 15 0,-92-19 0,0 1 0,0 0 0,0 0 0,0 0 0,0 0 0,-1 0 0,1 1 0,-1-1 0,1 1 0,-1 0 0,0-1 0,0 1 0,0 0 0,0 1 0,-1-1 0,1 0 0,-1 0 0,0 1 0,0-1 0,0 0 0,0 1 0,0-1 0,-1 6 0,2 7 0,-1 0 0,0-1 0,-4 31 0,-55 369 0,49-358 0,-20 76 0,15-79 0,-10 80 0,21 42 0,5-117 0,-8 74 0,1-81 0,5-36 0,-1-1 0,-1 1 0,0 0 0,-2 0 0,1-1 0,-2 0 0,0 0 0,-9 19 0,9-25 0,2 0 0,-1 0 0,1 0 0,1 0 0,-1 1 0,2-1 0,-2 19 0,3 72 0,2-54 0,0 17 0,0-25 0,-5 71 0,-13-52 0,12-46 0,0 0 0,1 0 0,-3 22 0,3 272 0,6-155 0,-12 213 0,0 27 0,7-14 0,5 291 0,24-419 0,-6-88 0,22 145 0,-2-12 0,-40-284 0,0 10 0,1 0 0,1-1 0,1 1 0,0-1 0,1 0 0,9 21 0,46 116 0,-35-84 0,36 59 88,-42-97-573,-3 2 1,21 58 0,-34-80-6342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9:13.4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1,'78'21,"0"-4,116 11,-141-21,167 12,-26-3,-112-4,42 3,-40-14,-49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9:15.93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19,'1335'0,"-1163"-18,-157 18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57:2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1660 51 24575,'0'-2'0,"-1"0"0,0 0 0,1 0 0,-1 1 0,0-1 0,0 0 0,0 0 0,0 1 0,0-1 0,0 0 0,-1 1 0,1-1 0,-1 1 0,1 0 0,-1 0 0,1-1 0,-1 1 0,0 0 0,1 0 0,-1 0 0,0 1 0,-3-2 0,-44-13 0,47 14 0,0 1 0,0 0 0,0-1 0,0 1 0,0 0 0,0 0 0,1 0 0,-1 1 0,0-1 0,0 0 0,0 1 0,0-1 0,0 1 0,0 0 0,0 0 0,1-1 0,-1 1 0,0 0 0,0 0 0,1 1 0,-1-1 0,1 0 0,-1 1 0,1-1 0,0 1 0,0-1 0,-1 1 0,1-1 0,-1 3 0,-2 4 0,1 1 0,0-1 0,1 1 0,0 0 0,-2 12 0,-1 5 0,-89 336 0,59-266 0,20-59 0,2 1 0,-14 61 0,-14 174 0,14-151 0,17-86 0,2 0 0,2 0 0,-4 72 0,12 1508 0,-5-1573 0,-1 0 0,-17 72 0,-3 27 0,7 420 0,18-414 0,-18 73 0,17 512 0,0-732 0,0 1 0,0 0 0,0 0 0,-1 0 0,1-1 0,-1 1 0,1 0 0,-1 0 0,1-1 0,-1 1 0,0 0 0,0-1 0,0 1 0,0-1 0,0 1 0,0-1 0,-1 0 0,1 1 0,0-1 0,-1 0 0,1 0 0,-1 0 0,1 0 0,-1 0 0,1 0 0,-1 0 0,-2 0 0,-5 2 0,0 0 0,0-1 0,0-1 0,-13 1 0,4 0 0,-133 10 0,-213-9 0,168-6 0,-54 3 0,247 0 0,1 0 0,-1 1 0,0-1 0,0 0 0,0 1 0,0 0 0,0 0 0,1 0 0,-1 0 0,0 0 0,1 0 0,-1 1 0,1-1 0,-1 1 0,1 0 0,0-1 0,0 1 0,0 0 0,0 1 0,0-1 0,0 0 0,0 0 0,1 1 0,-1-1 0,1 1 0,0 0 0,0-1 0,0 1 0,0 0 0,0 0 0,0-1 0,1 1 0,-1 0 0,1 0 0,0 0 0,0 0 0,0 0 0,0 0 0,1-1 0,-1 1 0,1 0 0,-1 0 0,1 0 0,0-1 0,0 1 0,3 4 0,0-2 0,0-1 0,0 1 0,0-1 0,1 0 0,0 0 0,0-1 0,0 1 0,0-1 0,1 0 0,-1 0 0,1-1 0,6 2 0,77 21 0,-69-21 0,96 23 0,1-6 0,143 8 0,-139-29 0,-84-2 0,1 2 0,0 1 0,-1 2 0,1 2 0,57 15 0,-92-19 0,0 1 0,0 0 0,0 0 0,0 0 0,0 0 0,-1 0 0,1 1 0,-1-1 0,1 1 0,-1 0 0,0-1 0,0 1 0,0 0 0,0 1 0,-1-1 0,1 0 0,-1 0 0,0 1 0,0-1 0,0 0 0,0 1 0,0-1 0,-1 6 0,2 7 0,-1 0 0,0-1 0,-4 31 0,-55 369 0,49-358 0,-20 76 0,15-79 0,-10 80 0,21 42 0,5-117 0,-8 74 0,1-81 0,5-36 0,-1-1 0,-1 1 0,0 0 0,-2 0 0,1-1 0,-2 0 0,0 0 0,-9 19 0,9-25 0,2 0 0,-1 0 0,1 0 0,1 0 0,-1 1 0,2-1 0,-2 19 0,3 72 0,2-54 0,0 17 0,0-25 0,-5 71 0,-13-52 0,12-46 0,0 0 0,1 0 0,-3 22 0,3 272 0,6-155 0,-12 213 0,0 27 0,7-14 0,5 291 0,24-419 0,-6-88 0,22 145 0,-2-12 0,-40-284 0,0 10 0,1 0 0,1-1 0,1 1 0,0-1 0,1 0 0,9 21 0,46 116 0,-35-84 0,36 59 88,-42-97-573,-3 2 1,21 58 0,-34-80-6342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9:13.4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1,'78'21,"0"-4,116 11,-141-21,167 12,-26-3,-112-4,42 3,-40-14,-49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9:15.93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19,'1335'0,"-1163"-18,-157 18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57:2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1660 51 24575,'0'-2'0,"-1"0"0,0 0 0,1 0 0,-1 1 0,0-1 0,0 0 0,0 0 0,0 1 0,0-1 0,0 0 0,-1 1 0,1-1 0,-1 1 0,1 0 0,-1 0 0,1-1 0,-1 1 0,0 0 0,1 0 0,-1 0 0,0 1 0,-3-2 0,-44-13 0,47 14 0,0 1 0,0 0 0,0-1 0,0 1 0,0 0 0,0 0 0,1 0 0,-1 1 0,0-1 0,0 0 0,0 1 0,0-1 0,0 1 0,0 0 0,0 0 0,1-1 0,-1 1 0,0 0 0,0 0 0,1 1 0,-1-1 0,1 0 0,-1 1 0,1-1 0,0 1 0,0-1 0,-1 1 0,1-1 0,-1 3 0,-2 4 0,1 1 0,0-1 0,1 1 0,0 0 0,-2 12 0,-1 5 0,-89 336 0,59-266 0,20-59 0,2 1 0,-14 61 0,-14 174 0,14-151 0,17-86 0,2 0 0,2 0 0,-4 72 0,12 1508 0,-5-1573 0,-1 0 0,-17 72 0,-3 27 0,7 420 0,18-414 0,-18 73 0,17 512 0,0-732 0,0 1 0,0 0 0,0 0 0,-1 0 0,1-1 0,-1 1 0,1 0 0,-1 0 0,1-1 0,-1 1 0,0 0 0,0-1 0,0 1 0,0-1 0,0 1 0,0-1 0,-1 0 0,1 1 0,0-1 0,-1 0 0,1 0 0,-1 0 0,1 0 0,-1 0 0,1 0 0,-1 0 0,-2 0 0,-5 2 0,0 0 0,0-1 0,0-1 0,-13 1 0,4 0 0,-133 10 0,-213-9 0,168-6 0,-54 3 0,247 0 0,1 0 0,-1 1 0,0-1 0,0 0 0,0 1 0,0 0 0,0 0 0,1 0 0,-1 0 0,0 0 0,1 0 0,-1 1 0,1-1 0,-1 1 0,1 0 0,0-1 0,0 1 0,0 0 0,0 1 0,0-1 0,0 0 0,0 0 0,1 1 0,-1-1 0,1 1 0,0 0 0,0-1 0,0 1 0,0 0 0,0 0 0,0-1 0,1 1 0,-1 0 0,1 0 0,0 0 0,0 0 0,0 0 0,0 0 0,1-1 0,-1 1 0,1 0 0,-1 0 0,1 0 0,0-1 0,0 1 0,3 4 0,0-2 0,0-1 0,0 1 0,0-1 0,1 0 0,0 0 0,0-1 0,0 1 0,0-1 0,1 0 0,-1 0 0,1-1 0,6 2 0,77 21 0,-69-21 0,96 23 0,1-6 0,143 8 0,-139-29 0,-84-2 0,1 2 0,0 1 0,-1 2 0,1 2 0,57 15 0,-92-19 0,0 1 0,0 0 0,0 0 0,0 0 0,0 0 0,-1 0 0,1 1 0,-1-1 0,1 1 0,-1 0 0,0-1 0,0 1 0,0 0 0,0 1 0,-1-1 0,1 0 0,-1 0 0,0 1 0,0-1 0,0 0 0,0 1 0,0-1 0,-1 6 0,2 7 0,-1 0 0,0-1 0,-4 31 0,-55 369 0,49-358 0,-20 76 0,15-79 0,-10 80 0,21 42 0,5-117 0,-8 74 0,1-81 0,5-36 0,-1-1 0,-1 1 0,0 0 0,-2 0 0,1-1 0,-2 0 0,0 0 0,-9 19 0,9-25 0,2 0 0,-1 0 0,1 0 0,1 0 0,-1 1 0,2-1 0,-2 19 0,3 72 0,2-54 0,0 17 0,0-25 0,-5 71 0,-13-52 0,12-46 0,0 0 0,1 0 0,-3 22 0,3 272 0,6-155 0,-12 213 0,0 27 0,7-14 0,5 291 0,24-419 0,-6-88 0,22 145 0,-2-12 0,-40-284 0,0 10 0,1 0 0,1-1 0,1 1 0,0-1 0,1 0 0,9 21 0,46 116 0,-35-84 0,36 59 88,-42-97-573,-3 2 1,21 58 0,-34-80-6342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9:13.4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1,'78'21,"0"-4,116 11,-141-21,167 12,-26-3,-112-4,42 3,-40-14,-49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9:15.93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19,'1335'0,"-1163"-18,-157 18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57:2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1660 51 24575,'0'-2'0,"-1"0"0,0 0 0,1 0 0,-1 1 0,0-1 0,0 0 0,0 0 0,0 1 0,0-1 0,0 0 0,-1 1 0,1-1 0,-1 1 0,1 0 0,-1 0 0,1-1 0,-1 1 0,0 0 0,1 0 0,-1 0 0,0 1 0,-3-2 0,-44-13 0,47 14 0,0 1 0,0 0 0,0-1 0,0 1 0,0 0 0,0 0 0,1 0 0,-1 1 0,0-1 0,0 0 0,0 1 0,0-1 0,0 1 0,0 0 0,0 0 0,1-1 0,-1 1 0,0 0 0,0 0 0,1 1 0,-1-1 0,1 0 0,-1 1 0,1-1 0,0 1 0,0-1 0,-1 1 0,1-1 0,-1 3 0,-2 4 0,1 1 0,0-1 0,1 1 0,0 0 0,-2 12 0,-1 5 0,-89 336 0,59-266 0,20-59 0,2 1 0,-14 61 0,-14 174 0,14-151 0,17-86 0,2 0 0,2 0 0,-4 72 0,12 1508 0,-5-1573 0,-1 0 0,-17 72 0,-3 27 0,7 420 0,18-414 0,-18 73 0,17 512 0,0-732 0,0 1 0,0 0 0,0 0 0,-1 0 0,1-1 0,-1 1 0,1 0 0,-1 0 0,1-1 0,-1 1 0,0 0 0,0-1 0,0 1 0,0-1 0,0 1 0,0-1 0,-1 0 0,1 1 0,0-1 0,-1 0 0,1 0 0,-1 0 0,1 0 0,-1 0 0,1 0 0,-1 0 0,-2 0 0,-5 2 0,0 0 0,0-1 0,0-1 0,-13 1 0,4 0 0,-133 10 0,-213-9 0,168-6 0,-54 3 0,247 0 0,1 0 0,-1 1 0,0-1 0,0 0 0,0 1 0,0 0 0,0 0 0,1 0 0,-1 0 0,0 0 0,1 0 0,-1 1 0,1-1 0,-1 1 0,1 0 0,0-1 0,0 1 0,0 0 0,0 1 0,0-1 0,0 0 0,0 0 0,1 1 0,-1-1 0,1 1 0,0 0 0,0-1 0,0 1 0,0 0 0,0 0 0,0-1 0,1 1 0,-1 0 0,1 0 0,0 0 0,0 0 0,0 0 0,0 0 0,1-1 0,-1 1 0,1 0 0,-1 0 0,1 0 0,0-1 0,0 1 0,3 4 0,0-2 0,0-1 0,0 1 0,0-1 0,1 0 0,0 0 0,0-1 0,0 1 0,0-1 0,1 0 0,-1 0 0,1-1 0,6 2 0,77 21 0,-69-21 0,96 23 0,1-6 0,143 8 0,-139-29 0,-84-2 0,1 2 0,0 1 0,-1 2 0,1 2 0,57 15 0,-92-19 0,0 1 0,0 0 0,0 0 0,0 0 0,0 0 0,-1 0 0,1 1 0,-1-1 0,1 1 0,-1 0 0,0-1 0,0 1 0,0 0 0,0 1 0,-1-1 0,1 0 0,-1 0 0,0 1 0,0-1 0,0 0 0,0 1 0,0-1 0,-1 6 0,2 7 0,-1 0 0,0-1 0,-4 31 0,-55 369 0,49-358 0,-20 76 0,15-79 0,-10 80 0,21 42 0,5-117 0,-8 74 0,1-81 0,5-36 0,-1-1 0,-1 1 0,0 0 0,-2 0 0,1-1 0,-2 0 0,0 0 0,-9 19 0,9-25 0,2 0 0,-1 0 0,1 0 0,1 0 0,-1 1 0,2-1 0,-2 19 0,3 72 0,2-54 0,0 17 0,0-25 0,-5 71 0,-13-52 0,12-46 0,0 0 0,1 0 0,-3 22 0,3 272 0,6-155 0,-12 213 0,0 27 0,7-14 0,5 291 0,24-419 0,-6-88 0,22 145 0,-2-12 0,-40-284 0,0 10 0,1 0 0,1-1 0,1 1 0,0-1 0,1 0 0,9 21 0,46 116 0,-35-84 0,36 59 88,-42-97-573,-3 2 1,21 58 0,-34-80-6342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5:23:58.80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1,'123'9,"-47"-1,346 9,-229-19,349 10,-380 6,398 17,-542-31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9:13.4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1,'78'21,"0"-4,116 11,-141-21,167 12,-26-3,-112-4,42 3,-40-14,-49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9:15.93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19,'1335'0,"-1163"-18,-157 18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57:2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1660 51 24575,'0'-2'0,"-1"0"0,0 0 0,1 0 0,-1 1 0,0-1 0,0 0 0,0 0 0,0 1 0,0-1 0,0 0 0,-1 1 0,1-1 0,-1 1 0,1 0 0,-1 0 0,1-1 0,-1 1 0,0 0 0,1 0 0,-1 0 0,0 1 0,-3-2 0,-44-13 0,47 14 0,0 1 0,0 0 0,0-1 0,0 1 0,0 0 0,0 0 0,1 0 0,-1 1 0,0-1 0,0 0 0,0 1 0,0-1 0,0 1 0,0 0 0,0 0 0,1-1 0,-1 1 0,0 0 0,0 0 0,1 1 0,-1-1 0,1 0 0,-1 1 0,1-1 0,0 1 0,0-1 0,-1 1 0,1-1 0,-1 3 0,-2 4 0,1 1 0,0-1 0,1 1 0,0 0 0,-2 12 0,-1 5 0,-89 336 0,59-266 0,20-59 0,2 1 0,-14 61 0,-14 174 0,14-151 0,17-86 0,2 0 0,2 0 0,-4 72 0,12 1508 0,-5-1573 0,-1 0 0,-17 72 0,-3 27 0,7 420 0,18-414 0,-18 73 0,17 512 0,0-732 0,0 1 0,0 0 0,0 0 0,-1 0 0,1-1 0,-1 1 0,1 0 0,-1 0 0,1-1 0,-1 1 0,0 0 0,0-1 0,0 1 0,0-1 0,0 1 0,0-1 0,-1 0 0,1 1 0,0-1 0,-1 0 0,1 0 0,-1 0 0,1 0 0,-1 0 0,1 0 0,-1 0 0,-2 0 0,-5 2 0,0 0 0,0-1 0,0-1 0,-13 1 0,4 0 0,-133 10 0,-213-9 0,168-6 0,-54 3 0,247 0 0,1 0 0,-1 1 0,0-1 0,0 0 0,0 1 0,0 0 0,0 0 0,1 0 0,-1 0 0,0 0 0,1 0 0,-1 1 0,1-1 0,-1 1 0,1 0 0,0-1 0,0 1 0,0 0 0,0 1 0,0-1 0,0 0 0,0 0 0,1 1 0,-1-1 0,1 1 0,0 0 0,0-1 0,0 1 0,0 0 0,0 0 0,0-1 0,1 1 0,-1 0 0,1 0 0,0 0 0,0 0 0,0 0 0,0 0 0,1-1 0,-1 1 0,1 0 0,-1 0 0,1 0 0,0-1 0,0 1 0,3 4 0,0-2 0,0-1 0,0 1 0,0-1 0,1 0 0,0 0 0,0-1 0,0 1 0,0-1 0,1 0 0,-1 0 0,1-1 0,6 2 0,77 21 0,-69-21 0,96 23 0,1-6 0,143 8 0,-139-29 0,-84-2 0,1 2 0,0 1 0,-1 2 0,1 2 0,57 15 0,-92-19 0,0 1 0,0 0 0,0 0 0,0 0 0,0 0 0,-1 0 0,1 1 0,-1-1 0,1 1 0,-1 0 0,0-1 0,0 1 0,0 0 0,0 1 0,-1-1 0,1 0 0,-1 0 0,0 1 0,0-1 0,0 0 0,0 1 0,0-1 0,-1 6 0,2 7 0,-1 0 0,0-1 0,-4 31 0,-55 369 0,49-358 0,-20 76 0,15-79 0,-10 80 0,21 42 0,5-117 0,-8 74 0,1-81 0,5-36 0,-1-1 0,-1 1 0,0 0 0,-2 0 0,1-1 0,-2 0 0,0 0 0,-9 19 0,9-25 0,2 0 0,-1 0 0,1 0 0,1 0 0,-1 1 0,2-1 0,-2 19 0,3 72 0,2-54 0,0 17 0,0-25 0,-5 71 0,-13-52 0,12-46 0,0 0 0,1 0 0,-3 22 0,3 272 0,6-155 0,-12 213 0,0 27 0,7-14 0,5 291 0,24-419 0,-6-88 0,22 145 0,-2-12 0,-40-284 0,0 10 0,1 0 0,1-1 0,1 1 0,0-1 0,1 0 0,9 21 0,46 116 0,-35-84 0,36 59 88,-42-97-573,-3 2 1,21 58 0,-34-80-6342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9:13.4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1,'78'21,"0"-4,116 11,-141-21,167 12,-26-3,-112-4,42 3,-40-14,-49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9:15.93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19,'1335'0,"-1163"-18,-157 18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57:2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1660 51 24575,'0'-2'0,"-1"0"0,0 0 0,1 0 0,-1 1 0,0-1 0,0 0 0,0 0 0,0 1 0,0-1 0,0 0 0,-1 1 0,1-1 0,-1 1 0,1 0 0,-1 0 0,1-1 0,-1 1 0,0 0 0,1 0 0,-1 0 0,0 1 0,-3-2 0,-44-13 0,47 14 0,0 1 0,0 0 0,0-1 0,0 1 0,0 0 0,0 0 0,1 0 0,-1 1 0,0-1 0,0 0 0,0 1 0,0-1 0,0 1 0,0 0 0,0 0 0,1-1 0,-1 1 0,0 0 0,0 0 0,1 1 0,-1-1 0,1 0 0,-1 1 0,1-1 0,0 1 0,0-1 0,-1 1 0,1-1 0,-1 3 0,-2 4 0,1 1 0,0-1 0,1 1 0,0 0 0,-2 12 0,-1 5 0,-89 336 0,59-266 0,20-59 0,2 1 0,-14 61 0,-14 174 0,14-151 0,17-86 0,2 0 0,2 0 0,-4 72 0,12 1508 0,-5-1573 0,-1 0 0,-17 72 0,-3 27 0,7 420 0,18-414 0,-18 73 0,17 512 0,0-732 0,0 1 0,0 0 0,0 0 0,-1 0 0,1-1 0,-1 1 0,1 0 0,-1 0 0,1-1 0,-1 1 0,0 0 0,0-1 0,0 1 0,0-1 0,0 1 0,0-1 0,-1 0 0,1 1 0,0-1 0,-1 0 0,1 0 0,-1 0 0,1 0 0,-1 0 0,1 0 0,-1 0 0,-2 0 0,-5 2 0,0 0 0,0-1 0,0-1 0,-13 1 0,4 0 0,-133 10 0,-213-9 0,168-6 0,-54 3 0,247 0 0,1 0 0,-1 1 0,0-1 0,0 0 0,0 1 0,0 0 0,0 0 0,1 0 0,-1 0 0,0 0 0,1 0 0,-1 1 0,1-1 0,-1 1 0,1 0 0,0-1 0,0 1 0,0 0 0,0 1 0,0-1 0,0 0 0,0 0 0,1 1 0,-1-1 0,1 1 0,0 0 0,0-1 0,0 1 0,0 0 0,0 0 0,0-1 0,1 1 0,-1 0 0,1 0 0,0 0 0,0 0 0,0 0 0,0 0 0,1-1 0,-1 1 0,1 0 0,-1 0 0,1 0 0,0-1 0,0 1 0,3 4 0,0-2 0,0-1 0,0 1 0,0-1 0,1 0 0,0 0 0,0-1 0,0 1 0,0-1 0,1 0 0,-1 0 0,1-1 0,6 2 0,77 21 0,-69-21 0,96 23 0,1-6 0,143 8 0,-139-29 0,-84-2 0,1 2 0,0 1 0,-1 2 0,1 2 0,57 15 0,-92-19 0,0 1 0,0 0 0,0 0 0,0 0 0,0 0 0,-1 0 0,1 1 0,-1-1 0,1 1 0,-1 0 0,0-1 0,0 1 0,0 0 0,0 1 0,-1-1 0,1 0 0,-1 0 0,0 1 0,0-1 0,0 0 0,0 1 0,0-1 0,-1 6 0,2 7 0,-1 0 0,0-1 0,-4 31 0,-55 369 0,49-358 0,-20 76 0,15-79 0,-10 80 0,21 42 0,5-117 0,-8 74 0,1-81 0,5-36 0,-1-1 0,-1 1 0,0 0 0,-2 0 0,1-1 0,-2 0 0,0 0 0,-9 19 0,9-25 0,2 0 0,-1 0 0,1 0 0,1 0 0,-1 1 0,2-1 0,-2 19 0,3 72 0,2-54 0,0 17 0,0-25 0,-5 71 0,-13-52 0,12-46 0,0 0 0,1 0 0,-3 22 0,3 272 0,6-155 0,-12 213 0,0 27 0,7-14 0,5 291 0,24-419 0,-6-88 0,22 145 0,-2-12 0,-40-284 0,0 10 0,1 0 0,1-1 0,1 1 0,0-1 0,1 0 0,9 21 0,46 116 0,-35-84 0,36 59 88,-42-97-573,-3 2 1,21 58 0,-34-80-6342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9:13.4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1,'78'21,"0"-4,116 11,-141-21,167 12,-26-3,-112-4,42 3,-40-14,-49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9:15.93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19,'1335'0,"-1163"-18,-157 18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57:2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1660 51 24575,'0'-2'0,"-1"0"0,0 0 0,1 0 0,-1 1 0,0-1 0,0 0 0,0 0 0,0 1 0,0-1 0,0 0 0,-1 1 0,1-1 0,-1 1 0,1 0 0,-1 0 0,1-1 0,-1 1 0,0 0 0,1 0 0,-1 0 0,0 1 0,-3-2 0,-44-13 0,47 14 0,0 1 0,0 0 0,0-1 0,0 1 0,0 0 0,0 0 0,1 0 0,-1 1 0,0-1 0,0 0 0,0 1 0,0-1 0,0 1 0,0 0 0,0 0 0,1-1 0,-1 1 0,0 0 0,0 0 0,1 1 0,-1-1 0,1 0 0,-1 1 0,1-1 0,0 1 0,0-1 0,-1 1 0,1-1 0,-1 3 0,-2 4 0,1 1 0,0-1 0,1 1 0,0 0 0,-2 12 0,-1 5 0,-89 336 0,59-266 0,20-59 0,2 1 0,-14 61 0,-14 174 0,14-151 0,17-86 0,2 0 0,2 0 0,-4 72 0,12 1508 0,-5-1573 0,-1 0 0,-17 72 0,-3 27 0,7 420 0,18-414 0,-18 73 0,17 512 0,0-732 0,0 1 0,0 0 0,0 0 0,-1 0 0,1-1 0,-1 1 0,1 0 0,-1 0 0,1-1 0,-1 1 0,0 0 0,0-1 0,0 1 0,0-1 0,0 1 0,0-1 0,-1 0 0,1 1 0,0-1 0,-1 0 0,1 0 0,-1 0 0,1 0 0,-1 0 0,1 0 0,-1 0 0,-2 0 0,-5 2 0,0 0 0,0-1 0,0-1 0,-13 1 0,4 0 0,-133 10 0,-213-9 0,168-6 0,-54 3 0,247 0 0,1 0 0,-1 1 0,0-1 0,0 0 0,0 1 0,0 0 0,0 0 0,1 0 0,-1 0 0,0 0 0,1 0 0,-1 1 0,1-1 0,-1 1 0,1 0 0,0-1 0,0 1 0,0 0 0,0 1 0,0-1 0,0 0 0,0 0 0,1 1 0,-1-1 0,1 1 0,0 0 0,0-1 0,0 1 0,0 0 0,0 0 0,0-1 0,1 1 0,-1 0 0,1 0 0,0 0 0,0 0 0,0 0 0,0 0 0,1-1 0,-1 1 0,1 0 0,-1 0 0,1 0 0,0-1 0,0 1 0,3 4 0,0-2 0,0-1 0,0 1 0,0-1 0,1 0 0,0 0 0,0-1 0,0 1 0,0-1 0,1 0 0,-1 0 0,1-1 0,6 2 0,77 21 0,-69-21 0,96 23 0,1-6 0,143 8 0,-139-29 0,-84-2 0,1 2 0,0 1 0,-1 2 0,1 2 0,57 15 0,-92-19 0,0 1 0,0 0 0,0 0 0,0 0 0,0 0 0,-1 0 0,1 1 0,-1-1 0,1 1 0,-1 0 0,0-1 0,0 1 0,0 0 0,0 1 0,-1-1 0,1 0 0,-1 0 0,0 1 0,0-1 0,0 0 0,0 1 0,0-1 0,-1 6 0,2 7 0,-1 0 0,0-1 0,-4 31 0,-55 369 0,49-358 0,-20 76 0,15-79 0,-10 80 0,21 42 0,5-117 0,-8 74 0,1-81 0,5-36 0,-1-1 0,-1 1 0,0 0 0,-2 0 0,1-1 0,-2 0 0,0 0 0,-9 19 0,9-25 0,2 0 0,-1 0 0,1 0 0,1 0 0,-1 1 0,2-1 0,-2 19 0,3 72 0,2-54 0,0 17 0,0-25 0,-5 71 0,-13-52 0,12-46 0,0 0 0,1 0 0,-3 22 0,3 272 0,6-155 0,-12 213 0,0 27 0,7-14 0,5 291 0,24-419 0,-6-88 0,22 145 0,-2-12 0,-40-284 0,0 10 0,1 0 0,1-1 0,1 1 0,0-1 0,1 0 0,9 21 0,46 116 0,-35-84 0,36 59 88,-42-97-573,-3 2 1,21 58 0,-34-80-6342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9:13.4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1,'78'21,"0"-4,116 11,-141-21,167 12,-26-3,-112-4,42 3,-40-14,-49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5:24:00.89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52,'523'-18,"-61"1,-124 19,137-3,-304-7,123-1,-272 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9:15.93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19,'1335'0,"-1163"-18,-157 18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57:2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1660 51 24575,'0'-2'0,"-1"0"0,0 0 0,1 0 0,-1 1 0,0-1 0,0 0 0,0 0 0,0 1 0,0-1 0,0 0 0,-1 1 0,1-1 0,-1 1 0,1 0 0,-1 0 0,1-1 0,-1 1 0,0 0 0,1 0 0,-1 0 0,0 1 0,-3-2 0,-44-13 0,47 14 0,0 1 0,0 0 0,0-1 0,0 1 0,0 0 0,0 0 0,1 0 0,-1 1 0,0-1 0,0 0 0,0 1 0,0-1 0,0 1 0,0 0 0,0 0 0,1-1 0,-1 1 0,0 0 0,0 0 0,1 1 0,-1-1 0,1 0 0,-1 1 0,1-1 0,0 1 0,0-1 0,-1 1 0,1-1 0,-1 3 0,-2 4 0,1 1 0,0-1 0,1 1 0,0 0 0,-2 12 0,-1 5 0,-89 336 0,59-266 0,20-59 0,2 1 0,-14 61 0,-14 174 0,14-151 0,17-86 0,2 0 0,2 0 0,-4 72 0,12 1508 0,-5-1573 0,-1 0 0,-17 72 0,-3 27 0,7 420 0,18-414 0,-18 73 0,17 512 0,0-732 0,0 1 0,0 0 0,0 0 0,-1 0 0,1-1 0,-1 1 0,1 0 0,-1 0 0,1-1 0,-1 1 0,0 0 0,0-1 0,0 1 0,0-1 0,0 1 0,0-1 0,-1 0 0,1 1 0,0-1 0,-1 0 0,1 0 0,-1 0 0,1 0 0,-1 0 0,1 0 0,-1 0 0,-2 0 0,-5 2 0,0 0 0,0-1 0,0-1 0,-13 1 0,4 0 0,-133 10 0,-213-9 0,168-6 0,-54 3 0,247 0 0,1 0 0,-1 1 0,0-1 0,0 0 0,0 1 0,0 0 0,0 0 0,1 0 0,-1 0 0,0 0 0,1 0 0,-1 1 0,1-1 0,-1 1 0,1 0 0,0-1 0,0 1 0,0 0 0,0 1 0,0-1 0,0 0 0,0 0 0,1 1 0,-1-1 0,1 1 0,0 0 0,0-1 0,0 1 0,0 0 0,0 0 0,0-1 0,1 1 0,-1 0 0,1 0 0,0 0 0,0 0 0,0 0 0,0 0 0,1-1 0,-1 1 0,1 0 0,-1 0 0,1 0 0,0-1 0,0 1 0,3 4 0,0-2 0,0-1 0,0 1 0,0-1 0,1 0 0,0 0 0,0-1 0,0 1 0,0-1 0,1 0 0,-1 0 0,1-1 0,6 2 0,77 21 0,-69-21 0,96 23 0,1-6 0,143 8 0,-139-29 0,-84-2 0,1 2 0,0 1 0,-1 2 0,1 2 0,57 15 0,-92-19 0,0 1 0,0 0 0,0 0 0,0 0 0,0 0 0,-1 0 0,1 1 0,-1-1 0,1 1 0,-1 0 0,0-1 0,0 1 0,0 0 0,0 1 0,-1-1 0,1 0 0,-1 0 0,0 1 0,0-1 0,0 0 0,0 1 0,0-1 0,-1 6 0,2 7 0,-1 0 0,0-1 0,-4 31 0,-55 369 0,49-358 0,-20 76 0,15-79 0,-10 80 0,21 42 0,5-117 0,-8 74 0,1-81 0,5-36 0,-1-1 0,-1 1 0,0 0 0,-2 0 0,1-1 0,-2 0 0,0 0 0,-9 19 0,9-25 0,2 0 0,-1 0 0,1 0 0,1 0 0,-1 1 0,2-1 0,-2 19 0,3 72 0,2-54 0,0 17 0,0-25 0,-5 71 0,-13-52 0,12-46 0,0 0 0,1 0 0,-3 22 0,3 272 0,6-155 0,-12 213 0,0 27 0,7-14 0,5 291 0,24-419 0,-6-88 0,22 145 0,-2-12 0,-40-284 0,0 10 0,1 0 0,1-1 0,1 1 0,0-1 0,1 0 0,9 21 0,46 116 0,-35-84 0,36 59 88,-42-97-573,-3 2 1,21 58 0,-34-80-6342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9:13.4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1,'78'21,"0"-4,116 11,-141-21,167 12,-26-3,-112-4,42 3,-40-14,-49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9:15.93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19,'1335'0,"-1163"-18,-157 18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54.00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0,'1212'0,"-1159"3,0 3,56 13,-98-17,67 8,0-3,118-4,-133-3,-47 1,1 0,0 2,16 4,41 5,-18-11,-31-1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56.0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1,'1788'0,"-1740"2,48 9,44 1,-117-12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54.00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0,'1212'0,"-1159"3,0 3,56 13,-98-17,67 8,0-3,118-4,-133-3,-47 1,1 0,0 2,16 4,41 5,-18-11,-31-1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5:23:58.80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1,'123'9,"-47"-1,346 9,-229-19,349 10,-380 6,398 17,-542-31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56.0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1,'1788'0,"-1740"2,48 9,44 1,-117-12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54.00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0,'1212'0,"-1159"3,0 3,56 13,-98-17,67 8,0-3,118-4,-133-3,-47 1,1 0,0 2,16 4,41 5,-18-11,-31-1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56.0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1,'1788'0,"-1740"2,48 9,44 1,-117-12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54.00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0,'1212'0,"-1159"3,0 3,56 13,-98-17,67 8,0-3,118-4,-133-3,-47 1,1 0,0 2,16 4,41 5,-18-11,-31-1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56.0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1,'1788'0,"-1740"2,48 9,44 1,-117-12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54.00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0,'1212'0,"-1159"3,0 3,56 13,-98-17,67 8,0-3,118-4,-133-3,-47 1,1 0,0 2,16 4,41 5,-18-11,-31-1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56.0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1,'1788'0,"-1740"2,48 9,44 1,-117-12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5:24:00.89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52,'523'-18,"-61"1,-124 19,137-3,-304-7,123-1,-272 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54.00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0,'1212'0,"-1159"3,0 3,56 13,-98-17,67 8,0-3,118-4,-133-3,-47 1,1 0,0 2,16 4,41 5,-18-11,-31-1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56.0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1,'1788'0,"-1740"2,48 9,44 1,-117-12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54.00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0,'1212'0,"-1159"3,0 3,56 13,-98-17,67 8,0-3,118-4,-133-3,-47 1,1 0,0 2,16 4,41 5,-18-11,-31-1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56.0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1,'1788'0,"-1740"2,48 9,44 1,-117-12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54.00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0,'1212'0,"-1159"3,0 3,56 13,-98-17,67 8,0-3,118-4,-133-3,-47 1,1 0,0 2,16 4,41 5,-18-11,-31-1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56.0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1,'1788'0,"-1740"2,48 9,44 1,-117-12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5:23:58.80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1,'123'9,"-47"-1,346 9,-229-19,349 10,-380 6,398 17,-542-31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54.00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0,'1212'0,"-1159"3,0 3,56 13,-98-17,67 8,0-3,118-4,-133-3,-47 1,1 0,0 2,16 4,41 5,-18-11,-31-1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56.0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1,'1788'0,"-1740"2,48 9,44 1,-117-12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59:14.37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0 297,'496'3,"527"-6,-732-9,134-1,596 14,-1020-1,0 0,0 0,0 0,0 0,-1 0,1 0,0 0,0 0,0 0,0 0,0 0,-1-1,1 1,0 0,0 0,0-1,-1 1,1-1,0 1,1-2,-11-9,-42-15,36 19,-55-29,-144-52,171 75,0 2,0 2,-1 1,-89-3,-774 12,369 0,459-4,-116-22,76 12,-222 4,230 10,90-1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59:18.74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97 77,'253'1,"274"-3,-282-23,-158 13,118-1,-162 13,1-2,58-9,-43 3,1 4,97 4,-63 2,-90-3,-1 1,1 0,-1 1,1-1,-1 1,1-1,-1 1,0 0,1 0,-1 0,0 1,0-1,1 1,4 4,-6-4,0 1,0-1,0 1,0 0,0 0,-1 0,0 0,1 0,-1 0,0 0,-1 0,1 1,0-1,-1 0,0 1,0 3,1 4,0 0,-2 0,1 0,-1 0,-1 0,0 0,-6 19,6-25,0 0,-1-1,0 1,1-1,-2 0,1 0,0 0,-1 0,0 0,0-1,0 0,0 0,0 0,-1 0,1-1,-1 1,0-1,-9 3,-38 9,-75 10,32-7,27-7,-1-2,1-4,-136-9,176 2,0-1,-45-14,48 11,0 1,-1 1,-38-2,-80-5,-9 0,-534 13,665-1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59:14.37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0 297,'496'3,"527"-6,-732-9,134-1,596 14,-1020-1,0 0,0 0,0 0,0 0,-1 0,1 0,0 0,0 0,0 0,0 0,0 0,-1-1,1 1,0 0,0 0,0-1,-1 1,1-1,0 1,1-2,-11-9,-42-15,36 19,-55-29,-144-52,171 75,0 2,0 2,-1 1,-89-3,-774 12,369 0,459-4,-116-22,76 12,-222 4,230 10,90-1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59:18.74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97 77,'253'1,"274"-3,-282-23,-158 13,118-1,-162 13,1-2,58-9,-43 3,1 4,97 4,-63 2,-90-3,-1 1,1 0,-1 1,1-1,-1 1,1-1,-1 1,0 0,1 0,-1 0,0 1,0-1,1 1,4 4,-6-4,0 1,0-1,0 1,0 0,0 0,-1 0,0 0,1 0,-1 0,0 0,-1 0,1 1,0-1,-1 0,0 1,0 3,1 4,0 0,-2 0,1 0,-1 0,-1 0,0 0,-6 19,6-25,0 0,-1-1,0 1,1-1,-2 0,1 0,0 0,-1 0,0 0,0-1,0 0,0 0,0 0,-1 0,1-1,-1 1,0-1,-9 3,-38 9,-75 10,32-7,27-7,-1-2,1-4,-136-9,176 2,0-1,-45-14,48 11,0 1,-1 1,-38-2,-80-5,-9 0,-534 13,665-1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5:24:00.89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52,'523'-18,"-61"1,-124 19,137-3,-304-7,123-1,-272 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59:14.37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0 297,'496'3,"527"-6,-732-9,134-1,596 14,-1020-1,0 0,0 0,0 0,0 0,-1 0,1 0,0 0,0 0,0 0,0 0,0 0,-1-1,1 1,0 0,0 0,0-1,-1 1,1-1,0 1,1-2,-11-9,-42-15,36 19,-55-29,-144-52,171 75,0 2,0 2,-1 1,-89-3,-774 12,369 0,459-4,-116-22,76 12,-222 4,230 10,90-1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59:18.74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97 77,'253'1,"274"-3,-282-23,-158 13,118-1,-162 13,1-2,58-9,-43 3,1 4,97 4,-63 2,-90-3,-1 1,1 0,-1 1,1-1,-1 1,1-1,-1 1,0 0,1 0,-1 0,0 1,0-1,1 1,4 4,-6-4,0 1,0-1,0 1,0 0,0 0,-1 0,0 0,1 0,-1 0,0 0,-1 0,1 1,0-1,-1 0,0 1,0 3,1 4,0 0,-2 0,1 0,-1 0,-1 0,0 0,-6 19,6-25,0 0,-1-1,0 1,1-1,-2 0,1 0,0 0,-1 0,0 0,0-1,0 0,0 0,0 0,-1 0,1-1,-1 1,0-1,-9 3,-38 9,-75 10,32-7,27-7,-1-2,1-4,-136-9,176 2,0-1,-45-14,48 11,0 1,-1 1,-38-2,-80-5,-9 0,-534 13,665-1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59:14.37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0 297,'496'3,"527"-6,-732-9,134-1,596 14,-1020-1,0 0,0 0,0 0,0 0,-1 0,1 0,0 0,0 0,0 0,0 0,0 0,-1-1,1 1,0 0,0 0,0-1,-1 1,1-1,0 1,1-2,-11-9,-42-15,36 19,-55-29,-144-52,171 75,0 2,0 2,-1 1,-89-3,-774 12,369 0,459-4,-116-22,76 12,-222 4,230 10,90-1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59:14.37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0 297,'496'3,"527"-6,-732-9,134-1,596 14,-1020-1,0 0,0 0,0 0,0 0,-1 0,1 0,0 0,0 0,0 0,0 0,0 0,-1-1,1 1,0 0,0 0,0-1,-1 1,1-1,0 1,1-2,-11-9,-42-15,36 19,-55-29,-144-52,171 75,0 2,0 2,-1 1,-89-3,-774 12,369 0,459-4,-116-22,76 12,-222 4,230 10,90-1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59:14.37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0 297,'496'3,"527"-6,-732-9,134-1,596 14,-1020-1,0 0,0 0,0 0,0 0,-1 0,1 0,0 0,0 0,0 0,0 0,0 0,-1-1,1 1,0 0,0 0,0-1,-1 1,1-1,0 1,1-2,-11-9,-42-15,36 19,-55-29,-144-52,171 75,0 2,0 2,-1 1,-89-3,-774 12,369 0,459-4,-116-22,76 12,-222 4,230 10,90-1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59:14.37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0 297,'496'3,"527"-6,-732-9,134-1,596 14,-1020-1,0 0,0 0,0 0,0 0,-1 0,1 0,0 0,0 0,0 0,0 0,0 0,-1-1,1 1,0 0,0 0,0-1,-1 1,1-1,0 1,1-2,-11-9,-42-15,36 19,-55-29,-144-52,171 75,0 2,0 2,-1 1,-89-3,-774 12,369 0,459-4,-116-22,76 12,-222 4,230 10,90-1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5:23:58.80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1,'123'9,"-47"-1,346 9,-229-19,349 10,-380 6,398 17,-542-31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59:14.37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0 297,'496'3,"527"-6,-732-9,134-1,596 14,-1020-1,0 0,0 0,0 0,0 0,-1 0,1 0,0 0,0 0,0 0,0 0,0 0,-1-1,1 1,0 0,0 0,0-1,-1 1,1-1,0 1,1-2,-11-9,-42-15,36 19,-55-29,-144-52,171 75,0 2,0 2,-1 1,-89-3,-774 12,369 0,459-4,-116-22,76 12,-222 4,230 10,90-1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6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0 110 24575,'4'-1'0,"0"-1"0,0 1 0,0-1 0,0 0 0,-1 0 0,1-1 0,-1 1 0,1-1 0,-1 1 0,0-1 0,0 0 0,0-1 0,3-3 0,4-4 0,39-30 0,-45 39 0,-1 0 0,1-1 0,-1 1 0,1 0 0,0 1 0,0-1 0,0 1 0,0-1 0,0 1 0,0 1 0,0-1 0,7 0 0,-9 1 0,0 1 0,-1 0 0,1-1 0,0 1 0,-1 0 0,1 0 0,-1 0 0,1 0 0,-1 0 0,0 0 0,1 1 0,-1-1 0,0 0 0,0 1 0,0-1 0,0 1 0,0-1 0,0 1 0,0-1 0,-1 1 0,1 0 0,0-1 0,-1 1 0,1 0 0,-1 0 0,0-1 0,0 3 0,4 54 0,-4-53 0,-4 448-1365,4-431-5461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1 267 24575,'0'-30'0,"0"15"0,0 0 0,1 0 0,1 0 0,0 0 0,7-22 0,-7 31 0,1 0 0,-1 0 0,1 0 0,1 1 0,-1-1 0,1 1 0,0-1 0,0 1 0,0 1 0,1-1 0,0 0 0,0 1 0,0 0 0,0 0 0,9-4 0,-1 1 0,0 0 0,0 1 0,1 1 0,24-7 0,-35 12 0,1-1 0,-1 0 0,0 1 0,1 0 0,-1 0 0,1 0 0,-1 0 0,1 1 0,-1-1 0,1 1 0,3 1 0,-5-1 0,0 0 0,0 0 0,-1 0 0,1 1 0,0-1 0,-1 0 0,1 1 0,-1-1 0,0 0 0,1 1 0,-1 0 0,0-1 0,0 1 0,0 0 0,0 0 0,0-1 0,0 1 0,-1 0 0,1 0 0,-1 0 0,1 2 0,2 19 0,-1 1 0,-1-1 0,-1 0 0,-4 36 0,0 8 0,3-36 0,-1 0 0,-1 1 0,-8 33 0,8-53 0,-1 0 0,0 0 0,-1 0 0,0-1 0,-1 1 0,0-1 0,0-1 0,-1 1 0,-1-1 0,-14 15 0,-90 81 0,128-112 0,1 0 0,-1 1 0,1 2 0,0-1 0,30-1 0,-9 4 0,59 4 0,-18 10 87,-52-8-813,45 3 0,-47-8-6100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24575,'2'0'0,"0"0"0,1 1 0,-1-1 0,0 1 0,0 0 0,1 0 0,-1 0 0,0 0 0,0 0 0,0 0 0,0 1 0,0-1 0,0 0 0,-1 1 0,1 0 0,0-1 0,-1 1 0,1 0 0,-1 0 0,0 0 0,1 0 0,-1 0 0,0 0 0,0 0 0,0 1 0,-1-1 0,1 0 0,0 0 0,-1 1 0,0-1 0,1 0 0,-1 4 0,2 12 0,-1 1 0,0 0 0,-3 21 0,1-19 0,2-12 0,-2 1 0,1-1 0,-1 1 0,-1-1 0,0 0 0,0 0 0,-1 0 0,0 0 0,-1 0 0,1 0 0,-11 15 0,14-24 0,-1 1 0,1 0 0,-1-1 0,1 1 0,-1-1 0,1 1 0,0 0 0,-1-1 0,1 1 0,0 0 0,0 0 0,0-1 0,0 1 0,-1 0 0,1-1 0,0 1 0,0 0 0,0 0 0,0-1 0,1 1 0,-1 0 0,0-1 0,0 1 0,0 0 0,0 0 0,1-1 0,-1 1 0,0 0 0,1-1 0,-1 1 0,1-1 0,-1 1 0,0 0 0,1-1 0,0 1 0,-1-1 0,1 1 0,-1-1 0,1 0 0,-1 1 0,1-1 0,0 1 0,-1-1 0,1 0 0,0 0 0,-1 1 0,1-1 0,0 0 0,0 0 0,-1 0 0,1 0 0,0 0 0,-1 0 0,1 0 0,1 0 0,50 0 0,-43 0 0,40-2 0,107-1 0,-137 4 0,-1 1 0,0 1 0,0 0 0,0 2 0,0 0 0,22 10 0,-36-13 0,0 0 0,0 1 0,-1-1 0,0 1 0,1 0 0,-1 0 0,0 1 0,0-1 0,-1 0 0,1 1 0,-1 0 0,0 0 0,0 0 0,0 0 0,0 0 0,-1 0 0,1 0 0,-1 0 0,0 1 0,-1-1 0,1 0 0,-1 1 0,0-1 0,0 1 0,0 5 0,0-5 0,-1 0 0,1 0 0,-1 1 0,0-1 0,0 0 0,-1 0 0,1 0 0,-1 0 0,0 0 0,-1-1 0,1 1 0,-1-1 0,0 1 0,0-1 0,0 0 0,0 0 0,-1 0 0,0 0 0,0-1 0,0 0 0,-5 4 0,-8 0 5,1 0 0,-1-1 0,0-1-1,0-1 1,-1 0 0,1-1 0,-21 0 0,-131-4-192,75-2-1030,73 3-5609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6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0 24575,'-1'14'0,"-1"0"0,0 0 0,-5 17 0,-4 27 0,-1 5 0,9-53 0,1 0 0,-1 0 0,2 0 0,-1 1 0,1-1 0,1 0 0,0 1 0,2 18 0,-1-28 0,-1 1 0,1-1 0,-1 1 0,1-1 0,0 1 0,-1-1 0,1 0 0,0 1 0,0-1 0,0 0 0,0 1 0,0-1 0,0 0 0,1 0 0,-1 0 0,0 0 0,0 0 0,1 0 0,-1-1 0,1 1 0,-1 0 0,1-1 0,2 2 0,0-2 0,0 1 0,0-1 0,0 1 0,0-1 0,0-1 0,0 1 0,0-1 0,-1 1 0,8-3 0,-2 0 0,1 0 0,-1-1 0,0 0 0,0-1 0,0 0 0,0 0 0,10-9 0,-15 9 0,1-1 0,-1 1 0,-1-1 0,1 0 0,-1 0 0,0 0 0,0 0 0,-1-1 0,1 1 0,-2-1 0,3-10 0,-3 10 0,1 1 0,0-1 0,0 0 0,0 1 0,1-1 0,0 1 0,0 0 0,8-11 0,-11 17 0,1-1 0,-1 1 0,0 0 0,0 0 0,1 0 0,-1 0 0,0-1 0,1 1 0,-1 0 0,0 0 0,1 0 0,-1 0 0,0 0 0,1 0 0,-1 0 0,0 0 0,1 0 0,-1 0 0,0 0 0,1 0 0,-1 0 0,0 0 0,1 0 0,-1 0 0,0 1 0,1-1 0,-1 0 0,0 0 0,0 0 0,1 0 0,-1 1 0,0-1 0,0 0 0,1 0 0,-1 1 0,0-1 0,0 0 0,1 0 0,-1 1 0,0-1 0,0 0 0,0 1 0,0-1 0,0 0 0,1 0 0,-1 1 0,0-1 0,0 0 0,0 1 0,0-1 0,0 0 0,0 1 0,0-1 0,0 0 0,0 1 0,0-1 0,0 0 0,-1 1 0,5 22 0,0 283 61,-7-160-1487,3-125-5400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9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24575,'-1'12'0,"-1"1"0,0-1 0,-5 19 0,-4 25 0,7-7 0,3 0 0,4 50 0,-3-97 0,0-1 0,0 1 0,0-1 0,0 1 0,1-1 0,-1 1 0,0-1 0,1 0 0,-1 1 0,1-1 0,-1 0 0,1 1 0,0-1 0,-1 0 0,1 0 0,0 1 0,0-1 0,0 0 0,0 0 0,0 0 0,0 0 0,0 0 0,0-1 0,0 1 0,1 0 0,-1 0 0,0-1 0,1 1 0,-1-1 0,0 1 0,1-1 0,-1 1 0,1-1 0,-1 0 0,0 0 0,1 0 0,-1 0 0,1 0 0,-1 0 0,1 0 0,-1 0 0,0 0 0,3-1 0,7-3 0,1 1 0,-1-2 0,1 1 0,15-11 0,9-2 0,-14 12 0,-1 0 0,1 2 0,0 1 0,0 0 0,0 1 0,40 5 0,-58-4 0,-1 1 0,1 0 0,-1 0 0,1 0 0,-1 0 0,1 0 0,-1 1 0,0 0 0,1 0 0,-1-1 0,0 2 0,0-1 0,-1 0 0,1 1 0,4 4 0,-3-2 0,0 1 0,0-1 0,-1 1 0,0 0 0,0 0 0,0 1 0,3 12 0,-2 2 0,0 0 0,-1 1 0,-2 0 0,0 25 0,-1-40 0,0-1 0,-1 1 0,1-1 0,-1 1 0,-1-1 0,1 1 0,-1-1 0,0 0 0,-1 0 0,0 0 0,0 0 0,0 0 0,0-1 0,-1 1 0,-5 5 0,3-5 0,0-1 0,0 1 0,-1-1 0,0 0 0,0-1 0,0 0 0,-1 0 0,1-1 0,-1 1 0,-12 2 0,-14 1 0,1-2 0,-1-1 0,0-1 0,-58-4 0,71 1 0,-52-1-1365,52 1-5461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1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 24575,'4'0'0,"1"-4"0,5-2 0,8 1 0,5-4 0,4 1 0,1 0 0,-1 3 0,1 2 0,-2-4 0,0 1 0,-5 1-8191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5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24575,'0'371'0,"0"-363"0,1 0 0,0 0 0,1-1 0,-1 1 0,2-1 0,-1 0 0,1 1 0,0-1 0,0 0 0,1 0 0,0-1 0,0 1 0,1-1 0,-1 0 0,1 0 0,1 0 0,-1-1 0,1 0 0,0 0 0,9 5 0,12 8 0,1-2 0,0-1 0,46 17 0,-73-32 0,15 6 0,1-1 0,-1-1 0,1 0 0,-1-1 0,1-1 0,0 0 0,0-2 0,0 0 0,0 0 0,0-2 0,-1 0 0,1-1 0,0-1 0,16-6 0,-20 3 0,0-1 0,0-1 0,-1 0 0,0-1 0,-1 0 0,0-1 0,-1 0 0,0 0 0,0-2 0,-2 1 0,1-1 0,-1 0 0,-1 0 0,-1-1 0,0 0 0,0 0 0,-2-1 0,0 0 0,3-20 0,-7 30 0,0 0 0,-1 0 0,1 0 0,-1 0 0,-1 0 0,1 0 0,-1 0 0,0 1 0,0-1 0,0 0 0,0 1 0,-1 0 0,0-1 0,0 1 0,0 0 0,0 0 0,-1 1 0,0-1 0,1 1 0,-1 0 0,-7-4 0,2 0 0,-1 1 0,0 0 0,-1 1 0,1 0 0,-1 1 0,0 0 0,-1 1 0,-13-3 0,-20 1 0,-1 3 0,0 1 0,-70 8 0,109-6 0,0 0 0,0 1 0,0 0 0,0 0 0,1 1 0,-1-1 0,1 2 0,0-1 0,0 1 0,0-1 0,0 2 0,1-1 0,-10 10 0,-2 5 0,1 1 0,-21 32 0,11-15 0,8-7-1365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33:48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543 3395 24575,'-3'-148'0,"-6"1"0,-7 1 0,-6 0 0,-48-168 0,45 218 0,-14-107 0,32 150 0,3-1 0,3 1 0,8-93 0,8-159 0,-12 152 0,2 99 0,14-65 0,-2 17 0,-4 17 0,-5 40 0,-2 0 0,-2-1 0,-2-71 0,-15 43 0,8 53 0,2 1 0,-2-27 0,6-254 0,2 273 0,2 0 0,0 0 0,19-53 0,-15 56 0,-2 0 0,0 0 0,-2-1 0,4-41 0,-57 135 0,-93 103 0,113-136 0,-2-2 0,-41 37 0,37-38 0,-56 68 0,38-16 0,114-146 0,-45 46 0,0-1 0,-1 0 0,18-25 0,10-18 0,76-78 0,-74 88 0,39-31 0,-32 32 0,-50 46 0,7-8 0,1 1 0,0 0 0,0 1 0,1 0 0,24-13 0,-33 21 0,1-1 0,-1 1 0,1 0 0,0 0 0,-1 0 0,1 1 0,0-1 0,0 1 0,0 0 0,-1 0 0,1 0 0,0 1 0,0-1 0,0 1 0,-1 0 0,1 0 0,0 0 0,-1 0 0,1 1 0,-1 0 0,0-1 0,1 1 0,-1 1 0,0-1 0,0 0 0,0 1 0,4 4 0,13 16 0,-1 0 0,-2 0 0,0 2 0,-2 0 0,0 1 0,12 32 0,-12-24 0,3-1 0,0 0 0,29 37 0,-34-57-1365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5:24:00.89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52,'523'-18,"-61"1,-124 19,137-3,-304-7,123-1,-272 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59:14.37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0 297,'496'3,"527"-6,-732-9,134-1,596 14,-1020-1,0 0,0 0,0 0,0 0,-1 0,1 0,0 0,0 0,0 0,0 0,0 0,-1-1,1 1,0 0,0 0,0-1,-1 1,1-1,0 1,1-2,-11-9,-42-15,36 19,-55-29,-144-52,171 75,0 2,0 2,-1 1,-89-3,-774 12,369 0,459-4,-116-22,76 12,-222 4,230 10,90-1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6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0 110 24575,'4'-1'0,"0"-1"0,0 1 0,0-1 0,0 0 0,-1 0 0,1-1 0,-1 1 0,1-1 0,-1 1 0,0-1 0,0 0 0,0-1 0,3-3 0,4-4 0,39-30 0,-45 39 0,-1 0 0,1-1 0,-1 1 0,1 0 0,0 1 0,0-1 0,0 1 0,0-1 0,0 1 0,0 1 0,0-1 0,7 0 0,-9 1 0,0 1 0,-1 0 0,1-1 0,0 1 0,-1 0 0,1 0 0,-1 0 0,1 0 0,-1 0 0,0 0 0,1 1 0,-1-1 0,0 0 0,0 1 0,0-1 0,0 1 0,0-1 0,0 1 0,0-1 0,-1 1 0,1 0 0,0-1 0,-1 1 0,1 0 0,-1 0 0,0-1 0,0 3 0,4 54 0,-4-53 0,-4 448-1365,4-431-5461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1 267 24575,'0'-30'0,"0"15"0,0 0 0,1 0 0,1 0 0,0 0 0,7-22 0,-7 31 0,1 0 0,-1 0 0,1 0 0,1 1 0,-1-1 0,1 1 0,0-1 0,0 1 0,0 1 0,1-1 0,0 0 0,0 1 0,0 0 0,0 0 0,9-4 0,-1 1 0,0 0 0,0 1 0,1 1 0,24-7 0,-35 12 0,1-1 0,-1 0 0,0 1 0,1 0 0,-1 0 0,1 0 0,-1 0 0,1 1 0,-1-1 0,1 1 0,3 1 0,-5-1 0,0 0 0,0 0 0,-1 0 0,1 1 0,0-1 0,-1 0 0,1 1 0,-1-1 0,0 0 0,1 1 0,-1 0 0,0-1 0,0 1 0,0 0 0,0 0 0,0-1 0,0 1 0,-1 0 0,1 0 0,-1 0 0,1 2 0,2 19 0,-1 1 0,-1-1 0,-1 0 0,-4 36 0,0 8 0,3-36 0,-1 0 0,-1 1 0,-8 33 0,8-53 0,-1 0 0,0 0 0,-1 0 0,0-1 0,-1 1 0,0-1 0,0-1 0,-1 1 0,-1-1 0,-14 15 0,-90 81 0,128-112 0,1 0 0,-1 1 0,1 2 0,0-1 0,30-1 0,-9 4 0,59 4 0,-18 10 87,-52-8-813,45 3 0,-47-8-6100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24575,'2'0'0,"0"0"0,1 1 0,-1-1 0,0 1 0,0 0 0,1 0 0,-1 0 0,0 0 0,0 0 0,0 0 0,0 1 0,0-1 0,0 0 0,-1 1 0,1 0 0,0-1 0,-1 1 0,1 0 0,-1 0 0,0 0 0,1 0 0,-1 0 0,0 0 0,0 0 0,0 1 0,-1-1 0,1 0 0,0 0 0,-1 1 0,0-1 0,1 0 0,-1 4 0,2 12 0,-1 1 0,0 0 0,-3 21 0,1-19 0,2-12 0,-2 1 0,1-1 0,-1 1 0,-1-1 0,0 0 0,0 0 0,-1 0 0,0 0 0,-1 0 0,1 0 0,-11 15 0,14-24 0,-1 1 0,1 0 0,-1-1 0,1 1 0,-1-1 0,1 1 0,0 0 0,-1-1 0,1 1 0,0 0 0,0 0 0,0-1 0,0 1 0,-1 0 0,1-1 0,0 1 0,0 0 0,0 0 0,0-1 0,1 1 0,-1 0 0,0-1 0,0 1 0,0 0 0,0 0 0,1-1 0,-1 1 0,0 0 0,1-1 0,-1 1 0,1-1 0,-1 1 0,0 0 0,1-1 0,0 1 0,-1-1 0,1 1 0,-1-1 0,1 0 0,-1 1 0,1-1 0,0 1 0,-1-1 0,1 0 0,0 0 0,-1 1 0,1-1 0,0 0 0,0 0 0,-1 0 0,1 0 0,0 0 0,-1 0 0,1 0 0,1 0 0,50 0 0,-43 0 0,40-2 0,107-1 0,-137 4 0,-1 1 0,0 1 0,0 0 0,0 2 0,0 0 0,22 10 0,-36-13 0,0 0 0,0 1 0,-1-1 0,0 1 0,1 0 0,-1 0 0,0 1 0,0-1 0,-1 0 0,1 1 0,-1 0 0,0 0 0,0 0 0,0 0 0,0 0 0,-1 0 0,1 0 0,-1 0 0,0 1 0,-1-1 0,1 0 0,-1 1 0,0-1 0,0 1 0,0 5 0,0-5 0,-1 0 0,1 0 0,-1 1 0,0-1 0,0 0 0,-1 0 0,1 0 0,-1 0 0,0 0 0,-1-1 0,1 1 0,-1-1 0,0 1 0,0-1 0,0 0 0,0 0 0,-1 0 0,0 0 0,0-1 0,0 0 0,-5 4 0,-8 0 5,1 0 0,-1-1 0,0-1-1,0-1 1,-1 0 0,1-1 0,-21 0 0,-131-4-192,75-2-1030,73 3-5609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6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0 24575,'-1'14'0,"-1"0"0,0 0 0,-5 17 0,-4 27 0,-1 5 0,9-53 0,1 0 0,-1 0 0,2 0 0,-1 1 0,1-1 0,1 0 0,0 1 0,2 18 0,-1-28 0,-1 1 0,1-1 0,-1 1 0,1-1 0,0 1 0,-1-1 0,1 0 0,0 1 0,0-1 0,0 0 0,0 1 0,0-1 0,0 0 0,1 0 0,-1 0 0,0 0 0,0 0 0,1 0 0,-1-1 0,1 1 0,-1 0 0,1-1 0,2 2 0,0-2 0,0 1 0,0-1 0,0 1 0,0-1 0,0-1 0,0 1 0,0-1 0,-1 1 0,8-3 0,-2 0 0,1 0 0,-1-1 0,0 0 0,0-1 0,0 0 0,0 0 0,10-9 0,-15 9 0,1-1 0,-1 1 0,-1-1 0,1 0 0,-1 0 0,0 0 0,0 0 0,-1-1 0,1 1 0,-2-1 0,3-10 0,-3 10 0,1 1 0,0-1 0,0 0 0,0 1 0,1-1 0,0 1 0,0 0 0,8-11 0,-11 17 0,1-1 0,-1 1 0,0 0 0,0 0 0,1 0 0,-1 0 0,0-1 0,1 1 0,-1 0 0,0 0 0,1 0 0,-1 0 0,0 0 0,1 0 0,-1 0 0,0 0 0,1 0 0,-1 0 0,0 0 0,1 0 0,-1 0 0,0 0 0,1 0 0,-1 0 0,0 1 0,1-1 0,-1 0 0,0 0 0,0 0 0,1 0 0,-1 1 0,0-1 0,0 0 0,1 0 0,-1 1 0,0-1 0,0 0 0,1 0 0,-1 1 0,0-1 0,0 0 0,0 1 0,0-1 0,0 0 0,1 0 0,-1 1 0,0-1 0,0 0 0,0 1 0,0-1 0,0 0 0,0 1 0,0-1 0,0 0 0,0 1 0,0-1 0,0 0 0,-1 1 0,5 22 0,0 283 61,-7-160-1487,3-125-5400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9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24575,'-1'12'0,"-1"1"0,0-1 0,-5 19 0,-4 25 0,7-7 0,3 0 0,4 50 0,-3-97 0,0-1 0,0 1 0,0-1 0,0 1 0,1-1 0,-1 1 0,0-1 0,1 0 0,-1 1 0,1-1 0,-1 0 0,1 1 0,0-1 0,-1 0 0,1 0 0,0 1 0,0-1 0,0 0 0,0 0 0,0 0 0,0 0 0,0 0 0,0-1 0,0 1 0,1 0 0,-1 0 0,0-1 0,1 1 0,-1-1 0,0 1 0,1-1 0,-1 1 0,1-1 0,-1 0 0,0 0 0,1 0 0,-1 0 0,1 0 0,-1 0 0,1 0 0,-1 0 0,0 0 0,3-1 0,7-3 0,1 1 0,-1-2 0,1 1 0,15-11 0,9-2 0,-14 12 0,-1 0 0,1 2 0,0 1 0,0 0 0,0 1 0,40 5 0,-58-4 0,-1 1 0,1 0 0,-1 0 0,1 0 0,-1 0 0,1 0 0,-1 1 0,0 0 0,1 0 0,-1-1 0,0 2 0,0-1 0,-1 0 0,1 1 0,4 4 0,-3-2 0,0 1 0,0-1 0,-1 1 0,0 0 0,0 0 0,0 1 0,3 12 0,-2 2 0,0 0 0,-1 1 0,-2 0 0,0 25 0,-1-40 0,0-1 0,-1 1 0,1-1 0,-1 1 0,-1-1 0,1 1 0,-1-1 0,0 0 0,-1 0 0,0 0 0,0 0 0,0 0 0,0-1 0,-1 1 0,-5 5 0,3-5 0,0-1 0,0 1 0,-1-1 0,0 0 0,0-1 0,0 0 0,-1 0 0,1-1 0,-1 1 0,-12 2 0,-14 1 0,1-2 0,-1-1 0,0-1 0,-58-4 0,71 1 0,-52-1-1365,52 1-5461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1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 24575,'4'0'0,"1"-4"0,5-2 0,8 1 0,5-4 0,4 1 0,1 0 0,-1 3 0,1 2 0,-2-4 0,0 1 0,-5 1-8191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5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24575,'0'371'0,"0"-363"0,1 0 0,0 0 0,1-1 0,-1 1 0,2-1 0,-1 0 0,1 1 0,0-1 0,0 0 0,1 0 0,0-1 0,0 1 0,1-1 0,-1 0 0,1 0 0,1 0 0,-1-1 0,1 0 0,0 0 0,9 5 0,12 8 0,1-2 0,0-1 0,46 17 0,-73-32 0,15 6 0,1-1 0,-1-1 0,1 0 0,-1-1 0,1-1 0,0 0 0,0-2 0,0 0 0,0 0 0,0-2 0,-1 0 0,1-1 0,0-1 0,16-6 0,-20 3 0,0-1 0,0-1 0,-1 0 0,0-1 0,-1 0 0,0-1 0,-1 0 0,0 0 0,0-2 0,-2 1 0,1-1 0,-1 0 0,-1 0 0,-1-1 0,0 0 0,0 0 0,-2-1 0,0 0 0,3-20 0,-7 30 0,0 0 0,-1 0 0,1 0 0,-1 0 0,-1 0 0,1 0 0,-1 0 0,0 1 0,0-1 0,0 0 0,0 1 0,-1 0 0,0-1 0,0 1 0,0 0 0,0 0 0,-1 1 0,0-1 0,1 1 0,-1 0 0,-7-4 0,2 0 0,-1 1 0,0 0 0,-1 1 0,1 0 0,-1 1 0,0 0 0,-1 1 0,-13-3 0,-20 1 0,-1 3 0,0 1 0,-70 8 0,109-6 0,0 0 0,0 1 0,0 0 0,0 0 0,1 1 0,-1-1 0,1 2 0,0-1 0,0 1 0,0-1 0,0 2 0,1-1 0,-10 10 0,-2 5 0,1 1 0,-21 32 0,11-15 0,8-7-1365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9:15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1782 24575,'38'0'0,"4"0"0,53-5 0,-81 3 0,0-1 0,0 0 0,-1-1 0,1 0 0,-1-1 0,0-1 0,21-11 0,82-64 0,-21 13 0,-26 20 0,76-69 0,-99 84 0,-37 28 0,-1-1 0,1 1 0,-2-2 0,1 1 0,-1-1 0,0 0 0,12-16 0,133-236 0,-144 242 0,-2 0 0,0-1 0,0 0 0,-2 0 0,0 0 0,2-32 0,-5 13 0,-1 0 0,-6-50 0,6 84 0,-1-1 0,0 0 0,0 1 0,-1-1 0,1 0 0,-1 1 0,1 0 0,-1-1 0,0 1 0,0 0 0,-1 0 0,1 0 0,0 0 0,-1 0 0,0 1 0,0-1 0,0 1 0,0 0 0,0 0 0,-4-2 0,3 1 0,-1 0 0,1 0 0,0 0 0,0 0 0,1-1 0,-1 0 0,1 1 0,0-1 0,-1-1 0,-2-5 0,-3-10 0,-6-11 0,-27-43 0,35 64 0,-1 0 0,0 1 0,0 0 0,0 0 0,-1 1 0,-1 0 0,-19-13 0,19 14 0,0-1 0,0 0 0,1 0 0,-11-13 0,-28-24 0,-170-105 0,197 138 0,0 2 0,-1 0 0,-30-10 0,35 15 0,0-1 0,0-1 0,1 0 0,0-1 0,0-1 0,1 0 0,-20-17 0,-1-11-1365,27 25-5461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9:19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683 0 24575,'-682'0'0,"682"0"0,0 0 0,0 0 0,0 0 0,0 0 0,0 0 0,0 0 0,0 0 0,0 0 0,1 0 0,-1 0 0,0 1 0,0-1 0,0 0 0,0 0 0,0 0 0,0 0 0,0 0 0,0 0 0,0 0 0,0 0 0,0 0 0,0 0 0,0 0 0,0 1 0,0-1 0,0 0 0,0 0 0,0 0 0,0 0 0,0 0 0,0 0 0,0 0 0,0 0 0,0 0 0,0 0 0,0 1 0,0-1 0,0 0 0,0 0 0,0 0 0,0 0 0,0 0 0,0 0 0,0 0 0,0 0 0,0 0 0,0 0 0,0 0 0,0 0 0,0 1 0,-1-1 0,1 0 0,0 0 0,0 0 0,0 0 0,0 0 0,0 0 0,0 0 0,0 0 0,0 0 0,0 0 0,0 0 0,0 0 0,-1 0 0,13 9 0,15 7 0,-14-10 0,-1 1 0,0 0 0,-1 1 0,0 1 0,0 0 0,-1 0 0,17 19 0,-14-14 0,1 0 0,0-1 0,20 14 0,5-1 0,-24-14 0,1-1 0,0-1 0,1-1 0,25 11 0,-23-12-1365,-5-1-5461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5:23:58.80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1,'123'9,"-47"-1,346 9,-229-19,349 10,-380 6,398 17,-542-31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59:14.37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0 297,'496'3,"527"-6,-732-9,134-1,596 14,-1020-1,0 0,0 0,0 0,0 0,-1 0,1 0,0 0,0 0,0 0,0 0,0 0,-1-1,1 1,0 0,0 0,0-1,-1 1,1-1,0 1,1-2,-11-9,-42-15,36 19,-55-29,-144-52,171 75,0 2,0 2,-1 1,-89-3,-774 12,369 0,459-4,-116-22,76 12,-222 4,230 10,90-1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6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0 110 24575,'4'-1'0,"0"-1"0,0 1 0,0-1 0,0 0 0,-1 0 0,1-1 0,-1 1 0,1-1 0,-1 1 0,0-1 0,0 0 0,0-1 0,3-3 0,4-4 0,39-30 0,-45 39 0,-1 0 0,1-1 0,-1 1 0,1 0 0,0 1 0,0-1 0,0 1 0,0-1 0,0 1 0,0 1 0,0-1 0,7 0 0,-9 1 0,0 1 0,-1 0 0,1-1 0,0 1 0,-1 0 0,1 0 0,-1 0 0,1 0 0,-1 0 0,0 0 0,1 1 0,-1-1 0,0 0 0,0 1 0,0-1 0,0 1 0,0-1 0,0 1 0,0-1 0,-1 1 0,1 0 0,0-1 0,-1 1 0,1 0 0,-1 0 0,0-1 0,0 3 0,4 54 0,-4-53 0,-4 448-1365,4-431-5461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1 267 24575,'0'-30'0,"0"15"0,0 0 0,1 0 0,1 0 0,0 0 0,7-22 0,-7 31 0,1 0 0,-1 0 0,1 0 0,1 1 0,-1-1 0,1 1 0,0-1 0,0 1 0,0 1 0,1-1 0,0 0 0,0 1 0,0 0 0,0 0 0,9-4 0,-1 1 0,0 0 0,0 1 0,1 1 0,24-7 0,-35 12 0,1-1 0,-1 0 0,0 1 0,1 0 0,-1 0 0,1 0 0,-1 0 0,1 1 0,-1-1 0,1 1 0,3 1 0,-5-1 0,0 0 0,0 0 0,-1 0 0,1 1 0,0-1 0,-1 0 0,1 1 0,-1-1 0,0 0 0,1 1 0,-1 0 0,0-1 0,0 1 0,0 0 0,0 0 0,0-1 0,0 1 0,-1 0 0,1 0 0,-1 0 0,1 2 0,2 19 0,-1 1 0,-1-1 0,-1 0 0,-4 36 0,0 8 0,3-36 0,-1 0 0,-1 1 0,-8 33 0,8-53 0,-1 0 0,0 0 0,-1 0 0,0-1 0,-1 1 0,0-1 0,0-1 0,-1 1 0,-1-1 0,-14 15 0,-90 81 0,128-112 0,1 0 0,-1 1 0,1 2 0,0-1 0,30-1 0,-9 4 0,59 4 0,-18 10 87,-52-8-813,45 3 0,-47-8-6100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24575,'2'0'0,"0"0"0,1 1 0,-1-1 0,0 1 0,0 0 0,1 0 0,-1 0 0,0 0 0,0 0 0,0 0 0,0 1 0,0-1 0,0 0 0,-1 1 0,1 0 0,0-1 0,-1 1 0,1 0 0,-1 0 0,0 0 0,1 0 0,-1 0 0,0 0 0,0 0 0,0 1 0,-1-1 0,1 0 0,0 0 0,-1 1 0,0-1 0,1 0 0,-1 4 0,2 12 0,-1 1 0,0 0 0,-3 21 0,1-19 0,2-12 0,-2 1 0,1-1 0,-1 1 0,-1-1 0,0 0 0,0 0 0,-1 0 0,0 0 0,-1 0 0,1 0 0,-11 15 0,14-24 0,-1 1 0,1 0 0,-1-1 0,1 1 0,-1-1 0,1 1 0,0 0 0,-1-1 0,1 1 0,0 0 0,0 0 0,0-1 0,0 1 0,-1 0 0,1-1 0,0 1 0,0 0 0,0 0 0,0-1 0,1 1 0,-1 0 0,0-1 0,0 1 0,0 0 0,0 0 0,1-1 0,-1 1 0,0 0 0,1-1 0,-1 1 0,1-1 0,-1 1 0,0 0 0,1-1 0,0 1 0,-1-1 0,1 1 0,-1-1 0,1 0 0,-1 1 0,1-1 0,0 1 0,-1-1 0,1 0 0,0 0 0,-1 1 0,1-1 0,0 0 0,0 0 0,-1 0 0,1 0 0,0 0 0,-1 0 0,1 0 0,1 0 0,50 0 0,-43 0 0,40-2 0,107-1 0,-137 4 0,-1 1 0,0 1 0,0 0 0,0 2 0,0 0 0,22 10 0,-36-13 0,0 0 0,0 1 0,-1-1 0,0 1 0,1 0 0,-1 0 0,0 1 0,0-1 0,-1 0 0,1 1 0,-1 0 0,0 0 0,0 0 0,0 0 0,0 0 0,-1 0 0,1 0 0,-1 0 0,0 1 0,-1-1 0,1 0 0,-1 1 0,0-1 0,0 1 0,0 5 0,0-5 0,-1 0 0,1 0 0,-1 1 0,0-1 0,0 0 0,-1 0 0,1 0 0,-1 0 0,0 0 0,-1-1 0,1 1 0,-1-1 0,0 1 0,0-1 0,0 0 0,0 0 0,-1 0 0,0 0 0,0-1 0,0 0 0,-5 4 0,-8 0 5,1 0 0,-1-1 0,0-1-1,0-1 1,-1 0 0,1-1 0,-21 0 0,-131-4-192,75-2-1030,73 3-5609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6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0 24575,'-1'14'0,"-1"0"0,0 0 0,-5 17 0,-4 27 0,-1 5 0,9-53 0,1 0 0,-1 0 0,2 0 0,-1 1 0,1-1 0,1 0 0,0 1 0,2 18 0,-1-28 0,-1 1 0,1-1 0,-1 1 0,1-1 0,0 1 0,-1-1 0,1 0 0,0 1 0,0-1 0,0 0 0,0 1 0,0-1 0,0 0 0,1 0 0,-1 0 0,0 0 0,0 0 0,1 0 0,-1-1 0,1 1 0,-1 0 0,1-1 0,2 2 0,0-2 0,0 1 0,0-1 0,0 1 0,0-1 0,0-1 0,0 1 0,0-1 0,-1 1 0,8-3 0,-2 0 0,1 0 0,-1-1 0,0 0 0,0-1 0,0 0 0,0 0 0,10-9 0,-15 9 0,1-1 0,-1 1 0,-1-1 0,1 0 0,-1 0 0,0 0 0,0 0 0,-1-1 0,1 1 0,-2-1 0,3-10 0,-3 10 0,1 1 0,0-1 0,0 0 0,0 1 0,1-1 0,0 1 0,0 0 0,8-11 0,-11 17 0,1-1 0,-1 1 0,0 0 0,0 0 0,1 0 0,-1 0 0,0-1 0,1 1 0,-1 0 0,0 0 0,1 0 0,-1 0 0,0 0 0,1 0 0,-1 0 0,0 0 0,1 0 0,-1 0 0,0 0 0,1 0 0,-1 0 0,0 0 0,1 0 0,-1 0 0,0 1 0,1-1 0,-1 0 0,0 0 0,0 0 0,1 0 0,-1 1 0,0-1 0,0 0 0,1 0 0,-1 1 0,0-1 0,0 0 0,1 0 0,-1 1 0,0-1 0,0 0 0,0 1 0,0-1 0,0 0 0,1 0 0,-1 1 0,0-1 0,0 0 0,0 1 0,0-1 0,0 0 0,0 1 0,0-1 0,0 0 0,0 1 0,0-1 0,0 0 0,-1 1 0,5 22 0,0 283 61,-7-160-1487,3-125-5400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9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24575,'-1'12'0,"-1"1"0,0-1 0,-5 19 0,-4 25 0,7-7 0,3 0 0,4 50 0,-3-97 0,0-1 0,0 1 0,0-1 0,0 1 0,1-1 0,-1 1 0,0-1 0,1 0 0,-1 1 0,1-1 0,-1 0 0,1 1 0,0-1 0,-1 0 0,1 0 0,0 1 0,0-1 0,0 0 0,0 0 0,0 0 0,0 0 0,0 0 0,0-1 0,0 1 0,1 0 0,-1 0 0,0-1 0,1 1 0,-1-1 0,0 1 0,1-1 0,-1 1 0,1-1 0,-1 0 0,0 0 0,1 0 0,-1 0 0,1 0 0,-1 0 0,1 0 0,-1 0 0,0 0 0,3-1 0,7-3 0,1 1 0,-1-2 0,1 1 0,15-11 0,9-2 0,-14 12 0,-1 0 0,1 2 0,0 1 0,0 0 0,0 1 0,40 5 0,-58-4 0,-1 1 0,1 0 0,-1 0 0,1 0 0,-1 0 0,1 0 0,-1 1 0,0 0 0,1 0 0,-1-1 0,0 2 0,0-1 0,-1 0 0,1 1 0,4 4 0,-3-2 0,0 1 0,0-1 0,-1 1 0,0 0 0,0 0 0,0 1 0,3 12 0,-2 2 0,0 0 0,-1 1 0,-2 0 0,0 25 0,-1-40 0,0-1 0,-1 1 0,1-1 0,-1 1 0,-1-1 0,1 1 0,-1-1 0,0 0 0,-1 0 0,0 0 0,0 0 0,0 0 0,0-1 0,-1 1 0,-5 5 0,3-5 0,0-1 0,0 1 0,-1-1 0,0 0 0,0-1 0,0 0 0,-1 0 0,1-1 0,-1 1 0,-12 2 0,-14 1 0,1-2 0,-1-1 0,0-1 0,-58-4 0,71 1 0,-52-1-1365,52 1-5461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1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 24575,'4'0'0,"1"-4"0,5-2 0,8 1 0,5-4 0,4 1 0,1 0 0,-1 3 0,1 2 0,-2-4 0,0 1 0,-5 1-8191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5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24575,'0'371'0,"0"-363"0,1 0 0,0 0 0,1-1 0,-1 1 0,2-1 0,-1 0 0,1 1 0,0-1 0,0 0 0,1 0 0,0-1 0,0 1 0,1-1 0,-1 0 0,1 0 0,1 0 0,-1-1 0,1 0 0,0 0 0,9 5 0,12 8 0,1-2 0,0-1 0,46 17 0,-73-32 0,15 6 0,1-1 0,-1-1 0,1 0 0,-1-1 0,1-1 0,0 0 0,0-2 0,0 0 0,0 0 0,0-2 0,-1 0 0,1-1 0,0-1 0,16-6 0,-20 3 0,0-1 0,0-1 0,-1 0 0,0-1 0,-1 0 0,0-1 0,-1 0 0,0 0 0,0-2 0,-2 1 0,1-1 0,-1 0 0,-1 0 0,-1-1 0,0 0 0,0 0 0,-2-1 0,0 0 0,3-20 0,-7 30 0,0 0 0,-1 0 0,1 0 0,-1 0 0,-1 0 0,1 0 0,-1 0 0,0 1 0,0-1 0,0 0 0,0 1 0,-1 0 0,0-1 0,0 1 0,0 0 0,0 0 0,-1 1 0,0-1 0,1 1 0,-1 0 0,-7-4 0,2 0 0,-1 1 0,0 0 0,-1 1 0,1 0 0,-1 1 0,0 0 0,-1 1 0,-13-3 0,-20 1 0,-1 3 0,0 1 0,-70 8 0,109-6 0,0 0 0,0 1 0,0 0 0,0 0 0,1 1 0,-1-1 0,1 2 0,0-1 0,0 1 0,0-1 0,0 2 0,1-1 0,-10 10 0,-2 5 0,1 1 0,-21 32 0,11-15 0,8-7-1365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7:10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24575,'6'7'0,"-1"1"0,0 0 0,0 0 0,0 0 0,-1 0 0,0 1 0,-1-1 0,4 18 0,7 13 0,47 104 0,38 95 0,-78-179 0,-2 1 0,11 67 0,8 90 0,72 257 0,-99-424 0,-2 0 0,-2 0 0,0 72 0,-9-48 0,3 111 0,-1-182 0,1 1 0,-1-1 0,1 0 0,0 0 0,0 0 0,0 0 0,0 0 0,1-1 0,-1 1 0,1 0 0,-1-1 0,1 1 0,0-1 0,0 1 0,1-1 0,-1 0 0,0 0 0,1 0 0,-1 0 0,1 0 0,-1 0 0,1-1 0,0 0 0,0 1 0,0-1 0,0 0 0,0 0 0,4 0 0,9 3 0,1-2 0,0 0 0,0-1 0,19-1 0,-19 0 0,227-3 0,212 11 0,292 9 0,-486-19 0,-156 3 0,170-7 0,-237 0 0,0-2 0,60-20 0,-53 14 0,58-11 0,67 8 0,-33 5 0,-12 2 0,176 9 0,-135 3 0,-54 0 0,121-4 0,-231 1 0,1 0 0,0 0 0,0 0 0,-1 0 0,1 0 0,0-1 0,-1 1 0,1-1 0,-1 0 0,0 0 0,0 0 0,0-1 0,0 1 0,0-1 0,0 1 0,0-1 0,-1 0 0,0 0 0,1-1 0,-1 1 0,0 0 0,-1-1 0,1 1 0,0-1 0,-1 1 0,2-7 0,2-9 0,-1-1 0,-1 1 0,2-38 0,-4 46 0,-1-448 0,-12 318 0,-2-58 0,15-511 0,-1 698 0,-1 0 0,-1 0 0,0 0 0,0 0 0,-1 0 0,-1 0 0,0 1 0,0-1 0,-1 1 0,-1 1 0,0-1 0,-10-14 0,11 18 0,-1 0 0,1 1 0,-1 0 0,0 0 0,-1 0 0,1 1 0,-1 0 0,0 0 0,-1 1 0,1 0 0,-1 0 0,1 0 0,-1 1 0,0 1 0,-1-1 0,1 1 0,0 1 0,-12-2 0,-269 4 0,109 2 0,-665-3 0,685-13 0,3 0 0,-1293 13 0,659 1 0,731 2 0,-71 13 0,75-9 0,54-6 0,0-1 0,0 1 0,0-1 0,0 1 0,0 0 0,0-1 0,0 1 0,0 0 0,0 0 0,0 1 0,0-1 0,0 0 0,1 1 0,-1-1 0,0 1 0,1-1 0,-1 1 0,1 0 0,0 0 0,0 0 0,0 0 0,0 0 0,0 0 0,0 0 0,0 0 0,0 0 0,1 0 0,-1 0 0,1 0 0,0 1 0,0-1 0,-1 0 0,1 0 0,1 0 0,-1 1 0,1 2 0,1 10 0,0 0 0,1 0 0,1 0 0,6 15 0,-8-23 0,71 200 0,52 173 0,-108-296 0,11 134 0,-15-98 0,5 91 0,-11-106 0,24 118 0,-27-194 0,-1 0 0,-1 0 0,-3 30 0,2 30 0,0-86 0,-1 0 0,1 0 0,-1-1 0,1 1 0,0 0 0,0 0 0,0-1 0,1 1 0,-1-1 0,1 1 0,-1-1 0,1 0 0,0 1 0,0-1 0,0 0 0,0 0 0,0 0 0,0-1 0,0 1 0,1 0 0,-1-1 0,1 0 0,-1 1 0,1-1 0,-1 0 0,1 0 0,0 0 0,0-1 0,-1 1 0,7 0 0,10 1 0,-1-1 0,1-1 0,33-3 0,-19 1 0,728-2 0,-460 5 0,-68 14 0,-113-4 0,-9-1 0,86 4 0,-175-13 0,0 0 0,0 2 0,-1 1 0,1 0 0,33 12 0,-31-9 0,0-2 0,0 0 0,0-2 0,28 1 0,102-6 0,-59-1 0,36 5 0,115-4 0,-225-1 0,-1 0 0,0-2 0,25-8 0,-24 7 0,0 0 0,41-5 0,105-14 0,-102 14 0,75-5 0,-11 4 0,30-1 0,-120 14 0,-24 0 0,0 0 0,1-2 0,-1 0 0,19-3 0,-30 3 0,1-1 0,0 1 0,0-1 0,-1 0 0,1 0 0,-1-1 0,0 1 0,0-1 0,0 0 0,0 0 0,0 0 0,0-1 0,-1 1 0,0-1 0,0 0 0,0 0 0,3-5 0,6-14 0,0 0 0,-2 0 0,0-2 0,-2 1 0,-1-1 0,0 0 0,-2 0 0,-1-1 0,1-33 0,-5-24 0,-14-130 0,0 23 0,-2-21 0,5 97 0,1 11 0,-4-103 0,16 92 0,-4-131 0,2 242 0,-1 0 0,1-1 0,-1 1 0,0 0 0,0 0 0,0 0 0,-1 0 0,1 0 0,-1 0 0,0 0 0,0 0 0,0 1 0,0-1 0,0 1 0,0-1 0,-1 1 0,1 0 0,-1 0 0,0 0 0,1 0 0,-1 0 0,0 1 0,0-1 0,0 1 0,-1 0 0,1 0 0,-4-1 0,-11-2 0,0 0 0,0 2 0,-35-1 0,31 2 0,-324-1 0,1 1 0,137-23 0,130 12 0,-110-2 0,-1002 16-1365,1169-2-5461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5:24:00.89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52,'523'-18,"-61"1,-124 19,137-3,-304-7,123-1,-272 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9:15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1782 24575,'38'0'0,"4"0"0,53-5 0,-81 3 0,0-1 0,0 0 0,-1-1 0,1 0 0,-1-1 0,0-1 0,21-11 0,82-64 0,-21 13 0,-26 20 0,76-69 0,-99 84 0,-37 28 0,-1-1 0,1 1 0,-2-2 0,1 1 0,-1-1 0,0 0 0,12-16 0,133-236 0,-144 242 0,-2 0 0,0-1 0,0 0 0,-2 0 0,0 0 0,2-32 0,-5 13 0,-1 0 0,-6-50 0,6 84 0,-1-1 0,0 0 0,0 1 0,-1-1 0,1 0 0,-1 1 0,1 0 0,-1-1 0,0 1 0,0 0 0,-1 0 0,1 0 0,0 0 0,-1 0 0,0 1 0,0-1 0,0 1 0,0 0 0,0 0 0,-4-2 0,3 1 0,-1 0 0,1 0 0,0 0 0,0 0 0,1-1 0,-1 0 0,1 1 0,0-1 0,-1-1 0,-2-5 0,-3-10 0,-6-11 0,-27-43 0,35 64 0,-1 0 0,0 1 0,0 0 0,0 0 0,-1 1 0,-1 0 0,-19-13 0,19 14 0,0-1 0,0 0 0,1 0 0,-11-13 0,-28-24 0,-170-105 0,197 138 0,0 2 0,-1 0 0,-30-10 0,35 15 0,0-1 0,0-1 0,1 0 0,0-1 0,0-1 0,1 0 0,-20-17 0,-1-11-1365,27 25-5461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9:19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683 0 24575,'-682'0'0,"682"0"0,0 0 0,0 0 0,0 0 0,0 0 0,0 0 0,0 0 0,0 0 0,0 0 0,1 0 0,-1 0 0,0 1 0,0-1 0,0 0 0,0 0 0,0 0 0,0 0 0,0 0 0,0 0 0,0 0 0,0 0 0,0 0 0,0 0 0,0 0 0,0 1 0,0-1 0,0 0 0,0 0 0,0 0 0,0 0 0,0 0 0,0 0 0,0 0 0,0 0 0,0 0 0,0 0 0,0 1 0,0-1 0,0 0 0,0 0 0,0 0 0,0 0 0,0 0 0,0 0 0,0 0 0,0 0 0,0 0 0,0 0 0,0 0 0,0 0 0,0 1 0,-1-1 0,1 0 0,0 0 0,0 0 0,0 0 0,0 0 0,0 0 0,0 0 0,0 0 0,0 0 0,0 0 0,0 0 0,0 0 0,-1 0 0,13 9 0,15 7 0,-14-10 0,-1 1 0,0 0 0,-1 1 0,0 1 0,0 0 0,-1 0 0,17 19 0,-14-14 0,1 0 0,0-1 0,20 14 0,5-1 0,-24-14 0,1-1 0,0-1 0,1-1 0,25 11 0,-23-12-1365,-5-1-5461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59:14.37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0 297,'496'3,"527"-6,-732-9,134-1,596 14,-1020-1,0 0,0 0,0 0,0 0,-1 0,1 0,0 0,0 0,0 0,0 0,0 0,-1-1,1 1,0 0,0 0,0-1,-1 1,1-1,0 1,1-2,-11-9,-42-15,36 19,-55-29,-144-52,171 75,0 2,0 2,-1 1,-89-3,-774 12,369 0,459-4,-116-22,76 12,-222 4,230 10,90-1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6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0 110 24575,'4'-1'0,"0"-1"0,0 1 0,0-1 0,0 0 0,-1 0 0,1-1 0,-1 1 0,1-1 0,-1 1 0,0-1 0,0 0 0,0-1 0,3-3 0,4-4 0,39-30 0,-45 39 0,-1 0 0,1-1 0,-1 1 0,1 0 0,0 1 0,0-1 0,0 1 0,0-1 0,0 1 0,0 1 0,0-1 0,7 0 0,-9 1 0,0 1 0,-1 0 0,1-1 0,0 1 0,-1 0 0,1 0 0,-1 0 0,1 0 0,-1 0 0,0 0 0,1 1 0,-1-1 0,0 0 0,0 1 0,0-1 0,0 1 0,0-1 0,0 1 0,0-1 0,-1 1 0,1 0 0,0-1 0,-1 1 0,1 0 0,-1 0 0,0-1 0,0 3 0,4 54 0,-4-53 0,-4 448-1365,4-431-5461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1 267 24575,'0'-30'0,"0"15"0,0 0 0,1 0 0,1 0 0,0 0 0,7-22 0,-7 31 0,1 0 0,-1 0 0,1 0 0,1 1 0,-1-1 0,1 1 0,0-1 0,0 1 0,0 1 0,1-1 0,0 0 0,0 1 0,0 0 0,0 0 0,9-4 0,-1 1 0,0 0 0,0 1 0,1 1 0,24-7 0,-35 12 0,1-1 0,-1 0 0,0 1 0,1 0 0,-1 0 0,1 0 0,-1 0 0,1 1 0,-1-1 0,1 1 0,3 1 0,-5-1 0,0 0 0,0 0 0,-1 0 0,1 1 0,0-1 0,-1 0 0,1 1 0,-1-1 0,0 0 0,1 1 0,-1 0 0,0-1 0,0 1 0,0 0 0,0 0 0,0-1 0,0 1 0,-1 0 0,1 0 0,-1 0 0,1 2 0,2 19 0,-1 1 0,-1-1 0,-1 0 0,-4 36 0,0 8 0,3-36 0,-1 0 0,-1 1 0,-8 33 0,8-53 0,-1 0 0,0 0 0,-1 0 0,0-1 0,-1 1 0,0-1 0,0-1 0,-1 1 0,-1-1 0,-14 15 0,-90 81 0,128-112 0,1 0 0,-1 1 0,1 2 0,0-1 0,30-1 0,-9 4 0,59 4 0,-18 10 87,-52-8-813,45 3 0,-47-8-6100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24575,'2'0'0,"0"0"0,1 1 0,-1-1 0,0 1 0,0 0 0,1 0 0,-1 0 0,0 0 0,0 0 0,0 0 0,0 1 0,0-1 0,0 0 0,-1 1 0,1 0 0,0-1 0,-1 1 0,1 0 0,-1 0 0,0 0 0,1 0 0,-1 0 0,0 0 0,0 0 0,0 1 0,-1-1 0,1 0 0,0 0 0,-1 1 0,0-1 0,1 0 0,-1 4 0,2 12 0,-1 1 0,0 0 0,-3 21 0,1-19 0,2-12 0,-2 1 0,1-1 0,-1 1 0,-1-1 0,0 0 0,0 0 0,-1 0 0,0 0 0,-1 0 0,1 0 0,-11 15 0,14-24 0,-1 1 0,1 0 0,-1-1 0,1 1 0,-1-1 0,1 1 0,0 0 0,-1-1 0,1 1 0,0 0 0,0 0 0,0-1 0,0 1 0,-1 0 0,1-1 0,0 1 0,0 0 0,0 0 0,0-1 0,1 1 0,-1 0 0,0-1 0,0 1 0,0 0 0,0 0 0,1-1 0,-1 1 0,0 0 0,1-1 0,-1 1 0,1-1 0,-1 1 0,0 0 0,1-1 0,0 1 0,-1-1 0,1 1 0,-1-1 0,1 0 0,-1 1 0,1-1 0,0 1 0,-1-1 0,1 0 0,0 0 0,-1 1 0,1-1 0,0 0 0,0 0 0,-1 0 0,1 0 0,0 0 0,-1 0 0,1 0 0,1 0 0,50 0 0,-43 0 0,40-2 0,107-1 0,-137 4 0,-1 1 0,0 1 0,0 0 0,0 2 0,0 0 0,22 10 0,-36-13 0,0 0 0,0 1 0,-1-1 0,0 1 0,1 0 0,-1 0 0,0 1 0,0-1 0,-1 0 0,1 1 0,-1 0 0,0 0 0,0 0 0,0 0 0,0 0 0,-1 0 0,1 0 0,-1 0 0,0 1 0,-1-1 0,1 0 0,-1 1 0,0-1 0,0 1 0,0 5 0,0-5 0,-1 0 0,1 0 0,-1 1 0,0-1 0,0 0 0,-1 0 0,1 0 0,-1 0 0,0 0 0,-1-1 0,1 1 0,-1-1 0,0 1 0,0-1 0,0 0 0,0 0 0,-1 0 0,0 0 0,0-1 0,0 0 0,-5 4 0,-8 0 5,1 0 0,-1-1 0,0-1-1,0-1 1,-1 0 0,1-1 0,-21 0 0,-131-4-192,75-2-1030,73 3-5609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6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0 24575,'-1'14'0,"-1"0"0,0 0 0,-5 17 0,-4 27 0,-1 5 0,9-53 0,1 0 0,-1 0 0,2 0 0,-1 1 0,1-1 0,1 0 0,0 1 0,2 18 0,-1-28 0,-1 1 0,1-1 0,-1 1 0,1-1 0,0 1 0,-1-1 0,1 0 0,0 1 0,0-1 0,0 0 0,0 1 0,0-1 0,0 0 0,1 0 0,-1 0 0,0 0 0,0 0 0,1 0 0,-1-1 0,1 1 0,-1 0 0,1-1 0,2 2 0,0-2 0,0 1 0,0-1 0,0 1 0,0-1 0,0-1 0,0 1 0,0-1 0,-1 1 0,8-3 0,-2 0 0,1 0 0,-1-1 0,0 0 0,0-1 0,0 0 0,0 0 0,10-9 0,-15 9 0,1-1 0,-1 1 0,-1-1 0,1 0 0,-1 0 0,0 0 0,0 0 0,-1-1 0,1 1 0,-2-1 0,3-10 0,-3 10 0,1 1 0,0-1 0,0 0 0,0 1 0,1-1 0,0 1 0,0 0 0,8-11 0,-11 17 0,1-1 0,-1 1 0,0 0 0,0 0 0,1 0 0,-1 0 0,0-1 0,1 1 0,-1 0 0,0 0 0,1 0 0,-1 0 0,0 0 0,1 0 0,-1 0 0,0 0 0,1 0 0,-1 0 0,0 0 0,1 0 0,-1 0 0,0 0 0,1 0 0,-1 0 0,0 1 0,1-1 0,-1 0 0,0 0 0,0 0 0,1 0 0,-1 1 0,0-1 0,0 0 0,1 0 0,-1 1 0,0-1 0,0 0 0,1 0 0,-1 1 0,0-1 0,0 0 0,0 1 0,0-1 0,0 0 0,1 0 0,-1 1 0,0-1 0,0 0 0,0 1 0,0-1 0,0 0 0,0 1 0,0-1 0,0 0 0,0 1 0,0-1 0,0 0 0,-1 1 0,5 22 0,0 283 61,-7-160-1487,3-125-5400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9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24575,'-1'12'0,"-1"1"0,0-1 0,-5 19 0,-4 25 0,7-7 0,3 0 0,4 50 0,-3-97 0,0-1 0,0 1 0,0-1 0,0 1 0,1-1 0,-1 1 0,0-1 0,1 0 0,-1 1 0,1-1 0,-1 0 0,1 1 0,0-1 0,-1 0 0,1 0 0,0 1 0,0-1 0,0 0 0,0 0 0,0 0 0,0 0 0,0 0 0,0-1 0,0 1 0,1 0 0,-1 0 0,0-1 0,1 1 0,-1-1 0,0 1 0,1-1 0,-1 1 0,1-1 0,-1 0 0,0 0 0,1 0 0,-1 0 0,1 0 0,-1 0 0,1 0 0,-1 0 0,0 0 0,3-1 0,7-3 0,1 1 0,-1-2 0,1 1 0,15-11 0,9-2 0,-14 12 0,-1 0 0,1 2 0,0 1 0,0 0 0,0 1 0,40 5 0,-58-4 0,-1 1 0,1 0 0,-1 0 0,1 0 0,-1 0 0,1 0 0,-1 1 0,0 0 0,1 0 0,-1-1 0,0 2 0,0-1 0,-1 0 0,1 1 0,4 4 0,-3-2 0,0 1 0,0-1 0,-1 1 0,0 0 0,0 0 0,0 1 0,3 12 0,-2 2 0,0 0 0,-1 1 0,-2 0 0,0 25 0,-1-40 0,0-1 0,-1 1 0,1-1 0,-1 1 0,-1-1 0,1 1 0,-1-1 0,0 0 0,-1 0 0,0 0 0,0 0 0,0 0 0,0-1 0,-1 1 0,-5 5 0,3-5 0,0-1 0,0 1 0,-1-1 0,0 0 0,0-1 0,0 0 0,-1 0 0,1-1 0,-1 1 0,-12 2 0,-14 1 0,1-2 0,-1-1 0,0-1 0,-58-4 0,71 1 0,-52-1-1365,52 1-5461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1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 24575,'4'0'0,"1"-4"0,5-2 0,8 1 0,5-4 0,4 1 0,1 0 0,-1 3 0,1 2 0,-2-4 0,0 1 0,-5 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5:23:58.80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1,'123'9,"-47"-1,346 9,-229-19,349 10,-380 6,398 17,-542-31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5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24575,'0'371'0,"0"-363"0,1 0 0,0 0 0,1-1 0,-1 1 0,2-1 0,-1 0 0,1 1 0,0-1 0,0 0 0,1 0 0,0-1 0,0 1 0,1-1 0,-1 0 0,1 0 0,1 0 0,-1-1 0,1 0 0,0 0 0,9 5 0,12 8 0,1-2 0,0-1 0,46 17 0,-73-32 0,15 6 0,1-1 0,-1-1 0,1 0 0,-1-1 0,1-1 0,0 0 0,0-2 0,0 0 0,0 0 0,0-2 0,-1 0 0,1-1 0,0-1 0,16-6 0,-20 3 0,0-1 0,0-1 0,-1 0 0,0-1 0,-1 0 0,0-1 0,-1 0 0,0 0 0,0-2 0,-2 1 0,1-1 0,-1 0 0,-1 0 0,-1-1 0,0 0 0,0 0 0,-2-1 0,0 0 0,3-20 0,-7 30 0,0 0 0,-1 0 0,1 0 0,-1 0 0,-1 0 0,1 0 0,-1 0 0,0 1 0,0-1 0,0 0 0,0 1 0,-1 0 0,0-1 0,0 1 0,0 0 0,0 0 0,-1 1 0,0-1 0,1 1 0,-1 0 0,-7-4 0,2 0 0,-1 1 0,0 0 0,-1 1 0,1 0 0,-1 1 0,0 0 0,-1 1 0,-13-3 0,-20 1 0,-1 3 0,0 1 0,-70 8 0,109-6 0,0 0 0,0 1 0,0 0 0,0 0 0,1 1 0,-1-1 0,1 2 0,0-1 0,0 1 0,0-1 0,0 2 0,1-1 0,-10 10 0,-2 5 0,1 1 0,-21 32 0,11-15 0,8-7-1365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7:10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24575,'6'7'0,"-1"1"0,0 0 0,0 0 0,0 0 0,-1 0 0,0 1 0,-1-1 0,4 18 0,7 13 0,47 104 0,38 95 0,-78-179 0,-2 1 0,11 67 0,8 90 0,72 257 0,-99-424 0,-2 0 0,-2 0 0,0 72 0,-9-48 0,3 111 0,-1-182 0,1 1 0,-1-1 0,1 0 0,0 0 0,0 0 0,0 0 0,0 0 0,1-1 0,-1 1 0,1 0 0,-1-1 0,1 1 0,0-1 0,0 1 0,1-1 0,-1 0 0,0 0 0,1 0 0,-1 0 0,1 0 0,-1 0 0,1-1 0,0 0 0,0 1 0,0-1 0,0 0 0,0 0 0,4 0 0,9 3 0,1-2 0,0 0 0,0-1 0,19-1 0,-19 0 0,227-3 0,212 11 0,292 9 0,-486-19 0,-156 3 0,170-7 0,-237 0 0,0-2 0,60-20 0,-53 14 0,58-11 0,67 8 0,-33 5 0,-12 2 0,176 9 0,-135 3 0,-54 0 0,121-4 0,-231 1 0,1 0 0,0 0 0,0 0 0,-1 0 0,1 0 0,0-1 0,-1 1 0,1-1 0,-1 0 0,0 0 0,0 0 0,0-1 0,0 1 0,0-1 0,0 1 0,0-1 0,-1 0 0,0 0 0,1-1 0,-1 1 0,0 0 0,-1-1 0,1 1 0,0-1 0,-1 1 0,2-7 0,2-9 0,-1-1 0,-1 1 0,2-38 0,-4 46 0,-1-448 0,-12 318 0,-2-58 0,15-511 0,-1 698 0,-1 0 0,-1 0 0,0 0 0,0 0 0,-1 0 0,-1 0 0,0 1 0,0-1 0,-1 1 0,-1 1 0,0-1 0,-10-14 0,11 18 0,-1 0 0,1 1 0,-1 0 0,0 0 0,-1 0 0,1 1 0,-1 0 0,0 0 0,-1 1 0,1 0 0,-1 0 0,1 0 0,-1 1 0,0 1 0,-1-1 0,1 1 0,0 1 0,-12-2 0,-269 4 0,109 2 0,-665-3 0,685-13 0,3 0 0,-1293 13 0,659 1 0,731 2 0,-71 13 0,75-9 0,54-6 0,0-1 0,0 1 0,0-1 0,0 1 0,0 0 0,0-1 0,0 1 0,0 0 0,0 0 0,0 1 0,0-1 0,0 0 0,1 1 0,-1-1 0,0 1 0,1-1 0,-1 1 0,1 0 0,0 0 0,0 0 0,0 0 0,0 0 0,0 0 0,0 0 0,0 0 0,0 0 0,1 0 0,-1 0 0,1 0 0,0 1 0,0-1 0,-1 0 0,1 0 0,1 0 0,-1 1 0,1 2 0,1 10 0,0 0 0,1 0 0,1 0 0,6 15 0,-8-23 0,71 200 0,52 173 0,-108-296 0,11 134 0,-15-98 0,5 91 0,-11-106 0,24 118 0,-27-194 0,-1 0 0,-1 0 0,-3 30 0,2 30 0,0-86 0,-1 0 0,1 0 0,-1-1 0,1 1 0,0 0 0,0 0 0,0-1 0,1 1 0,-1-1 0,1 1 0,-1-1 0,1 0 0,0 1 0,0-1 0,0 0 0,0 0 0,0 0 0,0-1 0,0 1 0,1 0 0,-1-1 0,1 0 0,-1 1 0,1-1 0,-1 0 0,1 0 0,0 0 0,0-1 0,-1 1 0,7 0 0,10 1 0,-1-1 0,1-1 0,33-3 0,-19 1 0,728-2 0,-460 5 0,-68 14 0,-113-4 0,-9-1 0,86 4 0,-175-13 0,0 0 0,0 2 0,-1 1 0,1 0 0,33 12 0,-31-9 0,0-2 0,0 0 0,0-2 0,28 1 0,102-6 0,-59-1 0,36 5 0,115-4 0,-225-1 0,-1 0 0,0-2 0,25-8 0,-24 7 0,0 0 0,41-5 0,105-14 0,-102 14 0,75-5 0,-11 4 0,30-1 0,-120 14 0,-24 0 0,0 0 0,1-2 0,-1 0 0,19-3 0,-30 3 0,1-1 0,0 1 0,0-1 0,-1 0 0,1 0 0,-1-1 0,0 1 0,0-1 0,0 0 0,0 0 0,0 0 0,0-1 0,-1 1 0,0-1 0,0 0 0,0 0 0,3-5 0,6-14 0,0 0 0,-2 0 0,0-2 0,-2 1 0,-1-1 0,0 0 0,-2 0 0,-1-1 0,1-33 0,-5-24 0,-14-130 0,0 23 0,-2-21 0,5 97 0,1 11 0,-4-103 0,16 92 0,-4-131 0,2 242 0,-1 0 0,1-1 0,-1 1 0,0 0 0,0 0 0,0 0 0,-1 0 0,1 0 0,-1 0 0,0 0 0,0 0 0,0 1 0,0-1 0,0 1 0,0-1 0,-1 1 0,1 0 0,-1 0 0,0 0 0,1 0 0,-1 0 0,0 1 0,0-1 0,0 1 0,-1 0 0,1 0 0,-4-1 0,-11-2 0,0 0 0,0 2 0,-35-1 0,31 2 0,-324-1 0,1 1 0,137-23 0,130 12 0,-110-2 0,-1002 16-1365,1169-2-5461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9:15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1782 24575,'38'0'0,"4"0"0,53-5 0,-81 3 0,0-1 0,0 0 0,-1-1 0,1 0 0,-1-1 0,0-1 0,21-11 0,82-64 0,-21 13 0,-26 20 0,76-69 0,-99 84 0,-37 28 0,-1-1 0,1 1 0,-2-2 0,1 1 0,-1-1 0,0 0 0,12-16 0,133-236 0,-144 242 0,-2 0 0,0-1 0,0 0 0,-2 0 0,0 0 0,2-32 0,-5 13 0,-1 0 0,-6-50 0,6 84 0,-1-1 0,0 0 0,0 1 0,-1-1 0,1 0 0,-1 1 0,1 0 0,-1-1 0,0 1 0,0 0 0,-1 0 0,1 0 0,0 0 0,-1 0 0,0 1 0,0-1 0,0 1 0,0 0 0,0 0 0,-4-2 0,3 1 0,-1 0 0,1 0 0,0 0 0,0 0 0,1-1 0,-1 0 0,1 1 0,0-1 0,-1-1 0,-2-5 0,-3-10 0,-6-11 0,-27-43 0,35 64 0,-1 0 0,0 1 0,0 0 0,0 0 0,-1 1 0,-1 0 0,-19-13 0,19 14 0,0-1 0,0 0 0,1 0 0,-11-13 0,-28-24 0,-170-105 0,197 138 0,0 2 0,-1 0 0,-30-10 0,35 15 0,0-1 0,0-1 0,1 0 0,0-1 0,0-1 0,1 0 0,-20-17 0,-1-11-1365,27 25-5461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9:19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683 0 24575,'-682'0'0,"682"0"0,0 0 0,0 0 0,0 0 0,0 0 0,0 0 0,0 0 0,0 0 0,0 0 0,1 0 0,-1 0 0,0 1 0,0-1 0,0 0 0,0 0 0,0 0 0,0 0 0,0 0 0,0 0 0,0 0 0,0 0 0,0 0 0,0 0 0,0 0 0,0 1 0,0-1 0,0 0 0,0 0 0,0 0 0,0 0 0,0 0 0,0 0 0,0 0 0,0 0 0,0 0 0,0 0 0,0 1 0,0-1 0,0 0 0,0 0 0,0 0 0,0 0 0,0 0 0,0 0 0,0 0 0,0 0 0,0 0 0,0 0 0,0 0 0,0 0 0,0 1 0,-1-1 0,1 0 0,0 0 0,0 0 0,0 0 0,0 0 0,0 0 0,0 0 0,0 0 0,0 0 0,0 0 0,0 0 0,0 0 0,-1 0 0,13 9 0,15 7 0,-14-10 0,-1 1 0,0 0 0,-1 1 0,0 1 0,0 0 0,-1 0 0,17 19 0,-14-14 0,1 0 0,0-1 0,20 14 0,5-1 0,-24-14 0,1-1 0,0-1 0,1-1 0,25 11 0,-23-12-1365,-5-1-5461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59:14.37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0 297,'496'3,"527"-6,-732-9,134-1,596 14,-1020-1,0 0,0 0,0 0,0 0,-1 0,1 0,0 0,0 0,0 0,0 0,0 0,-1-1,1 1,0 0,0 0,0-1,-1 1,1-1,0 1,1-2,-11-9,-42-15,36 19,-55-29,-144-52,171 75,0 2,0 2,-1 1,-89-3,-774 12,369 0,459-4,-116-22,76 12,-222 4,230 10,90-1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6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0 110 24575,'4'-1'0,"0"-1"0,0 1 0,0-1 0,0 0 0,-1 0 0,1-1 0,-1 1 0,1-1 0,-1 1 0,0-1 0,0 0 0,0-1 0,3-3 0,4-4 0,39-30 0,-45 39 0,-1 0 0,1-1 0,-1 1 0,1 0 0,0 1 0,0-1 0,0 1 0,0-1 0,0 1 0,0 1 0,0-1 0,7 0 0,-9 1 0,0 1 0,-1 0 0,1-1 0,0 1 0,-1 0 0,1 0 0,-1 0 0,1 0 0,-1 0 0,0 0 0,1 1 0,-1-1 0,0 0 0,0 1 0,0-1 0,0 1 0,0-1 0,0 1 0,0-1 0,-1 1 0,1 0 0,0-1 0,-1 1 0,1 0 0,-1 0 0,0-1 0,0 3 0,4 54 0,-4-53 0,-4 448-1365,4-431-5461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1 267 24575,'0'-30'0,"0"15"0,0 0 0,1 0 0,1 0 0,0 0 0,7-22 0,-7 31 0,1 0 0,-1 0 0,1 0 0,1 1 0,-1-1 0,1 1 0,0-1 0,0 1 0,0 1 0,1-1 0,0 0 0,0 1 0,0 0 0,0 0 0,9-4 0,-1 1 0,0 0 0,0 1 0,1 1 0,24-7 0,-35 12 0,1-1 0,-1 0 0,0 1 0,1 0 0,-1 0 0,1 0 0,-1 0 0,1 1 0,-1-1 0,1 1 0,3 1 0,-5-1 0,0 0 0,0 0 0,-1 0 0,1 1 0,0-1 0,-1 0 0,1 1 0,-1-1 0,0 0 0,1 1 0,-1 0 0,0-1 0,0 1 0,0 0 0,0 0 0,0-1 0,0 1 0,-1 0 0,1 0 0,-1 0 0,1 2 0,2 19 0,-1 1 0,-1-1 0,-1 0 0,-4 36 0,0 8 0,3-36 0,-1 0 0,-1 1 0,-8 33 0,8-53 0,-1 0 0,0 0 0,-1 0 0,0-1 0,-1 1 0,0-1 0,0-1 0,-1 1 0,-1-1 0,-14 15 0,-90 81 0,128-112 0,1 0 0,-1 1 0,1 2 0,0-1 0,30-1 0,-9 4 0,59 4 0,-18 10 87,-52-8-813,45 3 0,-47-8-6100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24575,'2'0'0,"0"0"0,1 1 0,-1-1 0,0 1 0,0 0 0,1 0 0,-1 0 0,0 0 0,0 0 0,0 0 0,0 1 0,0-1 0,0 0 0,-1 1 0,1 0 0,0-1 0,-1 1 0,1 0 0,-1 0 0,0 0 0,1 0 0,-1 0 0,0 0 0,0 0 0,0 1 0,-1-1 0,1 0 0,0 0 0,-1 1 0,0-1 0,1 0 0,-1 4 0,2 12 0,-1 1 0,0 0 0,-3 21 0,1-19 0,2-12 0,-2 1 0,1-1 0,-1 1 0,-1-1 0,0 0 0,0 0 0,-1 0 0,0 0 0,-1 0 0,1 0 0,-11 15 0,14-24 0,-1 1 0,1 0 0,-1-1 0,1 1 0,-1-1 0,1 1 0,0 0 0,-1-1 0,1 1 0,0 0 0,0 0 0,0-1 0,0 1 0,-1 0 0,1-1 0,0 1 0,0 0 0,0 0 0,0-1 0,1 1 0,-1 0 0,0-1 0,0 1 0,0 0 0,0 0 0,1-1 0,-1 1 0,0 0 0,1-1 0,-1 1 0,1-1 0,-1 1 0,0 0 0,1-1 0,0 1 0,-1-1 0,1 1 0,-1-1 0,1 0 0,-1 1 0,1-1 0,0 1 0,-1-1 0,1 0 0,0 0 0,-1 1 0,1-1 0,0 0 0,0 0 0,-1 0 0,1 0 0,0 0 0,-1 0 0,1 0 0,1 0 0,50 0 0,-43 0 0,40-2 0,107-1 0,-137 4 0,-1 1 0,0 1 0,0 0 0,0 2 0,0 0 0,22 10 0,-36-13 0,0 0 0,0 1 0,-1-1 0,0 1 0,1 0 0,-1 0 0,0 1 0,0-1 0,-1 0 0,1 1 0,-1 0 0,0 0 0,0 0 0,0 0 0,0 0 0,-1 0 0,1 0 0,-1 0 0,0 1 0,-1-1 0,1 0 0,-1 1 0,0-1 0,0 1 0,0 5 0,0-5 0,-1 0 0,1 0 0,-1 1 0,0-1 0,0 0 0,-1 0 0,1 0 0,-1 0 0,0 0 0,-1-1 0,1 1 0,-1-1 0,0 1 0,0-1 0,0 0 0,0 0 0,-1 0 0,0 0 0,0-1 0,0 0 0,-5 4 0,-8 0 5,1 0 0,-1-1 0,0-1-1,0-1 1,-1 0 0,1-1 0,-21 0 0,-131-4-192,75-2-1030,73 3-5609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6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0 24575,'-1'14'0,"-1"0"0,0 0 0,-5 17 0,-4 27 0,-1 5 0,9-53 0,1 0 0,-1 0 0,2 0 0,-1 1 0,1-1 0,1 0 0,0 1 0,2 18 0,-1-28 0,-1 1 0,1-1 0,-1 1 0,1-1 0,0 1 0,-1-1 0,1 0 0,0 1 0,0-1 0,0 0 0,0 1 0,0-1 0,0 0 0,1 0 0,-1 0 0,0 0 0,0 0 0,1 0 0,-1-1 0,1 1 0,-1 0 0,1-1 0,2 2 0,0-2 0,0 1 0,0-1 0,0 1 0,0-1 0,0-1 0,0 1 0,0-1 0,-1 1 0,8-3 0,-2 0 0,1 0 0,-1-1 0,0 0 0,0-1 0,0 0 0,0 0 0,10-9 0,-15 9 0,1-1 0,-1 1 0,-1-1 0,1 0 0,-1 0 0,0 0 0,0 0 0,-1-1 0,1 1 0,-2-1 0,3-10 0,-3 10 0,1 1 0,0-1 0,0 0 0,0 1 0,1-1 0,0 1 0,0 0 0,8-11 0,-11 17 0,1-1 0,-1 1 0,0 0 0,0 0 0,1 0 0,-1 0 0,0-1 0,1 1 0,-1 0 0,0 0 0,1 0 0,-1 0 0,0 0 0,1 0 0,-1 0 0,0 0 0,1 0 0,-1 0 0,0 0 0,1 0 0,-1 0 0,0 0 0,1 0 0,-1 0 0,0 1 0,1-1 0,-1 0 0,0 0 0,0 0 0,1 0 0,-1 1 0,0-1 0,0 0 0,1 0 0,-1 1 0,0-1 0,0 0 0,1 0 0,-1 1 0,0-1 0,0 0 0,0 1 0,0-1 0,0 0 0,1 0 0,-1 1 0,0-1 0,0 0 0,0 1 0,0-1 0,0 0 0,0 1 0,0-1 0,0 0 0,0 1 0,0-1 0,0 0 0,-1 1 0,5 22 0,0 283 61,-7-160-1487,3-125-5400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5:24:00.89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52,'523'-18,"-61"1,-124 19,137-3,-304-7,123-1,-272 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9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24575,'-1'12'0,"-1"1"0,0-1 0,-5 19 0,-4 25 0,7-7 0,3 0 0,4 50 0,-3-97 0,0-1 0,0 1 0,0-1 0,0 1 0,1-1 0,-1 1 0,0-1 0,1 0 0,-1 1 0,1-1 0,-1 0 0,1 1 0,0-1 0,-1 0 0,1 0 0,0 1 0,0-1 0,0 0 0,0 0 0,0 0 0,0 0 0,0 0 0,0-1 0,0 1 0,1 0 0,-1 0 0,0-1 0,1 1 0,-1-1 0,0 1 0,1-1 0,-1 1 0,1-1 0,-1 0 0,0 0 0,1 0 0,-1 0 0,1 0 0,-1 0 0,1 0 0,-1 0 0,0 0 0,3-1 0,7-3 0,1 1 0,-1-2 0,1 1 0,15-11 0,9-2 0,-14 12 0,-1 0 0,1 2 0,0 1 0,0 0 0,0 1 0,40 5 0,-58-4 0,-1 1 0,1 0 0,-1 0 0,1 0 0,-1 0 0,1 0 0,-1 1 0,0 0 0,1 0 0,-1-1 0,0 2 0,0-1 0,-1 0 0,1 1 0,4 4 0,-3-2 0,0 1 0,0-1 0,-1 1 0,0 0 0,0 0 0,0 1 0,3 12 0,-2 2 0,0 0 0,-1 1 0,-2 0 0,0 25 0,-1-40 0,0-1 0,-1 1 0,1-1 0,-1 1 0,-1-1 0,1 1 0,-1-1 0,0 0 0,-1 0 0,0 0 0,0 0 0,0 0 0,0-1 0,-1 1 0,-5 5 0,3-5 0,0-1 0,0 1 0,-1-1 0,0 0 0,0-1 0,0 0 0,-1 0 0,1-1 0,-1 1 0,-12 2 0,-14 1 0,1-2 0,-1-1 0,0-1 0,-58-4 0,71 1 0,-52-1-1365,52 1-5461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1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 24575,'4'0'0,"1"-4"0,5-2 0,8 1 0,5-4 0,4 1 0,1 0 0,-1 3 0,1 2 0,-2-4 0,0 1 0,-5 1-8191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5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24575,'0'371'0,"0"-363"0,1 0 0,0 0 0,1-1 0,-1 1 0,2-1 0,-1 0 0,1 1 0,0-1 0,0 0 0,1 0 0,0-1 0,0 1 0,1-1 0,-1 0 0,1 0 0,1 0 0,-1-1 0,1 0 0,0 0 0,9 5 0,12 8 0,1-2 0,0-1 0,46 17 0,-73-32 0,15 6 0,1-1 0,-1-1 0,1 0 0,-1-1 0,1-1 0,0 0 0,0-2 0,0 0 0,0 0 0,0-2 0,-1 0 0,1-1 0,0-1 0,16-6 0,-20 3 0,0-1 0,0-1 0,-1 0 0,0-1 0,-1 0 0,0-1 0,-1 0 0,0 0 0,0-2 0,-2 1 0,1-1 0,-1 0 0,-1 0 0,-1-1 0,0 0 0,0 0 0,-2-1 0,0 0 0,3-20 0,-7 30 0,0 0 0,-1 0 0,1 0 0,-1 0 0,-1 0 0,1 0 0,-1 0 0,0 1 0,0-1 0,0 0 0,0 1 0,-1 0 0,0-1 0,0 1 0,0 0 0,0 0 0,-1 1 0,0-1 0,1 1 0,-1 0 0,-7-4 0,2 0 0,-1 1 0,0 0 0,-1 1 0,1 0 0,-1 1 0,0 0 0,-1 1 0,-13-3 0,-20 1 0,-1 3 0,0 1 0,-70 8 0,109-6 0,0 0 0,0 1 0,0 0 0,0 0 0,1 1 0,-1-1 0,1 2 0,0-1 0,0 1 0,0-1 0,0 2 0,1-1 0,-10 10 0,-2 5 0,1 1 0,-21 32 0,11-15 0,8-7-1365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7:10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24575,'6'7'0,"-1"1"0,0 0 0,0 0 0,0 0 0,-1 0 0,0 1 0,-1-1 0,4 18 0,7 13 0,47 104 0,38 95 0,-78-179 0,-2 1 0,11 67 0,8 90 0,72 257 0,-99-424 0,-2 0 0,-2 0 0,0 72 0,-9-48 0,3 111 0,-1-182 0,1 1 0,-1-1 0,1 0 0,0 0 0,0 0 0,0 0 0,0 0 0,1-1 0,-1 1 0,1 0 0,-1-1 0,1 1 0,0-1 0,0 1 0,1-1 0,-1 0 0,0 0 0,1 0 0,-1 0 0,1 0 0,-1 0 0,1-1 0,0 0 0,0 1 0,0-1 0,0 0 0,0 0 0,4 0 0,9 3 0,1-2 0,0 0 0,0-1 0,19-1 0,-19 0 0,227-3 0,212 11 0,292 9 0,-486-19 0,-156 3 0,170-7 0,-237 0 0,0-2 0,60-20 0,-53 14 0,58-11 0,67 8 0,-33 5 0,-12 2 0,176 9 0,-135 3 0,-54 0 0,121-4 0,-231 1 0,1 0 0,0 0 0,0 0 0,-1 0 0,1 0 0,0-1 0,-1 1 0,1-1 0,-1 0 0,0 0 0,0 0 0,0-1 0,0 1 0,0-1 0,0 1 0,0-1 0,-1 0 0,0 0 0,1-1 0,-1 1 0,0 0 0,-1-1 0,1 1 0,0-1 0,-1 1 0,2-7 0,2-9 0,-1-1 0,-1 1 0,2-38 0,-4 46 0,-1-448 0,-12 318 0,-2-58 0,15-511 0,-1 698 0,-1 0 0,-1 0 0,0 0 0,0 0 0,-1 0 0,-1 0 0,0 1 0,0-1 0,-1 1 0,-1 1 0,0-1 0,-10-14 0,11 18 0,-1 0 0,1 1 0,-1 0 0,0 0 0,-1 0 0,1 1 0,-1 0 0,0 0 0,-1 1 0,1 0 0,-1 0 0,1 0 0,-1 1 0,0 1 0,-1-1 0,1 1 0,0 1 0,-12-2 0,-269 4 0,109 2 0,-665-3 0,685-13 0,3 0 0,-1293 13 0,659 1 0,731 2 0,-71 13 0,75-9 0,54-6 0,0-1 0,0 1 0,0-1 0,0 1 0,0 0 0,0-1 0,0 1 0,0 0 0,0 0 0,0 1 0,0-1 0,0 0 0,1 1 0,-1-1 0,0 1 0,1-1 0,-1 1 0,1 0 0,0 0 0,0 0 0,0 0 0,0 0 0,0 0 0,0 0 0,0 0 0,0 0 0,1 0 0,-1 0 0,1 0 0,0 1 0,0-1 0,-1 0 0,1 0 0,1 0 0,-1 1 0,1 2 0,1 10 0,0 0 0,1 0 0,1 0 0,6 15 0,-8-23 0,71 200 0,52 173 0,-108-296 0,11 134 0,-15-98 0,5 91 0,-11-106 0,24 118 0,-27-194 0,-1 0 0,-1 0 0,-3 30 0,2 30 0,0-86 0,-1 0 0,1 0 0,-1-1 0,1 1 0,0 0 0,0 0 0,0-1 0,1 1 0,-1-1 0,1 1 0,-1-1 0,1 0 0,0 1 0,0-1 0,0 0 0,0 0 0,0 0 0,0-1 0,0 1 0,1 0 0,-1-1 0,1 0 0,-1 1 0,1-1 0,-1 0 0,1 0 0,0 0 0,0-1 0,-1 1 0,7 0 0,10 1 0,-1-1 0,1-1 0,33-3 0,-19 1 0,728-2 0,-460 5 0,-68 14 0,-113-4 0,-9-1 0,86 4 0,-175-13 0,0 0 0,0 2 0,-1 1 0,1 0 0,33 12 0,-31-9 0,0-2 0,0 0 0,0-2 0,28 1 0,102-6 0,-59-1 0,36 5 0,115-4 0,-225-1 0,-1 0 0,0-2 0,25-8 0,-24 7 0,0 0 0,41-5 0,105-14 0,-102 14 0,75-5 0,-11 4 0,30-1 0,-120 14 0,-24 0 0,0 0 0,1-2 0,-1 0 0,19-3 0,-30 3 0,1-1 0,0 1 0,0-1 0,-1 0 0,1 0 0,-1-1 0,0 1 0,0-1 0,0 0 0,0 0 0,0 0 0,0-1 0,-1 1 0,0-1 0,0 0 0,0 0 0,3-5 0,6-14 0,0 0 0,-2 0 0,0-2 0,-2 1 0,-1-1 0,0 0 0,-2 0 0,-1-1 0,1-33 0,-5-24 0,-14-130 0,0 23 0,-2-21 0,5 97 0,1 11 0,-4-103 0,16 92 0,-4-131 0,2 242 0,-1 0 0,1-1 0,-1 1 0,0 0 0,0 0 0,0 0 0,-1 0 0,1 0 0,-1 0 0,0 0 0,0 0 0,0 1 0,0-1 0,0 1 0,0-1 0,-1 1 0,1 0 0,-1 0 0,0 0 0,1 0 0,-1 0 0,0 1 0,0-1 0,0 1 0,-1 0 0,1 0 0,-4-1 0,-11-2 0,0 0 0,0 2 0,-35-1 0,31 2 0,-324-1 0,1 1 0,137-23 0,130 12 0,-110-2 0,-1002 16-1365,1169-2-5461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9:15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1782 24575,'38'0'0,"4"0"0,53-5 0,-81 3 0,0-1 0,0 0 0,-1-1 0,1 0 0,-1-1 0,0-1 0,21-11 0,82-64 0,-21 13 0,-26 20 0,76-69 0,-99 84 0,-37 28 0,-1-1 0,1 1 0,-2-2 0,1 1 0,-1-1 0,0 0 0,12-16 0,133-236 0,-144 242 0,-2 0 0,0-1 0,0 0 0,-2 0 0,0 0 0,2-32 0,-5 13 0,-1 0 0,-6-50 0,6 84 0,-1-1 0,0 0 0,0 1 0,-1-1 0,1 0 0,-1 1 0,1 0 0,-1-1 0,0 1 0,0 0 0,-1 0 0,1 0 0,0 0 0,-1 0 0,0 1 0,0-1 0,0 1 0,0 0 0,0 0 0,-4-2 0,3 1 0,-1 0 0,1 0 0,0 0 0,0 0 0,1-1 0,-1 0 0,1 1 0,0-1 0,-1-1 0,-2-5 0,-3-10 0,-6-11 0,-27-43 0,35 64 0,-1 0 0,0 1 0,0 0 0,0 0 0,-1 1 0,-1 0 0,-19-13 0,19 14 0,0-1 0,0 0 0,1 0 0,-11-13 0,-28-24 0,-170-105 0,197 138 0,0 2 0,-1 0 0,-30-10 0,35 15 0,0-1 0,0-1 0,1 0 0,0-1 0,0-1 0,1 0 0,-20-17 0,-1-11-1365,27 25-5461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9:19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683 0 24575,'-682'0'0,"682"0"0,0 0 0,0 0 0,0 0 0,0 0 0,0 0 0,0 0 0,0 0 0,0 0 0,1 0 0,-1 0 0,0 1 0,0-1 0,0 0 0,0 0 0,0 0 0,0 0 0,0 0 0,0 0 0,0 0 0,0 0 0,0 0 0,0 0 0,0 0 0,0 1 0,0-1 0,0 0 0,0 0 0,0 0 0,0 0 0,0 0 0,0 0 0,0 0 0,0 0 0,0 0 0,0 0 0,0 1 0,0-1 0,0 0 0,0 0 0,0 0 0,0 0 0,0 0 0,0 0 0,0 0 0,0 0 0,0 0 0,0 0 0,0 0 0,0 0 0,0 1 0,-1-1 0,1 0 0,0 0 0,0 0 0,0 0 0,0 0 0,0 0 0,0 0 0,0 0 0,0 0 0,0 0 0,0 0 0,0 0 0,-1 0 0,13 9 0,15 7 0,-14-10 0,-1 1 0,0 0 0,-1 1 0,0 1 0,0 0 0,-1 0 0,17 19 0,-14-14 0,1 0 0,0-1 0,20 14 0,5-1 0,-24-14 0,1-1 0,0-1 0,1-1 0,25 11 0,-23-12-1365,-5-1-5461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59:14.37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0 297,'496'3,"527"-6,-732-9,134-1,596 14,-1020-1,0 0,0 0,0 0,0 0,-1 0,1 0,0 0,0 0,0 0,0 0,0 0,-1-1,1 1,0 0,0 0,0-1,-1 1,1-1,0 1,1-2,-11-9,-42-15,36 19,-55-29,-144-52,171 75,0 2,0 2,-1 1,-89-3,-774 12,369 0,459-4,-116-22,76 12,-222 4,230 10,90-1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6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0 110 24575,'4'-1'0,"0"-1"0,0 1 0,0-1 0,0 0 0,-1 0 0,1-1 0,-1 1 0,1-1 0,-1 1 0,0-1 0,0 0 0,0-1 0,3-3 0,4-4 0,39-30 0,-45 39 0,-1 0 0,1-1 0,-1 1 0,1 0 0,0 1 0,0-1 0,0 1 0,0-1 0,0 1 0,0 1 0,0-1 0,7 0 0,-9 1 0,0 1 0,-1 0 0,1-1 0,0 1 0,-1 0 0,1 0 0,-1 0 0,1 0 0,-1 0 0,0 0 0,1 1 0,-1-1 0,0 0 0,0 1 0,0-1 0,0 1 0,0-1 0,0 1 0,0-1 0,-1 1 0,1 0 0,0-1 0,-1 1 0,1 0 0,-1 0 0,0-1 0,0 3 0,4 54 0,-4-53 0,-4 448-1365,4-431-5461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1 267 24575,'0'-30'0,"0"15"0,0 0 0,1 0 0,1 0 0,0 0 0,7-22 0,-7 31 0,1 0 0,-1 0 0,1 0 0,1 1 0,-1-1 0,1 1 0,0-1 0,0 1 0,0 1 0,1-1 0,0 0 0,0 1 0,0 0 0,0 0 0,9-4 0,-1 1 0,0 0 0,0 1 0,1 1 0,24-7 0,-35 12 0,1-1 0,-1 0 0,0 1 0,1 0 0,-1 0 0,1 0 0,-1 0 0,1 1 0,-1-1 0,1 1 0,3 1 0,-5-1 0,0 0 0,0 0 0,-1 0 0,1 1 0,0-1 0,-1 0 0,1 1 0,-1-1 0,0 0 0,1 1 0,-1 0 0,0-1 0,0 1 0,0 0 0,0 0 0,0-1 0,0 1 0,-1 0 0,1 0 0,-1 0 0,1 2 0,2 19 0,-1 1 0,-1-1 0,-1 0 0,-4 36 0,0 8 0,3-36 0,-1 0 0,-1 1 0,-8 33 0,8-53 0,-1 0 0,0 0 0,-1 0 0,0-1 0,-1 1 0,0-1 0,0-1 0,-1 1 0,-1-1 0,-14 15 0,-90 81 0,128-112 0,1 0 0,-1 1 0,1 2 0,0-1 0,30-1 0,-9 4 0,59 4 0,-18 10 87,-52-8-813,45 3 0,-47-8-6100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5:56:37.70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67,'254'2,"268"-4,-369-15,-104 9,77-2,-51 8,0-3,82-16,-151 19,0 2,0-1,0 0,0 1,-1 0,1 1,0-1,0 1,0 0,0 1,0-1,-1 1,1 0,-1 0,1 1,-1 0,10 6,-6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24575,'2'0'0,"0"0"0,1 1 0,-1-1 0,0 1 0,0 0 0,1 0 0,-1 0 0,0 0 0,0 0 0,0 0 0,0 1 0,0-1 0,0 0 0,-1 1 0,1 0 0,0-1 0,-1 1 0,1 0 0,-1 0 0,0 0 0,1 0 0,-1 0 0,0 0 0,0 0 0,0 1 0,-1-1 0,1 0 0,0 0 0,-1 1 0,0-1 0,1 0 0,-1 4 0,2 12 0,-1 1 0,0 0 0,-3 21 0,1-19 0,2-12 0,-2 1 0,1-1 0,-1 1 0,-1-1 0,0 0 0,0 0 0,-1 0 0,0 0 0,-1 0 0,1 0 0,-11 15 0,14-24 0,-1 1 0,1 0 0,-1-1 0,1 1 0,-1-1 0,1 1 0,0 0 0,-1-1 0,1 1 0,0 0 0,0 0 0,0-1 0,0 1 0,-1 0 0,1-1 0,0 1 0,0 0 0,0 0 0,0-1 0,1 1 0,-1 0 0,0-1 0,0 1 0,0 0 0,0 0 0,1-1 0,-1 1 0,0 0 0,1-1 0,-1 1 0,1-1 0,-1 1 0,0 0 0,1-1 0,0 1 0,-1-1 0,1 1 0,-1-1 0,1 0 0,-1 1 0,1-1 0,0 1 0,-1-1 0,1 0 0,0 0 0,-1 1 0,1-1 0,0 0 0,0 0 0,-1 0 0,1 0 0,0 0 0,-1 0 0,1 0 0,1 0 0,50 0 0,-43 0 0,40-2 0,107-1 0,-137 4 0,-1 1 0,0 1 0,0 0 0,0 2 0,0 0 0,22 10 0,-36-13 0,0 0 0,0 1 0,-1-1 0,0 1 0,1 0 0,-1 0 0,0 1 0,0-1 0,-1 0 0,1 1 0,-1 0 0,0 0 0,0 0 0,0 0 0,0 0 0,-1 0 0,1 0 0,-1 0 0,0 1 0,-1-1 0,1 0 0,-1 1 0,0-1 0,0 1 0,0 5 0,0-5 0,-1 0 0,1 0 0,-1 1 0,0-1 0,0 0 0,-1 0 0,1 0 0,-1 0 0,0 0 0,-1-1 0,1 1 0,-1-1 0,0 1 0,0-1 0,0 0 0,0 0 0,-1 0 0,0 0 0,0-1 0,0 0 0,-5 4 0,-8 0 5,1 0 0,-1-1 0,0-1-1,0-1 1,-1 0 0,1-1 0,-21 0 0,-131-4-192,75-2-1030,73 3-5609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6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0 24575,'-1'14'0,"-1"0"0,0 0 0,-5 17 0,-4 27 0,-1 5 0,9-53 0,1 0 0,-1 0 0,2 0 0,-1 1 0,1-1 0,1 0 0,0 1 0,2 18 0,-1-28 0,-1 1 0,1-1 0,-1 1 0,1-1 0,0 1 0,-1-1 0,1 0 0,0 1 0,0-1 0,0 0 0,0 1 0,0-1 0,0 0 0,1 0 0,-1 0 0,0 0 0,0 0 0,1 0 0,-1-1 0,1 1 0,-1 0 0,1-1 0,2 2 0,0-2 0,0 1 0,0-1 0,0 1 0,0-1 0,0-1 0,0 1 0,0-1 0,-1 1 0,8-3 0,-2 0 0,1 0 0,-1-1 0,0 0 0,0-1 0,0 0 0,0 0 0,10-9 0,-15 9 0,1-1 0,-1 1 0,-1-1 0,1 0 0,-1 0 0,0 0 0,0 0 0,-1-1 0,1 1 0,-2-1 0,3-10 0,-3 10 0,1 1 0,0-1 0,0 0 0,0 1 0,1-1 0,0 1 0,0 0 0,8-11 0,-11 17 0,1-1 0,-1 1 0,0 0 0,0 0 0,1 0 0,-1 0 0,0-1 0,1 1 0,-1 0 0,0 0 0,1 0 0,-1 0 0,0 0 0,1 0 0,-1 0 0,0 0 0,1 0 0,-1 0 0,0 0 0,1 0 0,-1 0 0,0 0 0,1 0 0,-1 0 0,0 1 0,1-1 0,-1 0 0,0 0 0,0 0 0,1 0 0,-1 1 0,0-1 0,0 0 0,1 0 0,-1 1 0,0-1 0,0 0 0,1 0 0,-1 1 0,0-1 0,0 0 0,0 1 0,0-1 0,0 0 0,1 0 0,-1 1 0,0-1 0,0 0 0,0 1 0,0-1 0,0 0 0,0 1 0,0-1 0,0 0 0,0 1 0,0-1 0,0 0 0,-1 1 0,5 22 0,0 283 61,-7-160-1487,3-125-5400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9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24575,'-1'12'0,"-1"1"0,0-1 0,-5 19 0,-4 25 0,7-7 0,3 0 0,4 50 0,-3-97 0,0-1 0,0 1 0,0-1 0,0 1 0,1-1 0,-1 1 0,0-1 0,1 0 0,-1 1 0,1-1 0,-1 0 0,1 1 0,0-1 0,-1 0 0,1 0 0,0 1 0,0-1 0,0 0 0,0 0 0,0 0 0,0 0 0,0 0 0,0-1 0,0 1 0,1 0 0,-1 0 0,0-1 0,1 1 0,-1-1 0,0 1 0,1-1 0,-1 1 0,1-1 0,-1 0 0,0 0 0,1 0 0,-1 0 0,1 0 0,-1 0 0,1 0 0,-1 0 0,0 0 0,3-1 0,7-3 0,1 1 0,-1-2 0,1 1 0,15-11 0,9-2 0,-14 12 0,-1 0 0,1 2 0,0 1 0,0 0 0,0 1 0,40 5 0,-58-4 0,-1 1 0,1 0 0,-1 0 0,1 0 0,-1 0 0,1 0 0,-1 1 0,0 0 0,1 0 0,-1-1 0,0 2 0,0-1 0,-1 0 0,1 1 0,4 4 0,-3-2 0,0 1 0,0-1 0,-1 1 0,0 0 0,0 0 0,0 1 0,3 12 0,-2 2 0,0 0 0,-1 1 0,-2 0 0,0 25 0,-1-40 0,0-1 0,-1 1 0,1-1 0,-1 1 0,-1-1 0,1 1 0,-1-1 0,0 0 0,-1 0 0,0 0 0,0 0 0,0 0 0,0-1 0,-1 1 0,-5 5 0,3-5 0,0-1 0,0 1 0,-1-1 0,0 0 0,0-1 0,0 0 0,-1 0 0,1-1 0,-1 1 0,-12 2 0,-14 1 0,1-2 0,-1-1 0,0-1 0,-58-4 0,71 1 0,-52-1-1365,52 1-5461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1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 24575,'4'0'0,"1"-4"0,5-2 0,8 1 0,5-4 0,4 1 0,1 0 0,-1 3 0,1 2 0,-2-4 0,0 1 0,-5 1-8191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5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24575,'0'371'0,"0"-363"0,1 0 0,0 0 0,1-1 0,-1 1 0,2-1 0,-1 0 0,1 1 0,0-1 0,0 0 0,1 0 0,0-1 0,0 1 0,1-1 0,-1 0 0,1 0 0,1 0 0,-1-1 0,1 0 0,0 0 0,9 5 0,12 8 0,1-2 0,0-1 0,46 17 0,-73-32 0,15 6 0,1-1 0,-1-1 0,1 0 0,-1-1 0,1-1 0,0 0 0,0-2 0,0 0 0,0 0 0,0-2 0,-1 0 0,1-1 0,0-1 0,16-6 0,-20 3 0,0-1 0,0-1 0,-1 0 0,0-1 0,-1 0 0,0-1 0,-1 0 0,0 0 0,0-2 0,-2 1 0,1-1 0,-1 0 0,-1 0 0,-1-1 0,0 0 0,0 0 0,-2-1 0,0 0 0,3-20 0,-7 30 0,0 0 0,-1 0 0,1 0 0,-1 0 0,-1 0 0,1 0 0,-1 0 0,0 1 0,0-1 0,0 0 0,0 1 0,-1 0 0,0-1 0,0 1 0,0 0 0,0 0 0,-1 1 0,0-1 0,1 1 0,-1 0 0,-7-4 0,2 0 0,-1 1 0,0 0 0,-1 1 0,1 0 0,-1 1 0,0 0 0,-1 1 0,-13-3 0,-20 1 0,-1 3 0,0 1 0,-70 8 0,109-6 0,0 0 0,0 1 0,0 0 0,0 0 0,1 1 0,-1-1 0,1 2 0,0-1 0,0 1 0,0-1 0,0 2 0,1-1 0,-10 10 0,-2 5 0,1 1 0,-21 32 0,11-15 0,8-7-1365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59:14.37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0 297,'496'3,"527"-6,-732-9,134-1,596 14,-1020-1,0 0,0 0,0 0,0 0,-1 0,1 0,0 0,0 0,0 0,0 0,0 0,-1-1,1 1,0 0,0 0,0-1,-1 1,1-1,0 1,1-2,-11-9,-42-15,36 19,-55-29,-144-52,171 75,0 2,0 2,-1 1,-89-3,-774 12,369 0,459-4,-116-22,76 12,-222 4,230 10,90-1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6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0 110 24575,'4'-1'0,"0"-1"0,0 1 0,0-1 0,0 0 0,-1 0 0,1-1 0,-1 1 0,1-1 0,-1 1 0,0-1 0,0 0 0,0-1 0,3-3 0,4-4 0,39-30 0,-45 39 0,-1 0 0,1-1 0,-1 1 0,1 0 0,0 1 0,0-1 0,0 1 0,0-1 0,0 1 0,0 1 0,0-1 0,7 0 0,-9 1 0,0 1 0,-1 0 0,1-1 0,0 1 0,-1 0 0,1 0 0,-1 0 0,1 0 0,-1 0 0,0 0 0,1 1 0,-1-1 0,0 0 0,0 1 0,0-1 0,0 1 0,0-1 0,0 1 0,0-1 0,-1 1 0,1 0 0,0-1 0,-1 1 0,1 0 0,-1 0 0,0-1 0,0 3 0,4 54 0,-4-53 0,-4 448-1365,4-431-5461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1 267 24575,'0'-30'0,"0"15"0,0 0 0,1 0 0,1 0 0,0 0 0,7-22 0,-7 31 0,1 0 0,-1 0 0,1 0 0,1 1 0,-1-1 0,1 1 0,0-1 0,0 1 0,0 1 0,1-1 0,0 0 0,0 1 0,0 0 0,0 0 0,9-4 0,-1 1 0,0 0 0,0 1 0,1 1 0,24-7 0,-35 12 0,1-1 0,-1 0 0,0 1 0,1 0 0,-1 0 0,1 0 0,-1 0 0,1 1 0,-1-1 0,1 1 0,3 1 0,-5-1 0,0 0 0,0 0 0,-1 0 0,1 1 0,0-1 0,-1 0 0,1 1 0,-1-1 0,0 0 0,1 1 0,-1 0 0,0-1 0,0 1 0,0 0 0,0 0 0,0-1 0,0 1 0,-1 0 0,1 0 0,-1 0 0,1 2 0,2 19 0,-1 1 0,-1-1 0,-1 0 0,-4 36 0,0 8 0,3-36 0,-1 0 0,-1 1 0,-8 33 0,8-53 0,-1 0 0,0 0 0,-1 0 0,0-1 0,-1 1 0,0-1 0,0-1 0,-1 1 0,-1-1 0,-14 15 0,-90 81 0,128-112 0,1 0 0,-1 1 0,1 2 0,0-1 0,30-1 0,-9 4 0,59 4 0,-18 10 87,-52-8-813,45 3 0,-47-8-6100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24575,'2'0'0,"0"0"0,1 1 0,-1-1 0,0 1 0,0 0 0,1 0 0,-1 0 0,0 0 0,0 0 0,0 0 0,0 1 0,0-1 0,0 0 0,-1 1 0,1 0 0,0-1 0,-1 1 0,1 0 0,-1 0 0,0 0 0,1 0 0,-1 0 0,0 0 0,0 0 0,0 1 0,-1-1 0,1 0 0,0 0 0,-1 1 0,0-1 0,1 0 0,-1 4 0,2 12 0,-1 1 0,0 0 0,-3 21 0,1-19 0,2-12 0,-2 1 0,1-1 0,-1 1 0,-1-1 0,0 0 0,0 0 0,-1 0 0,0 0 0,-1 0 0,1 0 0,-11 15 0,14-24 0,-1 1 0,1 0 0,-1-1 0,1 1 0,-1-1 0,1 1 0,0 0 0,-1-1 0,1 1 0,0 0 0,0 0 0,0-1 0,0 1 0,-1 0 0,1-1 0,0 1 0,0 0 0,0 0 0,0-1 0,1 1 0,-1 0 0,0-1 0,0 1 0,0 0 0,0 0 0,1-1 0,-1 1 0,0 0 0,1-1 0,-1 1 0,1-1 0,-1 1 0,0 0 0,1-1 0,0 1 0,-1-1 0,1 1 0,-1-1 0,1 0 0,-1 1 0,1-1 0,0 1 0,-1-1 0,1 0 0,0 0 0,-1 1 0,1-1 0,0 0 0,0 0 0,-1 0 0,1 0 0,0 0 0,-1 0 0,1 0 0,1 0 0,50 0 0,-43 0 0,40-2 0,107-1 0,-137 4 0,-1 1 0,0 1 0,0 0 0,0 2 0,0 0 0,22 10 0,-36-13 0,0 0 0,0 1 0,-1-1 0,0 1 0,1 0 0,-1 0 0,0 1 0,0-1 0,-1 0 0,1 1 0,-1 0 0,0 0 0,0 0 0,0 0 0,0 0 0,-1 0 0,1 0 0,-1 0 0,0 1 0,-1-1 0,1 0 0,-1 1 0,0-1 0,0 1 0,0 5 0,0-5 0,-1 0 0,1 0 0,-1 1 0,0-1 0,0 0 0,-1 0 0,1 0 0,-1 0 0,0 0 0,-1-1 0,1 1 0,-1-1 0,0 1 0,0-1 0,0 0 0,0 0 0,-1 0 0,0 0 0,0-1 0,0 0 0,-5 4 0,-8 0 5,1 0 0,-1-1 0,0-1-1,0-1 1,-1 0 0,1-1 0,-21 0 0,-131-4-192,75-2-1030,73 3-5609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5:57:58.55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53,'12'4,"-1"-1,1-1,0 1,0-2,1 0,-1 0,16-2,3 1,626-1,-319-25,-72 3,-184 16,42-2,-50 8,90 4,-160-3,-1 0,1 0,0 1,-1-1,1 1,-1 0,1 0,-1 0,0 1,1-1,-1 1,0 0,0 0,0 0,0 0,0 0,-1 1,1-1,0 1,-1 0,0 0,0 0,3 4,-3 0,0 1,0 0,0-1,-1 1,0 0,0 0,-1 0,0-1,-2 14,2 3,0-18,0 0,-1 0,1 0,-1 0,0 0,-4 10,4-15,0 1,0 0,0 0,0-1,0 1,-1 0,1-1,-1 1,1-1,-1 0,0 0,1 1,-1-1,0 0,0 0,0-1,0 1,0 0,0-1,0 1,0-1,0 1,-4-1,-32 2,0-3,-1 0,1-3,-75-16,58 9,-81-6,-385 15,265 4,199 1,-111 20,109-13,-106 6,-14-17,162 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6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0 24575,'-1'14'0,"-1"0"0,0 0 0,-5 17 0,-4 27 0,-1 5 0,9-53 0,1 0 0,-1 0 0,2 0 0,-1 1 0,1-1 0,1 0 0,0 1 0,2 18 0,-1-28 0,-1 1 0,1-1 0,-1 1 0,1-1 0,0 1 0,-1-1 0,1 0 0,0 1 0,0-1 0,0 0 0,0 1 0,0-1 0,0 0 0,1 0 0,-1 0 0,0 0 0,0 0 0,1 0 0,-1-1 0,1 1 0,-1 0 0,1-1 0,2 2 0,0-2 0,0 1 0,0-1 0,0 1 0,0-1 0,0-1 0,0 1 0,0-1 0,-1 1 0,8-3 0,-2 0 0,1 0 0,-1-1 0,0 0 0,0-1 0,0 0 0,0 0 0,10-9 0,-15 9 0,1-1 0,-1 1 0,-1-1 0,1 0 0,-1 0 0,0 0 0,0 0 0,-1-1 0,1 1 0,-2-1 0,3-10 0,-3 10 0,1 1 0,0-1 0,0 0 0,0 1 0,1-1 0,0 1 0,0 0 0,8-11 0,-11 17 0,1-1 0,-1 1 0,0 0 0,0 0 0,1 0 0,-1 0 0,0-1 0,1 1 0,-1 0 0,0 0 0,1 0 0,-1 0 0,0 0 0,1 0 0,-1 0 0,0 0 0,1 0 0,-1 0 0,0 0 0,1 0 0,-1 0 0,0 0 0,1 0 0,-1 0 0,0 1 0,1-1 0,-1 0 0,0 0 0,0 0 0,1 0 0,-1 1 0,0-1 0,0 0 0,1 0 0,-1 1 0,0-1 0,0 0 0,1 0 0,-1 1 0,0-1 0,0 0 0,0 1 0,0-1 0,0 0 0,1 0 0,-1 1 0,0-1 0,0 0 0,0 1 0,0-1 0,0 0 0,0 1 0,0-1 0,0 0 0,0 1 0,0-1 0,0 0 0,-1 1 0,5 22 0,0 283 61,-7-160-1487,3-125-5400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9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24575,'-1'12'0,"-1"1"0,0-1 0,-5 19 0,-4 25 0,7-7 0,3 0 0,4 50 0,-3-97 0,0-1 0,0 1 0,0-1 0,0 1 0,1-1 0,-1 1 0,0-1 0,1 0 0,-1 1 0,1-1 0,-1 0 0,1 1 0,0-1 0,-1 0 0,1 0 0,0 1 0,0-1 0,0 0 0,0 0 0,0 0 0,0 0 0,0 0 0,0-1 0,0 1 0,1 0 0,-1 0 0,0-1 0,1 1 0,-1-1 0,0 1 0,1-1 0,-1 1 0,1-1 0,-1 0 0,0 0 0,1 0 0,-1 0 0,1 0 0,-1 0 0,1 0 0,-1 0 0,0 0 0,3-1 0,7-3 0,1 1 0,-1-2 0,1 1 0,15-11 0,9-2 0,-14 12 0,-1 0 0,1 2 0,0 1 0,0 0 0,0 1 0,40 5 0,-58-4 0,-1 1 0,1 0 0,-1 0 0,1 0 0,-1 0 0,1 0 0,-1 1 0,0 0 0,1 0 0,-1-1 0,0 2 0,0-1 0,-1 0 0,1 1 0,4 4 0,-3-2 0,0 1 0,0-1 0,-1 1 0,0 0 0,0 0 0,0 1 0,3 12 0,-2 2 0,0 0 0,-1 1 0,-2 0 0,0 25 0,-1-40 0,0-1 0,-1 1 0,1-1 0,-1 1 0,-1-1 0,1 1 0,-1-1 0,0 0 0,-1 0 0,0 0 0,0 0 0,0 0 0,0-1 0,-1 1 0,-5 5 0,3-5 0,0-1 0,0 1 0,-1-1 0,0 0 0,0-1 0,0 0 0,-1 0 0,1-1 0,-1 1 0,-12 2 0,-14 1 0,1-2 0,-1-1 0,0-1 0,-58-4 0,71 1 0,-52-1-1365,52 1-5461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1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 24575,'4'0'0,"1"-4"0,5-2 0,8 1 0,5-4 0,4 1 0,1 0 0,-1 3 0,1 2 0,-2-4 0,0 1 0,-5 1-8191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5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24575,'0'371'0,"0"-363"0,1 0 0,0 0 0,1-1 0,-1 1 0,2-1 0,-1 0 0,1 1 0,0-1 0,0 0 0,1 0 0,0-1 0,0 1 0,1-1 0,-1 0 0,1 0 0,1 0 0,-1-1 0,1 0 0,0 0 0,9 5 0,12 8 0,1-2 0,0-1 0,46 17 0,-73-32 0,15 6 0,1-1 0,-1-1 0,1 0 0,-1-1 0,1-1 0,0 0 0,0-2 0,0 0 0,0 0 0,0-2 0,-1 0 0,1-1 0,0-1 0,16-6 0,-20 3 0,0-1 0,0-1 0,-1 0 0,0-1 0,-1 0 0,0-1 0,-1 0 0,0 0 0,0-2 0,-2 1 0,1-1 0,-1 0 0,-1 0 0,-1-1 0,0 0 0,0 0 0,-2-1 0,0 0 0,3-20 0,-7 30 0,0 0 0,-1 0 0,1 0 0,-1 0 0,-1 0 0,1 0 0,-1 0 0,0 1 0,0-1 0,0 0 0,0 1 0,-1 0 0,0-1 0,0 1 0,0 0 0,0 0 0,-1 1 0,0-1 0,1 1 0,-1 0 0,-7-4 0,2 0 0,-1 1 0,0 0 0,-1 1 0,1 0 0,-1 1 0,0 0 0,-1 1 0,-13-3 0,-20 1 0,-1 3 0,0 1 0,-70 8 0,109-6 0,0 0 0,0 1 0,0 0 0,0 0 0,1 1 0,-1-1 0,1 2 0,0-1 0,0 1 0,0-1 0,0 2 0,1-1 0,-10 10 0,-2 5 0,1 1 0,-21 32 0,11-15 0,8-7-1365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59:14.37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0 297,'496'3,"527"-6,-732-9,134-1,596 14,-1020-1,0 0,0 0,0 0,0 0,-1 0,1 0,0 0,0 0,0 0,0 0,0 0,-1-1,1 1,0 0,0 0,0-1,-1 1,1-1,0 1,1-2,-11-9,-42-15,36 19,-55-29,-144-52,171 75,0 2,0 2,-1 1,-89-3,-774 12,369 0,459-4,-116-22,76 12,-222 4,230 10,90-1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6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0 110 24575,'4'-1'0,"0"-1"0,0 1 0,0-1 0,0 0 0,-1 0 0,1-1 0,-1 1 0,1-1 0,-1 1 0,0-1 0,0 0 0,0-1 0,3-3 0,4-4 0,39-30 0,-45 39 0,-1 0 0,1-1 0,-1 1 0,1 0 0,0 1 0,0-1 0,0 1 0,0-1 0,0 1 0,0 1 0,0-1 0,7 0 0,-9 1 0,0 1 0,-1 0 0,1-1 0,0 1 0,-1 0 0,1 0 0,-1 0 0,1 0 0,-1 0 0,0 0 0,1 1 0,-1-1 0,0 0 0,0 1 0,0-1 0,0 1 0,0-1 0,0 1 0,0-1 0,-1 1 0,1 0 0,0-1 0,-1 1 0,1 0 0,-1 0 0,0-1 0,0 3 0,4 54 0,-4-53 0,-4 448-1365,4-431-5461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1 267 24575,'0'-30'0,"0"15"0,0 0 0,1 0 0,1 0 0,0 0 0,7-22 0,-7 31 0,1 0 0,-1 0 0,1 0 0,1 1 0,-1-1 0,1 1 0,0-1 0,0 1 0,0 1 0,1-1 0,0 0 0,0 1 0,0 0 0,0 0 0,9-4 0,-1 1 0,0 0 0,0 1 0,1 1 0,24-7 0,-35 12 0,1-1 0,-1 0 0,0 1 0,1 0 0,-1 0 0,1 0 0,-1 0 0,1 1 0,-1-1 0,1 1 0,3 1 0,-5-1 0,0 0 0,0 0 0,-1 0 0,1 1 0,0-1 0,-1 0 0,1 1 0,-1-1 0,0 0 0,1 1 0,-1 0 0,0-1 0,0 1 0,0 0 0,0 0 0,0-1 0,0 1 0,-1 0 0,1 0 0,-1 0 0,1 2 0,2 19 0,-1 1 0,-1-1 0,-1 0 0,-4 36 0,0 8 0,3-36 0,-1 0 0,-1 1 0,-8 33 0,8-53 0,-1 0 0,0 0 0,-1 0 0,0-1 0,-1 1 0,0-1 0,0-1 0,-1 1 0,-1-1 0,-14 15 0,-90 81 0,128-112 0,1 0 0,-1 1 0,1 2 0,0-1 0,30-1 0,-9 4 0,59 4 0,-18 10 87,-52-8-813,45 3 0,-47-8-6100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24575,'2'0'0,"0"0"0,1 1 0,-1-1 0,0 1 0,0 0 0,1 0 0,-1 0 0,0 0 0,0 0 0,0 0 0,0 1 0,0-1 0,0 0 0,-1 1 0,1 0 0,0-1 0,-1 1 0,1 0 0,-1 0 0,0 0 0,1 0 0,-1 0 0,0 0 0,0 0 0,0 1 0,-1-1 0,1 0 0,0 0 0,-1 1 0,0-1 0,1 0 0,-1 4 0,2 12 0,-1 1 0,0 0 0,-3 21 0,1-19 0,2-12 0,-2 1 0,1-1 0,-1 1 0,-1-1 0,0 0 0,0 0 0,-1 0 0,0 0 0,-1 0 0,1 0 0,-11 15 0,14-24 0,-1 1 0,1 0 0,-1-1 0,1 1 0,-1-1 0,1 1 0,0 0 0,-1-1 0,1 1 0,0 0 0,0 0 0,0-1 0,0 1 0,-1 0 0,1-1 0,0 1 0,0 0 0,0 0 0,0-1 0,1 1 0,-1 0 0,0-1 0,0 1 0,0 0 0,0 0 0,1-1 0,-1 1 0,0 0 0,1-1 0,-1 1 0,1-1 0,-1 1 0,0 0 0,1-1 0,0 1 0,-1-1 0,1 1 0,-1-1 0,1 0 0,-1 1 0,1-1 0,0 1 0,-1-1 0,1 0 0,0 0 0,-1 1 0,1-1 0,0 0 0,0 0 0,-1 0 0,1 0 0,0 0 0,-1 0 0,1 0 0,1 0 0,50 0 0,-43 0 0,40-2 0,107-1 0,-137 4 0,-1 1 0,0 1 0,0 0 0,0 2 0,0 0 0,22 10 0,-36-13 0,0 0 0,0 1 0,-1-1 0,0 1 0,1 0 0,-1 0 0,0 1 0,0-1 0,-1 0 0,1 1 0,-1 0 0,0 0 0,0 0 0,0 0 0,0 0 0,-1 0 0,1 0 0,-1 0 0,0 1 0,-1-1 0,1 0 0,-1 1 0,0-1 0,0 1 0,0 5 0,0-5 0,-1 0 0,1 0 0,-1 1 0,0-1 0,0 0 0,-1 0 0,1 0 0,-1 0 0,0 0 0,-1-1 0,1 1 0,-1-1 0,0 1 0,0-1 0,0 0 0,0 0 0,-1 0 0,0 0 0,0-1 0,0 0 0,-5 4 0,-8 0 5,1 0 0,-1-1 0,0-1-1,0-1 1,-1 0 0,1-1 0,-21 0 0,-131-4-192,75-2-1030,73 3-5609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6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0 24575,'-1'14'0,"-1"0"0,0 0 0,-5 17 0,-4 27 0,-1 5 0,9-53 0,1 0 0,-1 0 0,2 0 0,-1 1 0,1-1 0,1 0 0,0 1 0,2 18 0,-1-28 0,-1 1 0,1-1 0,-1 1 0,1-1 0,0 1 0,-1-1 0,1 0 0,0 1 0,0-1 0,0 0 0,0 1 0,0-1 0,0 0 0,1 0 0,-1 0 0,0 0 0,0 0 0,1 0 0,-1-1 0,1 1 0,-1 0 0,1-1 0,2 2 0,0-2 0,0 1 0,0-1 0,0 1 0,0-1 0,0-1 0,0 1 0,0-1 0,-1 1 0,8-3 0,-2 0 0,1 0 0,-1-1 0,0 0 0,0-1 0,0 0 0,0 0 0,10-9 0,-15 9 0,1-1 0,-1 1 0,-1-1 0,1 0 0,-1 0 0,0 0 0,0 0 0,-1-1 0,1 1 0,-2-1 0,3-10 0,-3 10 0,1 1 0,0-1 0,0 0 0,0 1 0,1-1 0,0 1 0,0 0 0,8-11 0,-11 17 0,1-1 0,-1 1 0,0 0 0,0 0 0,1 0 0,-1 0 0,0-1 0,1 1 0,-1 0 0,0 0 0,1 0 0,-1 0 0,0 0 0,1 0 0,-1 0 0,0 0 0,1 0 0,-1 0 0,0 0 0,1 0 0,-1 0 0,0 0 0,1 0 0,-1 0 0,0 1 0,1-1 0,-1 0 0,0 0 0,0 0 0,1 0 0,-1 1 0,0-1 0,0 0 0,1 0 0,-1 1 0,0-1 0,0 0 0,1 0 0,-1 1 0,0-1 0,0 0 0,0 1 0,0-1 0,0 0 0,1 0 0,-1 1 0,0-1 0,0 0 0,0 1 0,0-1 0,0 0 0,0 1 0,0-1 0,0 0 0,0 1 0,0-1 0,0 0 0,-1 1 0,5 22 0,0 283 61,-7-160-1487,3-125-5400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5:58:01.16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0,'7'6,"0"-1,0-1,1 1,-1-1,1 0,10 2,16 10,-18-8,1 0,0 0,0-2,1 0,0-1,0-1,0-1,1 0,-1-1,26-1,437 15,123 1,-394-9,-14 1,-156-10,-25 0,1 0,0 1,0 1,18 4,-33-5,1 1,0 0,-1-1,1 1,-1 0,1 0,-1 0,1 0,-1 0,0 0,0 1,0-1,1 0,-1 1,0-1,0 0,-1 1,1-1,0 1,0 0,-1-1,1 1,-1 0,1-1,-1 1,0 0,0 2,1 7,-1 0,0 0,-4 15,2-4,1 5,1-12,0-1,-2 0,0 0,-6 25,7-35,0-1,-1 0,1 1,-1-1,0 0,0 0,0 0,0 0,0-1,0 1,-1-1,0 1,1-1,-1 0,0 0,0 0,0 0,0 0,-1-1,1 0,0 1,-1-1,1 0,-5 0,-28 3,-1-2,1-1,-41-4,-9 0,-1377 3,1433-2,-45-7,59 6,1 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9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24575,'-1'12'0,"-1"1"0,0-1 0,-5 19 0,-4 25 0,7-7 0,3 0 0,4 50 0,-3-97 0,0-1 0,0 1 0,0-1 0,0 1 0,1-1 0,-1 1 0,0-1 0,1 0 0,-1 1 0,1-1 0,-1 0 0,1 1 0,0-1 0,-1 0 0,1 0 0,0 1 0,0-1 0,0 0 0,0 0 0,0 0 0,0 0 0,0 0 0,0-1 0,0 1 0,1 0 0,-1 0 0,0-1 0,1 1 0,-1-1 0,0 1 0,1-1 0,-1 1 0,1-1 0,-1 0 0,0 0 0,1 0 0,-1 0 0,1 0 0,-1 0 0,1 0 0,-1 0 0,0 0 0,3-1 0,7-3 0,1 1 0,-1-2 0,1 1 0,15-11 0,9-2 0,-14 12 0,-1 0 0,1 2 0,0 1 0,0 0 0,0 1 0,40 5 0,-58-4 0,-1 1 0,1 0 0,-1 0 0,1 0 0,-1 0 0,1 0 0,-1 1 0,0 0 0,1 0 0,-1-1 0,0 2 0,0-1 0,-1 0 0,1 1 0,4 4 0,-3-2 0,0 1 0,0-1 0,-1 1 0,0 0 0,0 0 0,0 1 0,3 12 0,-2 2 0,0 0 0,-1 1 0,-2 0 0,0 25 0,-1-40 0,0-1 0,-1 1 0,1-1 0,-1 1 0,-1-1 0,1 1 0,-1-1 0,0 0 0,-1 0 0,0 0 0,0 0 0,0 0 0,0-1 0,-1 1 0,-5 5 0,3-5 0,0-1 0,0 1 0,-1-1 0,0 0 0,0-1 0,0 0 0,-1 0 0,1-1 0,-1 1 0,-12 2 0,-14 1 0,1-2 0,-1-1 0,0-1 0,-58-4 0,71 1 0,-52-1-1365,52 1-5461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1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 24575,'4'0'0,"1"-4"0,5-2 0,8 1 0,5-4 0,4 1 0,1 0 0,-1 3 0,1 2 0,-2-4 0,0 1 0,-5 1-8191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5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24575,'0'371'0,"0"-363"0,1 0 0,0 0 0,1-1 0,-1 1 0,2-1 0,-1 0 0,1 1 0,0-1 0,0 0 0,1 0 0,0-1 0,0 1 0,1-1 0,-1 0 0,1 0 0,1 0 0,-1-1 0,1 0 0,0 0 0,9 5 0,12 8 0,1-2 0,0-1 0,46 17 0,-73-32 0,15 6 0,1-1 0,-1-1 0,1 0 0,-1-1 0,1-1 0,0 0 0,0-2 0,0 0 0,0 0 0,0-2 0,-1 0 0,1-1 0,0-1 0,16-6 0,-20 3 0,0-1 0,0-1 0,-1 0 0,0-1 0,-1 0 0,0-1 0,-1 0 0,0 0 0,0-2 0,-2 1 0,1-1 0,-1 0 0,-1 0 0,-1-1 0,0 0 0,0 0 0,-2-1 0,0 0 0,3-20 0,-7 30 0,0 0 0,-1 0 0,1 0 0,-1 0 0,-1 0 0,1 0 0,-1 0 0,0 1 0,0-1 0,0 0 0,0 1 0,-1 0 0,0-1 0,0 1 0,0 0 0,0 0 0,-1 1 0,0-1 0,1 1 0,-1 0 0,-7-4 0,2 0 0,-1 1 0,0 0 0,-1 1 0,1 0 0,-1 1 0,0 0 0,-1 1 0,-13-3 0,-20 1 0,-1 3 0,0 1 0,-70 8 0,109-6 0,0 0 0,0 1 0,0 0 0,0 0 0,1 1 0,-1-1 0,1 2 0,0-1 0,0 1 0,0-1 0,0 2 0,1-1 0,-10 10 0,-2 5 0,1 1 0,-21 32 0,11-15 0,8-7-1365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0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24575,'13'-1'0,"1"1"0,-1 0 0,0 2 0,1-1 0,-1 1 0,0 1 0,0 1 0,0 0 0,-1 0 0,1 1 0,-1 1 0,0 0 0,-1 0 0,1 1 0,-1 1 0,-1 0 0,1 1 0,-1 0 0,13 15 0,-21-21 0,13 14 0,0 0 0,17 29 0,-28-38 0,0-1 0,0 1 0,-1 0 0,0 1 0,-1-1 0,0 0 0,0 1 0,-1-1 0,1 15 0,-3 249 113,0-109-1591,1-137-5348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24575,'4'0'0,"6"0"0,5 0 0,4 0 0,8 0 0,3 0 0,1 0 0,3-4 0,0-1 0,-1-1 0,-2 2 0,-2 1 0,-3 1 0,-4 1-8191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5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547 1 24575,'-18'0'0,"-1"1"0,1 0 0,-1 2 0,1 0 0,0 2 0,0 0 0,0 0 0,1 2 0,-24 11 0,-24 9 0,52-24 0,1 2 0,-1 0 0,1 0 0,1 1 0,-1 1 0,-16 12 0,16-9 0,-12 9 0,0 1 0,-35 41 0,52-53 0,1 0 0,1 1 0,-1-1 0,1 1 0,1 0 0,0 1 0,0-1 0,1 1 0,0 0 0,0 0 0,1 0 0,-1 15 0,3-15 0,-2 1 0,2-1 0,0 1 0,0 0 0,0 0 0,5 18 0,-4-26 0,0 0 0,0 0 0,0-1 0,1 1 0,-1 0 0,1-1 0,-1 1 0,1-1 0,0 1 0,0-1 0,0 0 0,1 0 0,-1 0 0,0 0 0,1 0 0,-1 0 0,1-1 0,0 1 0,0-1 0,-1 0 0,1 0 0,0 0 0,0 0 0,6 1 0,35 4 0,1-2 0,-1-2 0,84-7 0,-22 1 0,-39 3 0,106 3 0,-170-2 0,1 0 0,-1 1 0,1 0 0,-1 0 0,1 0 0,-1 0 0,0 0 0,0 0 0,1 1 0,-1 0 0,0-1 0,0 1 0,0 1 0,-1-1 0,1 0 0,0 1 0,-1-1 0,0 1 0,1 0 0,-1-1 0,0 1 0,0 0 0,-1 0 0,1 1 0,-1-1 0,1 0 0,-1 1 0,0-1 0,0 0 0,0 7 0,2 10 0,-2 0 0,0 0 0,-1 1 0,-4 28 0,0-4 0,4-40 0,0 1 0,-1-1 0,1 0 0,-2 1 0,1-1 0,0 0 0,-1 0 0,0 1 0,0-1 0,-1 0 0,1-1 0,-1 1 0,0 0 0,0-1 0,-7 8 0,4-7 0,-1 0 0,1 0 0,-1 0 0,0-1 0,0 0 0,0-1 0,0 1 0,-1-1 0,-13 3 0,-11 0 0,-1-1 0,1-2 0,-1-1 0,-41-3 0,53 0 0,-42 2 0,-51-3 0,112 2 0,-1-1 0,1 1 0,0 0 0,-1-1 0,1 1 0,0-1 0,0 1 0,0-1 0,-1 0 0,1 0 0,0 0 0,0-1 0,0 1 0,0 0 0,1-1 0,-1 1 0,0-1 0,1 1 0,-1-1 0,0 0 0,-1-2 0,2 1 0,0 0 0,0 0 0,0 0 0,0 0 0,1 0 0,-1-1 0,1 1 0,0 0 0,0 0 0,0 0 0,0 0 0,0-1 0,2-4 0,1-2 0,-1 1 0,2-1 0,-1 1 0,1 0 0,1 1 0,0-1 0,0 1 0,0 0 0,8-8 0,9-9 0,2 1 0,1 2 0,0 0 0,1 2 0,2 0 0,0 2 0,1 1 0,36-15 0,-50 25 0,1 0 0,-1-2 0,-1 0 0,0 0 0,0-2 0,-1 1 0,0-2 0,20-23 0,-12 10 0,-2-1 0,-1-2 0,25-47 0,-38 66 0,-1-1 0,0 1 0,0-1 0,-1 0 0,-1 0 0,1 0 0,-2 0 0,1-1 0,-1 1 0,-1-15 0,-1 20 0,1 1 0,-1-1 0,0 1 0,0-1 0,0 1 0,-1 0 0,0 0 0,1-1 0,-1 1 0,-1 0 0,1 1 0,-1-1 0,1 0 0,-1 1 0,0-1 0,-1 1 0,1 0 0,0 0 0,-1 0 0,0 1 0,1-1 0,-1 1 0,0 0 0,-1 0 0,-4-2 0,-6 0-195,0 0 0,0 1 0,0 1 0,0 0 0,0 1 0,-26 2 0,19 0-6631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59:14.37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0 297,'496'3,"527"-6,-732-9,134-1,596 14,-1020-1,0 0,0 0,0 0,0 0,-1 0,1 0,0 0,0 0,0 0,0 0,0 0,-1-1,1 1,0 0,0 0,0-1,-1 1,1-1,0 1,1-2,-11-9,-42-15,36 19,-55-29,-144-52,171 75,0 2,0 2,-1 1,-89-3,-774 12,369 0,459-4,-116-22,76 12,-222 4,230 10,90-1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6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0 110 24575,'4'-1'0,"0"-1"0,0 1 0,0-1 0,0 0 0,-1 0 0,1-1 0,-1 1 0,1-1 0,-1 1 0,0-1 0,0 0 0,0-1 0,3-3 0,4-4 0,39-30 0,-45 39 0,-1 0 0,1-1 0,-1 1 0,1 0 0,0 1 0,0-1 0,0 1 0,0-1 0,0 1 0,0 1 0,0-1 0,7 0 0,-9 1 0,0 1 0,-1 0 0,1-1 0,0 1 0,-1 0 0,1 0 0,-1 0 0,1 0 0,-1 0 0,0 0 0,1 1 0,-1-1 0,0 0 0,0 1 0,0-1 0,0 1 0,0-1 0,0 1 0,0-1 0,-1 1 0,1 0 0,0-1 0,-1 1 0,1 0 0,-1 0 0,0-1 0,0 3 0,4 54 0,-4-53 0,-4 448-1365,4-431-5461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1 267 24575,'0'-30'0,"0"15"0,0 0 0,1 0 0,1 0 0,0 0 0,7-22 0,-7 31 0,1 0 0,-1 0 0,1 0 0,1 1 0,-1-1 0,1 1 0,0-1 0,0 1 0,0 1 0,1-1 0,0 0 0,0 1 0,0 0 0,0 0 0,9-4 0,-1 1 0,0 0 0,0 1 0,1 1 0,24-7 0,-35 12 0,1-1 0,-1 0 0,0 1 0,1 0 0,-1 0 0,1 0 0,-1 0 0,1 1 0,-1-1 0,1 1 0,3 1 0,-5-1 0,0 0 0,0 0 0,-1 0 0,1 1 0,0-1 0,-1 0 0,1 1 0,-1-1 0,0 0 0,1 1 0,-1 0 0,0-1 0,0 1 0,0 0 0,0 0 0,0-1 0,0 1 0,-1 0 0,1 0 0,-1 0 0,1 2 0,2 19 0,-1 1 0,-1-1 0,-1 0 0,-4 36 0,0 8 0,3-36 0,-1 0 0,-1 1 0,-8 33 0,8-53 0,-1 0 0,0 0 0,-1 0 0,0-1 0,-1 1 0,0-1 0,0-1 0,-1 1 0,-1-1 0,-14 15 0,-90 81 0,128-112 0,1 0 0,-1 1 0,1 2 0,0-1 0,30-1 0,-9 4 0,59 4 0,-18 10 87,-52-8-813,45 3 0,-47-8-6100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5:57:58.55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53,'12'4,"-1"-1,1-1,0 1,0-2,1 0,-1 0,16-2,3 1,626-1,-319-25,-72 3,-184 16,42-2,-50 8,90 4,-160-3,-1 0,1 0,0 1,-1-1,1 1,-1 0,1 0,-1 0,0 1,1-1,-1 1,0 0,0 0,0 0,0 0,0 0,-1 1,1-1,0 1,-1 0,0 0,0 0,3 4,-3 0,0 1,0 0,0-1,-1 1,0 0,0 0,-1 0,0-1,-2 14,2 3,0-18,0 0,-1 0,1 0,-1 0,0 0,-4 10,4-15,0 1,0 0,0 0,0-1,0 1,-1 0,1-1,-1 1,1-1,-1 0,0 0,1 1,-1-1,0 0,0 0,0-1,0 1,0 0,0-1,0 1,0-1,0 1,-4-1,-32 2,0-3,-1 0,1-3,-75-16,58 9,-81-6,-385 15,265 4,199 1,-111 20,109-13,-106 6,-14-17,162 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24575,'2'0'0,"0"0"0,1 1 0,-1-1 0,0 1 0,0 0 0,1 0 0,-1 0 0,0 0 0,0 0 0,0 0 0,0 1 0,0-1 0,0 0 0,-1 1 0,1 0 0,0-1 0,-1 1 0,1 0 0,-1 0 0,0 0 0,1 0 0,-1 0 0,0 0 0,0 0 0,0 1 0,-1-1 0,1 0 0,0 0 0,-1 1 0,0-1 0,1 0 0,-1 4 0,2 12 0,-1 1 0,0 0 0,-3 21 0,1-19 0,2-12 0,-2 1 0,1-1 0,-1 1 0,-1-1 0,0 0 0,0 0 0,-1 0 0,0 0 0,-1 0 0,1 0 0,-11 15 0,14-24 0,-1 1 0,1 0 0,-1-1 0,1 1 0,-1-1 0,1 1 0,0 0 0,-1-1 0,1 1 0,0 0 0,0 0 0,0-1 0,0 1 0,-1 0 0,1-1 0,0 1 0,0 0 0,0 0 0,0-1 0,1 1 0,-1 0 0,0-1 0,0 1 0,0 0 0,0 0 0,1-1 0,-1 1 0,0 0 0,1-1 0,-1 1 0,1-1 0,-1 1 0,0 0 0,1-1 0,0 1 0,-1-1 0,1 1 0,-1-1 0,1 0 0,-1 1 0,1-1 0,0 1 0,-1-1 0,1 0 0,0 0 0,-1 1 0,1-1 0,0 0 0,0 0 0,-1 0 0,1 0 0,0 0 0,-1 0 0,1 0 0,1 0 0,50 0 0,-43 0 0,40-2 0,107-1 0,-137 4 0,-1 1 0,0 1 0,0 0 0,0 2 0,0 0 0,22 10 0,-36-13 0,0 0 0,0 1 0,-1-1 0,0 1 0,1 0 0,-1 0 0,0 1 0,0-1 0,-1 0 0,1 1 0,-1 0 0,0 0 0,0 0 0,0 0 0,0 0 0,-1 0 0,1 0 0,-1 0 0,0 1 0,-1-1 0,1 0 0,-1 1 0,0-1 0,0 1 0,0 5 0,0-5 0,-1 0 0,1 0 0,-1 1 0,0-1 0,0 0 0,-1 0 0,1 0 0,-1 0 0,0 0 0,-1-1 0,1 1 0,-1-1 0,0 1 0,0-1 0,0 0 0,0 0 0,-1 0 0,0 0 0,0-1 0,0 0 0,-5 4 0,-8 0 5,1 0 0,-1-1 0,0-1-1,0-1 1,-1 0 0,1-1 0,-21 0 0,-131-4-192,75-2-1030,73 3-5609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6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0 24575,'-1'14'0,"-1"0"0,0 0 0,-5 17 0,-4 27 0,-1 5 0,9-53 0,1 0 0,-1 0 0,2 0 0,-1 1 0,1-1 0,1 0 0,0 1 0,2 18 0,-1-28 0,-1 1 0,1-1 0,-1 1 0,1-1 0,0 1 0,-1-1 0,1 0 0,0 1 0,0-1 0,0 0 0,0 1 0,0-1 0,0 0 0,1 0 0,-1 0 0,0 0 0,0 0 0,1 0 0,-1-1 0,1 1 0,-1 0 0,1-1 0,2 2 0,0-2 0,0 1 0,0-1 0,0 1 0,0-1 0,0-1 0,0 1 0,0-1 0,-1 1 0,8-3 0,-2 0 0,1 0 0,-1-1 0,0 0 0,0-1 0,0 0 0,0 0 0,10-9 0,-15 9 0,1-1 0,-1 1 0,-1-1 0,1 0 0,-1 0 0,0 0 0,0 0 0,-1-1 0,1 1 0,-2-1 0,3-10 0,-3 10 0,1 1 0,0-1 0,0 0 0,0 1 0,1-1 0,0 1 0,0 0 0,8-11 0,-11 17 0,1-1 0,-1 1 0,0 0 0,0 0 0,1 0 0,-1 0 0,0-1 0,1 1 0,-1 0 0,0 0 0,1 0 0,-1 0 0,0 0 0,1 0 0,-1 0 0,0 0 0,1 0 0,-1 0 0,0 0 0,1 0 0,-1 0 0,0 0 0,1 0 0,-1 0 0,0 1 0,1-1 0,-1 0 0,0 0 0,0 0 0,1 0 0,-1 1 0,0-1 0,0 0 0,1 0 0,-1 1 0,0-1 0,0 0 0,1 0 0,-1 1 0,0-1 0,0 0 0,0 1 0,0-1 0,0 0 0,1 0 0,-1 1 0,0-1 0,0 0 0,0 1 0,0-1 0,0 0 0,0 1 0,0-1 0,0 0 0,0 1 0,0-1 0,0 0 0,-1 1 0,5 22 0,0 283 61,-7-160-1487,3-125-5400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9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24575,'-1'12'0,"-1"1"0,0-1 0,-5 19 0,-4 25 0,7-7 0,3 0 0,4 50 0,-3-97 0,0-1 0,0 1 0,0-1 0,0 1 0,1-1 0,-1 1 0,0-1 0,1 0 0,-1 1 0,1-1 0,-1 0 0,1 1 0,0-1 0,-1 0 0,1 0 0,0 1 0,0-1 0,0 0 0,0 0 0,0 0 0,0 0 0,0 0 0,0-1 0,0 1 0,1 0 0,-1 0 0,0-1 0,1 1 0,-1-1 0,0 1 0,1-1 0,-1 1 0,1-1 0,-1 0 0,0 0 0,1 0 0,-1 0 0,1 0 0,-1 0 0,1 0 0,-1 0 0,0 0 0,3-1 0,7-3 0,1 1 0,-1-2 0,1 1 0,15-11 0,9-2 0,-14 12 0,-1 0 0,1 2 0,0 1 0,0 0 0,0 1 0,40 5 0,-58-4 0,-1 1 0,1 0 0,-1 0 0,1 0 0,-1 0 0,1 0 0,-1 1 0,0 0 0,1 0 0,-1-1 0,0 2 0,0-1 0,-1 0 0,1 1 0,4 4 0,-3-2 0,0 1 0,0-1 0,-1 1 0,0 0 0,0 0 0,0 1 0,3 12 0,-2 2 0,0 0 0,-1 1 0,-2 0 0,0 25 0,-1-40 0,0-1 0,-1 1 0,1-1 0,-1 1 0,-1-1 0,1 1 0,-1-1 0,0 0 0,-1 0 0,0 0 0,0 0 0,0 0 0,0-1 0,-1 1 0,-5 5 0,3-5 0,0-1 0,0 1 0,-1-1 0,0 0 0,0-1 0,0 0 0,-1 0 0,1-1 0,-1 1 0,-12 2 0,-14 1 0,1-2 0,-1-1 0,0-1 0,-58-4 0,71 1 0,-52-1-1365,52 1-5461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1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 24575,'4'0'0,"1"-4"0,5-2 0,8 1 0,5-4 0,4 1 0,1 0 0,-1 3 0,1 2 0,-2-4 0,0 1 0,-5 1-8191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5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24575,'0'371'0,"0"-363"0,1 0 0,0 0 0,1-1 0,-1 1 0,2-1 0,-1 0 0,1 1 0,0-1 0,0 0 0,1 0 0,0-1 0,0 1 0,1-1 0,-1 0 0,1 0 0,1 0 0,-1-1 0,1 0 0,0 0 0,9 5 0,12 8 0,1-2 0,0-1 0,46 17 0,-73-32 0,15 6 0,1-1 0,-1-1 0,1 0 0,-1-1 0,1-1 0,0 0 0,0-2 0,0 0 0,0 0 0,0-2 0,-1 0 0,1-1 0,0-1 0,16-6 0,-20 3 0,0-1 0,0-1 0,-1 0 0,0-1 0,-1 0 0,0-1 0,-1 0 0,0 0 0,0-2 0,-2 1 0,1-1 0,-1 0 0,-1 0 0,-1-1 0,0 0 0,0 0 0,-2-1 0,0 0 0,3-20 0,-7 30 0,0 0 0,-1 0 0,1 0 0,-1 0 0,-1 0 0,1 0 0,-1 0 0,0 1 0,0-1 0,0 0 0,0 1 0,-1 0 0,0-1 0,0 1 0,0 0 0,0 0 0,-1 1 0,0-1 0,1 1 0,-1 0 0,-7-4 0,2 0 0,-1 1 0,0 0 0,-1 1 0,1 0 0,-1 1 0,0 0 0,-1 1 0,-13-3 0,-20 1 0,-1 3 0,0 1 0,-70 8 0,109-6 0,0 0 0,0 1 0,0 0 0,0 0 0,1 1 0,-1-1 0,1 2 0,0-1 0,0 1 0,0-1 0,0 2 0,1-1 0,-10 10 0,-2 5 0,1 1 0,-21 32 0,11-15 0,8-7-1365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0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24575,'13'-1'0,"1"1"0,-1 0 0,0 2 0,1-1 0,-1 1 0,0 1 0,0 1 0,0 0 0,-1 0 0,1 1 0,-1 1 0,0 0 0,-1 0 0,1 1 0,-1 1 0,-1 0 0,1 1 0,-1 0 0,13 15 0,-21-21 0,13 14 0,0 0 0,17 29 0,-28-38 0,0-1 0,0 1 0,-1 0 0,0 1 0,-1-1 0,0 0 0,0 1 0,-1-1 0,1 15 0,-3 249 113,0-109-1591,1-137-5348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24575,'4'0'0,"6"0"0,5 0 0,4 0 0,8 0 0,3 0 0,1 0 0,3-4 0,0-1 0,-1-1 0,-2 2 0,-2 1 0,-3 1 0,-4 1-8191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5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547 1 24575,'-18'0'0,"-1"1"0,1 0 0,-1 2 0,1 0 0,0 2 0,0 0 0,0 0 0,1 2 0,-24 11 0,-24 9 0,52-24 0,1 2 0,-1 0 0,1 0 0,1 1 0,-1 1 0,-16 12 0,16-9 0,-12 9 0,0 1 0,-35 41 0,52-53 0,1 0 0,1 1 0,-1-1 0,1 1 0,1 0 0,0 1 0,0-1 0,1 1 0,0 0 0,0 0 0,1 0 0,-1 15 0,3-15 0,-2 1 0,2-1 0,0 1 0,0 0 0,0 0 0,5 18 0,-4-26 0,0 0 0,0 0 0,0-1 0,1 1 0,-1 0 0,1-1 0,-1 1 0,1-1 0,0 1 0,0-1 0,0 0 0,1 0 0,-1 0 0,0 0 0,1 0 0,-1 0 0,1-1 0,0 1 0,0-1 0,-1 0 0,1 0 0,0 0 0,0 0 0,6 1 0,35 4 0,1-2 0,-1-2 0,84-7 0,-22 1 0,-39 3 0,106 3 0,-170-2 0,1 0 0,-1 1 0,1 0 0,-1 0 0,1 0 0,-1 0 0,0 0 0,0 0 0,1 1 0,-1 0 0,0-1 0,0 1 0,0 1 0,-1-1 0,1 0 0,0 1 0,-1-1 0,0 1 0,1 0 0,-1-1 0,0 1 0,0 0 0,-1 0 0,1 1 0,-1-1 0,1 0 0,-1 1 0,0-1 0,0 0 0,0 7 0,2 10 0,-2 0 0,0 0 0,-1 1 0,-4 28 0,0-4 0,4-40 0,0 1 0,-1-1 0,1 0 0,-2 1 0,1-1 0,0 0 0,-1 0 0,0 1 0,0-1 0,-1 0 0,1-1 0,-1 1 0,0 0 0,0-1 0,-7 8 0,4-7 0,-1 0 0,1 0 0,-1 0 0,0-1 0,0 0 0,0-1 0,0 1 0,-1-1 0,-13 3 0,-11 0 0,-1-1 0,1-2 0,-1-1 0,-41-3 0,53 0 0,-42 2 0,-51-3 0,112 2 0,-1-1 0,1 1 0,0 0 0,-1-1 0,1 1 0,0-1 0,0 1 0,0-1 0,-1 0 0,1 0 0,0 0 0,0-1 0,0 1 0,0 0 0,1-1 0,-1 1 0,0-1 0,1 1 0,-1-1 0,0 0 0,-1-2 0,2 1 0,0 0 0,0 0 0,0 0 0,0 0 0,1 0 0,-1-1 0,1 1 0,0 0 0,0 0 0,0 0 0,0 0 0,0-1 0,2-4 0,1-2 0,-1 1 0,2-1 0,-1 1 0,1 0 0,1 1 0,0-1 0,0 1 0,0 0 0,8-8 0,9-9 0,2 1 0,1 2 0,0 0 0,1 2 0,2 0 0,0 2 0,1 1 0,36-15 0,-50 25 0,1 0 0,-1-2 0,-1 0 0,0 0 0,0-2 0,-1 1 0,0-2 0,20-23 0,-12 10 0,-2-1 0,-1-2 0,25-47 0,-38 66 0,-1-1 0,0 1 0,0-1 0,-1 0 0,-1 0 0,1 0 0,-2 0 0,1-1 0,-1 1 0,-1-15 0,-1 20 0,1 1 0,-1-1 0,0 1 0,0-1 0,0 1 0,-1 0 0,0 0 0,1-1 0,-1 1 0,-1 0 0,1 1 0,-1-1 0,1 0 0,-1 1 0,0-1 0,-1 1 0,1 0 0,0 0 0,-1 0 0,0 1 0,1-1 0,-1 1 0,0 0 0,-1 0 0,-4-2 0,-6 0-195,0 0 0,0 1 0,0 1 0,0 0 0,0 1 0,-26 2 0,19 0-6631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59:14.37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0 297,'496'3,"527"-6,-732-9,134-1,596 14,-1020-1,0 0,0 0,0 0,0 0,-1 0,1 0,0 0,0 0,0 0,0 0,0 0,-1-1,1 1,0 0,0 0,0-1,-1 1,1-1,0 1,1-2,-11-9,-42-15,36 19,-55-29,-144-52,171 75,0 2,0 2,-1 1,-89-3,-774 12,369 0,459-4,-116-22,76 12,-222 4,230 10,90-1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5:58:01.16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0,'7'6,"0"-1,0-1,1 1,-1-1,1 0,10 2,16 10,-18-8,1 0,0 0,0-2,1 0,0-1,0-1,0-1,1 0,-1-1,26-1,437 15,123 1,-394-9,-14 1,-156-10,-25 0,1 0,0 1,0 1,18 4,-33-5,1 1,0 0,-1-1,1 1,-1 0,1 0,-1 0,1 0,-1 0,0 0,0 1,0-1,1 0,-1 1,0-1,0 0,-1 1,1-1,0 1,0 0,-1-1,1 1,-1 0,1-1,-1 1,0 0,0 2,1 7,-1 0,0 0,-4 15,2-4,1 5,1-12,0-1,-2 0,0 0,-6 25,7-35,0-1,-1 0,1 1,-1-1,0 0,0 0,0 0,0 0,0-1,0 1,-1-1,0 1,1-1,-1 0,0 0,0 0,0 0,0 0,-1-1,1 0,0 1,-1-1,1 0,-5 0,-28 3,-1-2,1-1,-41-4,-9 0,-1377 3,1433-2,-45-7,59 6,1 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6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0 110 24575,'4'-1'0,"0"-1"0,0 1 0,0-1 0,0 0 0,-1 0 0,1-1 0,-1 1 0,1-1 0,-1 1 0,0-1 0,0 0 0,0-1 0,3-3 0,4-4 0,39-30 0,-45 39 0,-1 0 0,1-1 0,-1 1 0,1 0 0,0 1 0,0-1 0,0 1 0,0-1 0,0 1 0,0 1 0,0-1 0,7 0 0,-9 1 0,0 1 0,-1 0 0,1-1 0,0 1 0,-1 0 0,1 0 0,-1 0 0,1 0 0,-1 0 0,0 0 0,1 1 0,-1-1 0,0 0 0,0 1 0,0-1 0,0 1 0,0-1 0,0 1 0,0-1 0,-1 1 0,1 0 0,0-1 0,-1 1 0,1 0 0,-1 0 0,0-1 0,0 3 0,4 54 0,-4-53 0,-4 448-1365,4-431-5461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1 267 24575,'0'-30'0,"0"15"0,0 0 0,1 0 0,1 0 0,0 0 0,7-22 0,-7 31 0,1 0 0,-1 0 0,1 0 0,1 1 0,-1-1 0,1 1 0,0-1 0,0 1 0,0 1 0,1-1 0,0 0 0,0 1 0,0 0 0,0 0 0,9-4 0,-1 1 0,0 0 0,0 1 0,1 1 0,24-7 0,-35 12 0,1-1 0,-1 0 0,0 1 0,1 0 0,-1 0 0,1 0 0,-1 0 0,1 1 0,-1-1 0,1 1 0,3 1 0,-5-1 0,0 0 0,0 0 0,-1 0 0,1 1 0,0-1 0,-1 0 0,1 1 0,-1-1 0,0 0 0,1 1 0,-1 0 0,0-1 0,0 1 0,0 0 0,0 0 0,0-1 0,0 1 0,-1 0 0,1 0 0,-1 0 0,1 2 0,2 19 0,-1 1 0,-1-1 0,-1 0 0,-4 36 0,0 8 0,3-36 0,-1 0 0,-1 1 0,-8 33 0,8-53 0,-1 0 0,0 0 0,-1 0 0,0-1 0,-1 1 0,0-1 0,0-1 0,-1 1 0,-1-1 0,-14 15 0,-90 81 0,128-112 0,1 0 0,-1 1 0,1 2 0,0-1 0,30-1 0,-9 4 0,59 4 0,-18 10 87,-52-8-813,45 3 0,-47-8-6100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24575,'2'0'0,"0"0"0,1 1 0,-1-1 0,0 1 0,0 0 0,1 0 0,-1 0 0,0 0 0,0 0 0,0 0 0,0 1 0,0-1 0,0 0 0,-1 1 0,1 0 0,0-1 0,-1 1 0,1 0 0,-1 0 0,0 0 0,1 0 0,-1 0 0,0 0 0,0 0 0,0 1 0,-1-1 0,1 0 0,0 0 0,-1 1 0,0-1 0,1 0 0,-1 4 0,2 12 0,-1 1 0,0 0 0,-3 21 0,1-19 0,2-12 0,-2 1 0,1-1 0,-1 1 0,-1-1 0,0 0 0,0 0 0,-1 0 0,0 0 0,-1 0 0,1 0 0,-11 15 0,14-24 0,-1 1 0,1 0 0,-1-1 0,1 1 0,-1-1 0,1 1 0,0 0 0,-1-1 0,1 1 0,0 0 0,0 0 0,0-1 0,0 1 0,-1 0 0,1-1 0,0 1 0,0 0 0,0 0 0,0-1 0,1 1 0,-1 0 0,0-1 0,0 1 0,0 0 0,0 0 0,1-1 0,-1 1 0,0 0 0,1-1 0,-1 1 0,1-1 0,-1 1 0,0 0 0,1-1 0,0 1 0,-1-1 0,1 1 0,-1-1 0,1 0 0,-1 1 0,1-1 0,0 1 0,-1-1 0,1 0 0,0 0 0,-1 1 0,1-1 0,0 0 0,0 0 0,-1 0 0,1 0 0,0 0 0,-1 0 0,1 0 0,1 0 0,50 0 0,-43 0 0,40-2 0,107-1 0,-137 4 0,-1 1 0,0 1 0,0 0 0,0 2 0,0 0 0,22 10 0,-36-13 0,0 0 0,0 1 0,-1-1 0,0 1 0,1 0 0,-1 0 0,0 1 0,0-1 0,-1 0 0,1 1 0,-1 0 0,0 0 0,0 0 0,0 0 0,0 0 0,-1 0 0,1 0 0,-1 0 0,0 1 0,-1-1 0,1 0 0,-1 1 0,0-1 0,0 1 0,0 5 0,0-5 0,-1 0 0,1 0 0,-1 1 0,0-1 0,0 0 0,-1 0 0,1 0 0,-1 0 0,0 0 0,-1-1 0,1 1 0,-1-1 0,0 1 0,0-1 0,0 0 0,0 0 0,-1 0 0,0 0 0,0-1 0,0 0 0,-5 4 0,-8 0 5,1 0 0,-1-1 0,0-1-1,0-1 1,-1 0 0,1-1 0,-21 0 0,-131-4-192,75-2-1030,73 3-5609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6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0 24575,'-1'14'0,"-1"0"0,0 0 0,-5 17 0,-4 27 0,-1 5 0,9-53 0,1 0 0,-1 0 0,2 0 0,-1 1 0,1-1 0,1 0 0,0 1 0,2 18 0,-1-28 0,-1 1 0,1-1 0,-1 1 0,1-1 0,0 1 0,-1-1 0,1 0 0,0 1 0,0-1 0,0 0 0,0 1 0,0-1 0,0 0 0,1 0 0,-1 0 0,0 0 0,0 0 0,1 0 0,-1-1 0,1 1 0,-1 0 0,1-1 0,2 2 0,0-2 0,0 1 0,0-1 0,0 1 0,0-1 0,0-1 0,0 1 0,0-1 0,-1 1 0,8-3 0,-2 0 0,1 0 0,-1-1 0,0 0 0,0-1 0,0 0 0,0 0 0,10-9 0,-15 9 0,1-1 0,-1 1 0,-1-1 0,1 0 0,-1 0 0,0 0 0,0 0 0,-1-1 0,1 1 0,-2-1 0,3-10 0,-3 10 0,1 1 0,0-1 0,0 0 0,0 1 0,1-1 0,0 1 0,0 0 0,8-11 0,-11 17 0,1-1 0,-1 1 0,0 0 0,0 0 0,1 0 0,-1 0 0,0-1 0,1 1 0,-1 0 0,0 0 0,1 0 0,-1 0 0,0 0 0,1 0 0,-1 0 0,0 0 0,1 0 0,-1 0 0,0 0 0,1 0 0,-1 0 0,0 0 0,1 0 0,-1 0 0,0 1 0,1-1 0,-1 0 0,0 0 0,0 0 0,1 0 0,-1 1 0,0-1 0,0 0 0,1 0 0,-1 1 0,0-1 0,0 0 0,1 0 0,-1 1 0,0-1 0,0 0 0,0 1 0,0-1 0,0 0 0,1 0 0,-1 1 0,0-1 0,0 0 0,0 1 0,0-1 0,0 0 0,0 1 0,0-1 0,0 0 0,0 1 0,0-1 0,0 0 0,-1 1 0,5 22 0,0 283 61,-7-160-1487,3-125-5400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9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24575,'-1'12'0,"-1"1"0,0-1 0,-5 19 0,-4 25 0,7-7 0,3 0 0,4 50 0,-3-97 0,0-1 0,0 1 0,0-1 0,0 1 0,1-1 0,-1 1 0,0-1 0,1 0 0,-1 1 0,1-1 0,-1 0 0,1 1 0,0-1 0,-1 0 0,1 0 0,0 1 0,0-1 0,0 0 0,0 0 0,0 0 0,0 0 0,0 0 0,0-1 0,0 1 0,1 0 0,-1 0 0,0-1 0,1 1 0,-1-1 0,0 1 0,1-1 0,-1 1 0,1-1 0,-1 0 0,0 0 0,1 0 0,-1 0 0,1 0 0,-1 0 0,1 0 0,-1 0 0,0 0 0,3-1 0,7-3 0,1 1 0,-1-2 0,1 1 0,15-11 0,9-2 0,-14 12 0,-1 0 0,1 2 0,0 1 0,0 0 0,0 1 0,40 5 0,-58-4 0,-1 1 0,1 0 0,-1 0 0,1 0 0,-1 0 0,1 0 0,-1 1 0,0 0 0,1 0 0,-1-1 0,0 2 0,0-1 0,-1 0 0,1 1 0,4 4 0,-3-2 0,0 1 0,0-1 0,-1 1 0,0 0 0,0 0 0,0 1 0,3 12 0,-2 2 0,0 0 0,-1 1 0,-2 0 0,0 25 0,-1-40 0,0-1 0,-1 1 0,1-1 0,-1 1 0,-1-1 0,1 1 0,-1-1 0,0 0 0,-1 0 0,0 0 0,0 0 0,0 0 0,0-1 0,-1 1 0,-5 5 0,3-5 0,0-1 0,0 1 0,-1-1 0,0 0 0,0-1 0,0 0 0,-1 0 0,1-1 0,-1 1 0,-12 2 0,-14 1 0,1-2 0,-1-1 0,0-1 0,-58-4 0,71 1 0,-52-1-1365,52 1-5461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1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 24575,'4'0'0,"1"-4"0,5-2 0,8 1 0,5-4 0,4 1 0,1 0 0,-1 3 0,1 2 0,-2-4 0,0 1 0,-5 1-8191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5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24575,'0'371'0,"0"-363"0,1 0 0,0 0 0,1-1 0,-1 1 0,2-1 0,-1 0 0,1 1 0,0-1 0,0 0 0,1 0 0,0-1 0,0 1 0,1-1 0,-1 0 0,1 0 0,1 0 0,-1-1 0,1 0 0,0 0 0,9 5 0,12 8 0,1-2 0,0-1 0,46 17 0,-73-32 0,15 6 0,1-1 0,-1-1 0,1 0 0,-1-1 0,1-1 0,0 0 0,0-2 0,0 0 0,0 0 0,0-2 0,-1 0 0,1-1 0,0-1 0,16-6 0,-20 3 0,0-1 0,0-1 0,-1 0 0,0-1 0,-1 0 0,0-1 0,-1 0 0,0 0 0,0-2 0,-2 1 0,1-1 0,-1 0 0,-1 0 0,-1-1 0,0 0 0,0 0 0,-2-1 0,0 0 0,3-20 0,-7 30 0,0 0 0,-1 0 0,1 0 0,-1 0 0,-1 0 0,1 0 0,-1 0 0,0 1 0,0-1 0,0 0 0,0 1 0,-1 0 0,0-1 0,0 1 0,0 0 0,0 0 0,-1 1 0,0-1 0,1 1 0,-1 0 0,-7-4 0,2 0 0,-1 1 0,0 0 0,-1 1 0,1 0 0,-1 1 0,0 0 0,-1 1 0,-13-3 0,-20 1 0,-1 3 0,0 1 0,-70 8 0,109-6 0,0 0 0,0 1 0,0 0 0,0 0 0,1 1 0,-1-1 0,1 2 0,0-1 0,0 1 0,0-1 0,0 2 0,1-1 0,-10 10 0,-2 5 0,1 1 0,-21 32 0,11-15 0,8-7-1365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0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24575,'13'-1'0,"1"1"0,-1 0 0,0 2 0,1-1 0,-1 1 0,0 1 0,0 1 0,0 0 0,-1 0 0,1 1 0,-1 1 0,0 0 0,-1 0 0,1 1 0,-1 1 0,-1 0 0,1 1 0,-1 0 0,13 15 0,-21-21 0,13 14 0,0 0 0,17 29 0,-28-38 0,0-1 0,0 1 0,-1 0 0,0 1 0,-1-1 0,0 0 0,0 1 0,-1-1 0,1 15 0,-3 249 113,0-109-1591,1-137-5348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24575,'4'0'0,"6"0"0,5 0 0,4 0 0,8 0 0,3 0 0,1 0 0,3-4 0,0-1 0,-1-1 0,-2 2 0,-2 1 0,-3 1 0,-4 1-8191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5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547 1 24575,'-18'0'0,"-1"1"0,1 0 0,-1 2 0,1 0 0,0 2 0,0 0 0,0 0 0,1 2 0,-24 11 0,-24 9 0,52-24 0,1 2 0,-1 0 0,1 0 0,1 1 0,-1 1 0,-16 12 0,16-9 0,-12 9 0,0 1 0,-35 41 0,52-53 0,1 0 0,1 1 0,-1-1 0,1 1 0,1 0 0,0 1 0,0-1 0,1 1 0,0 0 0,0 0 0,1 0 0,-1 15 0,3-15 0,-2 1 0,2-1 0,0 1 0,0 0 0,0 0 0,5 18 0,-4-26 0,0 0 0,0 0 0,0-1 0,1 1 0,-1 0 0,1-1 0,-1 1 0,1-1 0,0 1 0,0-1 0,0 0 0,1 0 0,-1 0 0,0 0 0,1 0 0,-1 0 0,1-1 0,0 1 0,0-1 0,-1 0 0,1 0 0,0 0 0,0 0 0,6 1 0,35 4 0,1-2 0,-1-2 0,84-7 0,-22 1 0,-39 3 0,106 3 0,-170-2 0,1 0 0,-1 1 0,1 0 0,-1 0 0,1 0 0,-1 0 0,0 0 0,0 0 0,1 1 0,-1 0 0,0-1 0,0 1 0,0 1 0,-1-1 0,1 0 0,0 1 0,-1-1 0,0 1 0,1 0 0,-1-1 0,0 1 0,0 0 0,-1 0 0,1 1 0,-1-1 0,1 0 0,-1 1 0,0-1 0,0 0 0,0 7 0,2 10 0,-2 0 0,0 0 0,-1 1 0,-4 28 0,0-4 0,4-40 0,0 1 0,-1-1 0,1 0 0,-2 1 0,1-1 0,0 0 0,-1 0 0,0 1 0,0-1 0,-1 0 0,1-1 0,-1 1 0,0 0 0,0-1 0,-7 8 0,4-7 0,-1 0 0,1 0 0,-1 0 0,0-1 0,0 0 0,0-1 0,0 1 0,-1-1 0,-13 3 0,-11 0 0,-1-1 0,1-2 0,-1-1 0,-41-3 0,53 0 0,-42 2 0,-51-3 0,112 2 0,-1-1 0,1 1 0,0 0 0,-1-1 0,1 1 0,0-1 0,0 1 0,0-1 0,-1 0 0,1 0 0,0 0 0,0-1 0,0 1 0,0 0 0,1-1 0,-1 1 0,0-1 0,1 1 0,-1-1 0,0 0 0,-1-2 0,2 1 0,0 0 0,0 0 0,0 0 0,0 0 0,1 0 0,-1-1 0,1 1 0,0 0 0,0 0 0,0 0 0,0 0 0,0-1 0,2-4 0,1-2 0,-1 1 0,2-1 0,-1 1 0,1 0 0,1 1 0,0-1 0,0 1 0,0 0 0,8-8 0,9-9 0,2 1 0,1 2 0,0 0 0,1 2 0,2 0 0,0 2 0,1 1 0,36-15 0,-50 25 0,1 0 0,-1-2 0,-1 0 0,0 0 0,0-2 0,-1 1 0,0-2 0,20-23 0,-12 10 0,-2-1 0,-1-2 0,25-47 0,-38 66 0,-1-1 0,0 1 0,0-1 0,-1 0 0,-1 0 0,1 0 0,-2 0 0,1-1 0,-1 1 0,-1-15 0,-1 20 0,1 1 0,-1-1 0,0 1 0,0-1 0,0 1 0,-1 0 0,0 0 0,1-1 0,-1 1 0,-1 0 0,1 1 0,-1-1 0,1 0 0,-1 1 0,0-1 0,-1 1 0,1 0 0,0 0 0,-1 0 0,0 1 0,1-1 0,-1 1 0,0 0 0,-1 0 0,-4-2 0,-6 0-195,0 0 0,0 1 0,0 1 0,0 0 0,0 1 0,-26 2 0,19 0-6631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33:48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543 3395 24575,'-3'-148'0,"-6"1"0,-7 1 0,-6 0 0,-48-168 0,45 218 0,-14-107 0,32 150 0,3-1 0,3 1 0,8-93 0,8-159 0,-12 152 0,2 99 0,14-65 0,-2 17 0,-4 17 0,-5 40 0,-2 0 0,-2-1 0,-2-71 0,-15 43 0,8 53 0,2 1 0,-2-27 0,6-254 0,2 273 0,2 0 0,0 0 0,19-53 0,-15 56 0,-2 0 0,0 0 0,-2-1 0,4-41 0,-57 135 0,-93 103 0,113-136 0,-2-2 0,-41 37 0,37-38 0,-56 68 0,38-16 0,114-146 0,-45 46 0,0-1 0,-1 0 0,18-25 0,10-18 0,76-78 0,-74 88 0,39-31 0,-32 32 0,-50 46 0,7-8 0,1 1 0,0 0 0,0 1 0,1 0 0,24-13 0,-33 21 0,1-1 0,-1 1 0,1 0 0,0 0 0,-1 0 0,1 1 0,0-1 0,0 1 0,0 0 0,-1 0 0,1 0 0,0 1 0,0-1 0,0 1 0,-1 0 0,1 0 0,0 0 0,-1 0 0,1 1 0,-1 0 0,0-1 0,1 1 0,-1 1 0,0-1 0,0 0 0,0 1 0,4 4 0,13 16 0,-1 0 0,-2 0 0,0 2 0,-2 0 0,0 1 0,12 32 0,-12-24 0,3-1 0,0 0 0,29 37 0,-34-57-1365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3:59:57.80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1,'81'2,"86"15,152 10,-303-26,92 12,18 1,-114-12,-1-1,1 2,-1 0,1 0,21 10,-20-8,0 0,1-1,27 5,24-4,87-7,-49 0,-82 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59:14.37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0 297,'496'3,"527"-6,-732-9,134-1,596 14,-1020-1,0 0,0 0,0 0,0 0,-1 0,1 0,0 0,0 0,0 0,0 0,0 0,-1-1,1 1,0 0,0 0,0-1,-1 1,1-1,0 1,1-2,-11-9,-42-15,36 19,-55-29,-144-52,171 75,0 2,0 2,-1 1,-89-3,-774 12,369 0,459-4,-116-22,76 12,-222 4,230 10,90-1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6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0 110 24575,'4'-1'0,"0"-1"0,0 1 0,0-1 0,0 0 0,-1 0 0,1-1 0,-1 1 0,1-1 0,-1 1 0,0-1 0,0 0 0,0-1 0,3-3 0,4-4 0,39-30 0,-45 39 0,-1 0 0,1-1 0,-1 1 0,1 0 0,0 1 0,0-1 0,0 1 0,0-1 0,0 1 0,0 1 0,0-1 0,7 0 0,-9 1 0,0 1 0,-1 0 0,1-1 0,0 1 0,-1 0 0,1 0 0,-1 0 0,1 0 0,-1 0 0,0 0 0,1 1 0,-1-1 0,0 0 0,0 1 0,0-1 0,0 1 0,0-1 0,0 1 0,0-1 0,-1 1 0,1 0 0,0-1 0,-1 1 0,1 0 0,-1 0 0,0-1 0,0 3 0,4 54 0,-4-53 0,-4 448-1365,4-431-5461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1 267 24575,'0'-30'0,"0"15"0,0 0 0,1 0 0,1 0 0,0 0 0,7-22 0,-7 31 0,1 0 0,-1 0 0,1 0 0,1 1 0,-1-1 0,1 1 0,0-1 0,0 1 0,0 1 0,1-1 0,0 0 0,0 1 0,0 0 0,0 0 0,9-4 0,-1 1 0,0 0 0,0 1 0,1 1 0,24-7 0,-35 12 0,1-1 0,-1 0 0,0 1 0,1 0 0,-1 0 0,1 0 0,-1 0 0,1 1 0,-1-1 0,1 1 0,3 1 0,-5-1 0,0 0 0,0 0 0,-1 0 0,1 1 0,0-1 0,-1 0 0,1 1 0,-1-1 0,0 0 0,1 1 0,-1 0 0,0-1 0,0 1 0,0 0 0,0 0 0,0-1 0,0 1 0,-1 0 0,1 0 0,-1 0 0,1 2 0,2 19 0,-1 1 0,-1-1 0,-1 0 0,-4 36 0,0 8 0,3-36 0,-1 0 0,-1 1 0,-8 33 0,8-53 0,-1 0 0,0 0 0,-1 0 0,0-1 0,-1 1 0,0-1 0,0-1 0,-1 1 0,-1-1 0,-14 15 0,-90 81 0,128-112 0,1 0 0,-1 1 0,1 2 0,0-1 0,30-1 0,-9 4 0,59 4 0,-18 10 87,-52-8-813,45 3 0,-47-8-6100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24575,'2'0'0,"0"0"0,1 1 0,-1-1 0,0 1 0,0 0 0,1 0 0,-1 0 0,0 0 0,0 0 0,0 0 0,0 1 0,0-1 0,0 0 0,-1 1 0,1 0 0,0-1 0,-1 1 0,1 0 0,-1 0 0,0 0 0,1 0 0,-1 0 0,0 0 0,0 0 0,0 1 0,-1-1 0,1 0 0,0 0 0,-1 1 0,0-1 0,1 0 0,-1 4 0,2 12 0,-1 1 0,0 0 0,-3 21 0,1-19 0,2-12 0,-2 1 0,1-1 0,-1 1 0,-1-1 0,0 0 0,0 0 0,-1 0 0,0 0 0,-1 0 0,1 0 0,-11 15 0,14-24 0,-1 1 0,1 0 0,-1-1 0,1 1 0,-1-1 0,1 1 0,0 0 0,-1-1 0,1 1 0,0 0 0,0 0 0,0-1 0,0 1 0,-1 0 0,1-1 0,0 1 0,0 0 0,0 0 0,0-1 0,1 1 0,-1 0 0,0-1 0,0 1 0,0 0 0,0 0 0,1-1 0,-1 1 0,0 0 0,1-1 0,-1 1 0,1-1 0,-1 1 0,0 0 0,1-1 0,0 1 0,-1-1 0,1 1 0,-1-1 0,1 0 0,-1 1 0,1-1 0,0 1 0,-1-1 0,1 0 0,0 0 0,-1 1 0,1-1 0,0 0 0,0 0 0,-1 0 0,1 0 0,0 0 0,-1 0 0,1 0 0,1 0 0,50 0 0,-43 0 0,40-2 0,107-1 0,-137 4 0,-1 1 0,0 1 0,0 0 0,0 2 0,0 0 0,22 10 0,-36-13 0,0 0 0,0 1 0,-1-1 0,0 1 0,1 0 0,-1 0 0,0 1 0,0-1 0,-1 0 0,1 1 0,-1 0 0,0 0 0,0 0 0,0 0 0,0 0 0,-1 0 0,1 0 0,-1 0 0,0 1 0,-1-1 0,1 0 0,-1 1 0,0-1 0,0 1 0,0 5 0,0-5 0,-1 0 0,1 0 0,-1 1 0,0-1 0,0 0 0,-1 0 0,1 0 0,-1 0 0,0 0 0,-1-1 0,1 1 0,-1-1 0,0 1 0,0-1 0,0 0 0,0 0 0,-1 0 0,0 0 0,0-1 0,0 0 0,-5 4 0,-8 0 5,1 0 0,-1-1 0,0-1-1,0-1 1,-1 0 0,1-1 0,-21 0 0,-131-4-192,75-2-1030,73 3-5609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6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0 24575,'-1'14'0,"-1"0"0,0 0 0,-5 17 0,-4 27 0,-1 5 0,9-53 0,1 0 0,-1 0 0,2 0 0,-1 1 0,1-1 0,1 0 0,0 1 0,2 18 0,-1-28 0,-1 1 0,1-1 0,-1 1 0,1-1 0,0 1 0,-1-1 0,1 0 0,0 1 0,0-1 0,0 0 0,0 1 0,0-1 0,0 0 0,1 0 0,-1 0 0,0 0 0,0 0 0,1 0 0,-1-1 0,1 1 0,-1 0 0,1-1 0,2 2 0,0-2 0,0 1 0,0-1 0,0 1 0,0-1 0,0-1 0,0 1 0,0-1 0,-1 1 0,8-3 0,-2 0 0,1 0 0,-1-1 0,0 0 0,0-1 0,0 0 0,0 0 0,10-9 0,-15 9 0,1-1 0,-1 1 0,-1-1 0,1 0 0,-1 0 0,0 0 0,0 0 0,-1-1 0,1 1 0,-2-1 0,3-10 0,-3 10 0,1 1 0,0-1 0,0 0 0,0 1 0,1-1 0,0 1 0,0 0 0,8-11 0,-11 17 0,1-1 0,-1 1 0,0 0 0,0 0 0,1 0 0,-1 0 0,0-1 0,1 1 0,-1 0 0,0 0 0,1 0 0,-1 0 0,0 0 0,1 0 0,-1 0 0,0 0 0,1 0 0,-1 0 0,0 0 0,1 0 0,-1 0 0,0 0 0,1 0 0,-1 0 0,0 1 0,1-1 0,-1 0 0,0 0 0,0 0 0,1 0 0,-1 1 0,0-1 0,0 0 0,1 0 0,-1 1 0,0-1 0,0 0 0,1 0 0,-1 1 0,0-1 0,0 0 0,0 1 0,0-1 0,0 0 0,1 0 0,-1 1 0,0-1 0,0 0 0,0 1 0,0-1 0,0 0 0,0 1 0,0-1 0,0 0 0,0 1 0,0-1 0,0 0 0,-1 1 0,5 22 0,0 283 61,-7-160-1487,3-125-5400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9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24575,'-1'12'0,"-1"1"0,0-1 0,-5 19 0,-4 25 0,7-7 0,3 0 0,4 50 0,-3-97 0,0-1 0,0 1 0,0-1 0,0 1 0,1-1 0,-1 1 0,0-1 0,1 0 0,-1 1 0,1-1 0,-1 0 0,1 1 0,0-1 0,-1 0 0,1 0 0,0 1 0,0-1 0,0 0 0,0 0 0,0 0 0,0 0 0,0 0 0,0-1 0,0 1 0,1 0 0,-1 0 0,0-1 0,1 1 0,-1-1 0,0 1 0,1-1 0,-1 1 0,1-1 0,-1 0 0,0 0 0,1 0 0,-1 0 0,1 0 0,-1 0 0,1 0 0,-1 0 0,0 0 0,3-1 0,7-3 0,1 1 0,-1-2 0,1 1 0,15-11 0,9-2 0,-14 12 0,-1 0 0,1 2 0,0 1 0,0 0 0,0 1 0,40 5 0,-58-4 0,-1 1 0,1 0 0,-1 0 0,1 0 0,-1 0 0,1 0 0,-1 1 0,0 0 0,1 0 0,-1-1 0,0 2 0,0-1 0,-1 0 0,1 1 0,4 4 0,-3-2 0,0 1 0,0-1 0,-1 1 0,0 0 0,0 0 0,0 1 0,3 12 0,-2 2 0,0 0 0,-1 1 0,-2 0 0,0 25 0,-1-40 0,0-1 0,-1 1 0,1-1 0,-1 1 0,-1-1 0,1 1 0,-1-1 0,0 0 0,-1 0 0,0 0 0,0 0 0,0 0 0,0-1 0,-1 1 0,-5 5 0,3-5 0,0-1 0,0 1 0,-1-1 0,0 0 0,0-1 0,0 0 0,-1 0 0,1-1 0,-1 1 0,-12 2 0,-14 1 0,1-2 0,-1-1 0,0-1 0,-58-4 0,71 1 0,-52-1-1365,52 1-5461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1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 24575,'4'0'0,"1"-4"0,5-2 0,8 1 0,5-4 0,4 1 0,1 0 0,-1 3 0,1 2 0,-2-4 0,0 1 0,-5 1-8191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5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24575,'0'371'0,"0"-363"0,1 0 0,0 0 0,1-1 0,-1 1 0,2-1 0,-1 0 0,1 1 0,0-1 0,0 0 0,1 0 0,0-1 0,0 1 0,1-1 0,-1 0 0,1 0 0,1 0 0,-1-1 0,1 0 0,0 0 0,9 5 0,12 8 0,1-2 0,0-1 0,46 17 0,-73-32 0,15 6 0,1-1 0,-1-1 0,1 0 0,-1-1 0,1-1 0,0 0 0,0-2 0,0 0 0,0 0 0,0-2 0,-1 0 0,1-1 0,0-1 0,16-6 0,-20 3 0,0-1 0,0-1 0,-1 0 0,0-1 0,-1 0 0,0-1 0,-1 0 0,0 0 0,0-2 0,-2 1 0,1-1 0,-1 0 0,-1 0 0,-1-1 0,0 0 0,0 0 0,-2-1 0,0 0 0,3-20 0,-7 30 0,0 0 0,-1 0 0,1 0 0,-1 0 0,-1 0 0,1 0 0,-1 0 0,0 1 0,0-1 0,0 0 0,0 1 0,-1 0 0,0-1 0,0 1 0,0 0 0,0 0 0,-1 1 0,0-1 0,1 1 0,-1 0 0,-7-4 0,2 0 0,-1 1 0,0 0 0,-1 1 0,1 0 0,-1 1 0,0 0 0,-1 1 0,-13-3 0,-20 1 0,-1 3 0,0 1 0,-70 8 0,109-6 0,0 0 0,0 1 0,0 0 0,0 0 0,1 1 0,-1-1 0,1 2 0,0-1 0,0 1 0,0-1 0,0 2 0,1-1 0,-10 10 0,-2 5 0,1 1 0,-21 32 0,11-15 0,8-7-1365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0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24575,'13'-1'0,"1"1"0,-1 0 0,0 2 0,1-1 0,-1 1 0,0 1 0,0 1 0,0 0 0,-1 0 0,1 1 0,-1 1 0,0 0 0,-1 0 0,1 1 0,-1 1 0,-1 0 0,1 1 0,-1 0 0,13 15 0,-21-21 0,13 14 0,0 0 0,17 29 0,-28-38 0,0-1 0,0 1 0,-1 0 0,0 1 0,-1-1 0,0 0 0,0 1 0,-1-1 0,1 15 0,-3 249 113,0-109-1591,1-137-5348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5.8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52,'24'-1,"0"-2,24-5,27-2,72-2,144-5,-176 16,121 4,-152 9,-55-7,44 3,-28-8,0 3,0 1,0 2,69 19,-96-19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24575,'4'0'0,"6"0"0,5 0 0,4 0 0,8 0 0,3 0 0,1 0 0,3-4 0,0-1 0,-1-1 0,-2 2 0,-2 1 0,-3 1 0,-4 1-8191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5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547 1 24575,'-18'0'0,"-1"1"0,1 0 0,-1 2 0,1 0 0,0 2 0,0 0 0,0 0 0,1 2 0,-24 11 0,-24 9 0,52-24 0,1 2 0,-1 0 0,1 0 0,1 1 0,-1 1 0,-16 12 0,16-9 0,-12 9 0,0 1 0,-35 41 0,52-53 0,1 0 0,1 1 0,-1-1 0,1 1 0,1 0 0,0 1 0,0-1 0,1 1 0,0 0 0,0 0 0,1 0 0,-1 15 0,3-15 0,-2 1 0,2-1 0,0 1 0,0 0 0,0 0 0,5 18 0,-4-26 0,0 0 0,0 0 0,0-1 0,1 1 0,-1 0 0,1-1 0,-1 1 0,1-1 0,0 1 0,0-1 0,0 0 0,1 0 0,-1 0 0,0 0 0,1 0 0,-1 0 0,1-1 0,0 1 0,0-1 0,-1 0 0,1 0 0,0 0 0,0 0 0,6 1 0,35 4 0,1-2 0,-1-2 0,84-7 0,-22 1 0,-39 3 0,106 3 0,-170-2 0,1 0 0,-1 1 0,1 0 0,-1 0 0,1 0 0,-1 0 0,0 0 0,0 0 0,1 1 0,-1 0 0,0-1 0,0 1 0,0 1 0,-1-1 0,1 0 0,0 1 0,-1-1 0,0 1 0,1 0 0,-1-1 0,0 1 0,0 0 0,-1 0 0,1 1 0,-1-1 0,1 0 0,-1 1 0,0-1 0,0 0 0,0 7 0,2 10 0,-2 0 0,0 0 0,-1 1 0,-4 28 0,0-4 0,4-40 0,0 1 0,-1-1 0,1 0 0,-2 1 0,1-1 0,0 0 0,-1 0 0,0 1 0,0-1 0,-1 0 0,1-1 0,-1 1 0,0 0 0,0-1 0,-7 8 0,4-7 0,-1 0 0,1 0 0,-1 0 0,0-1 0,0 0 0,0-1 0,0 1 0,-1-1 0,-13 3 0,-11 0 0,-1-1 0,1-2 0,-1-1 0,-41-3 0,53 0 0,-42 2 0,-51-3 0,112 2 0,-1-1 0,1 1 0,0 0 0,-1-1 0,1 1 0,0-1 0,0 1 0,0-1 0,-1 0 0,1 0 0,0 0 0,0-1 0,0 1 0,0 0 0,1-1 0,-1 1 0,0-1 0,1 1 0,-1-1 0,0 0 0,-1-2 0,2 1 0,0 0 0,0 0 0,0 0 0,0 0 0,1 0 0,-1-1 0,1 1 0,0 0 0,0 0 0,0 0 0,0 0 0,0-1 0,2-4 0,1-2 0,-1 1 0,2-1 0,-1 1 0,1 0 0,1 1 0,0-1 0,0 1 0,0 0 0,8-8 0,9-9 0,2 1 0,1 2 0,0 0 0,1 2 0,2 0 0,0 2 0,1 1 0,36-15 0,-50 25 0,1 0 0,-1-2 0,-1 0 0,0 0 0,0-2 0,-1 1 0,0-2 0,20-23 0,-12 10 0,-2-1 0,-1-2 0,25-47 0,-38 66 0,-1-1 0,0 1 0,0-1 0,-1 0 0,-1 0 0,1 0 0,-2 0 0,1-1 0,-1 1 0,-1-15 0,-1 20 0,1 1 0,-1-1 0,0 1 0,0-1 0,0 1 0,-1 0 0,0 0 0,1-1 0,-1 1 0,-1 0 0,1 1 0,-1-1 0,1 0 0,-1 1 0,0-1 0,-1 1 0,1 0 0,0 0 0,-1 0 0,0 1 0,1-1 0,-1 1 0,0 0 0,-1 0 0,-4-2 0,-6 0-195,0 0 0,0 1 0,0 1 0,0 0 0,0 1 0,-26 2 0,19 0-6631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59:14.37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0 297,'496'3,"527"-6,-732-9,134-1,596 14,-1020-1,0 0,0 0,0 0,0 0,-1 0,1 0,0 0,0 0,0 0,0 0,0 0,-1-1,1 1,0 0,0 0,0-1,-1 1,1-1,0 1,1-2,-11-9,-42-15,36 19,-55-29,-144-52,171 75,0 2,0 2,-1 1,-89-3,-774 12,369 0,459-4,-116-22,76 12,-222 4,230 10,90-1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6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0 110 24575,'4'-1'0,"0"-1"0,0 1 0,0-1 0,0 0 0,-1 0 0,1-1 0,-1 1 0,1-1 0,-1 1 0,0-1 0,0 0 0,0-1 0,3-3 0,4-4 0,39-30 0,-45 39 0,-1 0 0,1-1 0,-1 1 0,1 0 0,0 1 0,0-1 0,0 1 0,0-1 0,0 1 0,0 1 0,0-1 0,7 0 0,-9 1 0,0 1 0,-1 0 0,1-1 0,0 1 0,-1 0 0,1 0 0,-1 0 0,1 0 0,-1 0 0,0 0 0,1 1 0,-1-1 0,0 0 0,0 1 0,0-1 0,0 1 0,0-1 0,0 1 0,0-1 0,-1 1 0,1 0 0,0-1 0,-1 1 0,1 0 0,-1 0 0,0-1 0,0 3 0,4 54 0,-4-53 0,-4 448-1365,4-431-5461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1 267 24575,'0'-30'0,"0"15"0,0 0 0,1 0 0,1 0 0,0 0 0,7-22 0,-7 31 0,1 0 0,-1 0 0,1 0 0,1 1 0,-1-1 0,1 1 0,0-1 0,0 1 0,0 1 0,1-1 0,0 0 0,0 1 0,0 0 0,0 0 0,9-4 0,-1 1 0,0 0 0,0 1 0,1 1 0,24-7 0,-35 12 0,1-1 0,-1 0 0,0 1 0,1 0 0,-1 0 0,1 0 0,-1 0 0,1 1 0,-1-1 0,1 1 0,3 1 0,-5-1 0,0 0 0,0 0 0,-1 0 0,1 1 0,0-1 0,-1 0 0,1 1 0,-1-1 0,0 0 0,1 1 0,-1 0 0,0-1 0,0 1 0,0 0 0,0 0 0,0-1 0,0 1 0,-1 0 0,1 0 0,-1 0 0,1 2 0,2 19 0,-1 1 0,-1-1 0,-1 0 0,-4 36 0,0 8 0,3-36 0,-1 0 0,-1 1 0,-8 33 0,8-53 0,-1 0 0,0 0 0,-1 0 0,0-1 0,-1 1 0,0-1 0,0-1 0,-1 1 0,-1-1 0,-14 15 0,-90 81 0,128-112 0,1 0 0,-1 1 0,1 2 0,0-1 0,30-1 0,-9 4 0,59 4 0,-18 10 87,-52-8-813,45 3 0,-47-8-6100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24575,'2'0'0,"0"0"0,1 1 0,-1-1 0,0 1 0,0 0 0,1 0 0,-1 0 0,0 0 0,0 0 0,0 0 0,0 1 0,0-1 0,0 0 0,-1 1 0,1 0 0,0-1 0,-1 1 0,1 0 0,-1 0 0,0 0 0,1 0 0,-1 0 0,0 0 0,0 0 0,0 1 0,-1-1 0,1 0 0,0 0 0,-1 1 0,0-1 0,1 0 0,-1 4 0,2 12 0,-1 1 0,0 0 0,-3 21 0,1-19 0,2-12 0,-2 1 0,1-1 0,-1 1 0,-1-1 0,0 0 0,0 0 0,-1 0 0,0 0 0,-1 0 0,1 0 0,-11 15 0,14-24 0,-1 1 0,1 0 0,-1-1 0,1 1 0,-1-1 0,1 1 0,0 0 0,-1-1 0,1 1 0,0 0 0,0 0 0,0-1 0,0 1 0,-1 0 0,1-1 0,0 1 0,0 0 0,0 0 0,0-1 0,1 1 0,-1 0 0,0-1 0,0 1 0,0 0 0,0 0 0,1-1 0,-1 1 0,0 0 0,1-1 0,-1 1 0,1-1 0,-1 1 0,0 0 0,1-1 0,0 1 0,-1-1 0,1 1 0,-1-1 0,1 0 0,-1 1 0,1-1 0,0 1 0,-1-1 0,1 0 0,0 0 0,-1 1 0,1-1 0,0 0 0,0 0 0,-1 0 0,1 0 0,0 0 0,-1 0 0,1 0 0,1 0 0,50 0 0,-43 0 0,40-2 0,107-1 0,-137 4 0,-1 1 0,0 1 0,0 0 0,0 2 0,0 0 0,22 10 0,-36-13 0,0 0 0,0 1 0,-1-1 0,0 1 0,1 0 0,-1 0 0,0 1 0,0-1 0,-1 0 0,1 1 0,-1 0 0,0 0 0,0 0 0,0 0 0,0 0 0,-1 0 0,1 0 0,-1 0 0,0 1 0,-1-1 0,1 0 0,-1 1 0,0-1 0,0 1 0,0 5 0,0-5 0,-1 0 0,1 0 0,-1 1 0,0-1 0,0 0 0,-1 0 0,1 0 0,-1 0 0,0 0 0,-1-1 0,1 1 0,-1-1 0,0 1 0,0-1 0,0 0 0,0 0 0,-1 0 0,0 0 0,0-1 0,0 0 0,-5 4 0,-8 0 5,1 0 0,-1-1 0,0-1-1,0-1 1,-1 0 0,1-1 0,-21 0 0,-131-4-192,75-2-1030,73 3-5609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6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0 24575,'-1'14'0,"-1"0"0,0 0 0,-5 17 0,-4 27 0,-1 5 0,9-53 0,1 0 0,-1 0 0,2 0 0,-1 1 0,1-1 0,1 0 0,0 1 0,2 18 0,-1-28 0,-1 1 0,1-1 0,-1 1 0,1-1 0,0 1 0,-1-1 0,1 0 0,0 1 0,0-1 0,0 0 0,0 1 0,0-1 0,0 0 0,1 0 0,-1 0 0,0 0 0,0 0 0,1 0 0,-1-1 0,1 1 0,-1 0 0,1-1 0,2 2 0,0-2 0,0 1 0,0-1 0,0 1 0,0-1 0,0-1 0,0 1 0,0-1 0,-1 1 0,8-3 0,-2 0 0,1 0 0,-1-1 0,0 0 0,0-1 0,0 0 0,0 0 0,10-9 0,-15 9 0,1-1 0,-1 1 0,-1-1 0,1 0 0,-1 0 0,0 0 0,0 0 0,-1-1 0,1 1 0,-2-1 0,3-10 0,-3 10 0,1 1 0,0-1 0,0 0 0,0 1 0,1-1 0,0 1 0,0 0 0,8-11 0,-11 17 0,1-1 0,-1 1 0,0 0 0,0 0 0,1 0 0,-1 0 0,0-1 0,1 1 0,-1 0 0,0 0 0,1 0 0,-1 0 0,0 0 0,1 0 0,-1 0 0,0 0 0,1 0 0,-1 0 0,0 0 0,1 0 0,-1 0 0,0 0 0,1 0 0,-1 0 0,0 1 0,1-1 0,-1 0 0,0 0 0,0 0 0,1 0 0,-1 1 0,0-1 0,0 0 0,1 0 0,-1 1 0,0-1 0,0 0 0,1 0 0,-1 1 0,0-1 0,0 0 0,0 1 0,0-1 0,0 0 0,1 0 0,-1 1 0,0-1 0,0 0 0,0 1 0,0-1 0,0 0 0,0 1 0,0-1 0,0 0 0,0 1 0,0-1 0,0 0 0,-1 1 0,5 22 0,0 283 61,-7-160-1487,3-125-5400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9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24575,'-1'12'0,"-1"1"0,0-1 0,-5 19 0,-4 25 0,7-7 0,3 0 0,4 50 0,-3-97 0,0-1 0,0 1 0,0-1 0,0 1 0,1-1 0,-1 1 0,0-1 0,1 0 0,-1 1 0,1-1 0,-1 0 0,1 1 0,0-1 0,-1 0 0,1 0 0,0 1 0,0-1 0,0 0 0,0 0 0,0 0 0,0 0 0,0 0 0,0-1 0,0 1 0,1 0 0,-1 0 0,0-1 0,1 1 0,-1-1 0,0 1 0,1-1 0,-1 1 0,1-1 0,-1 0 0,0 0 0,1 0 0,-1 0 0,1 0 0,-1 0 0,1 0 0,-1 0 0,0 0 0,3-1 0,7-3 0,1 1 0,-1-2 0,1 1 0,15-11 0,9-2 0,-14 12 0,-1 0 0,1 2 0,0 1 0,0 0 0,0 1 0,40 5 0,-58-4 0,-1 1 0,1 0 0,-1 0 0,1 0 0,-1 0 0,1 0 0,-1 1 0,0 0 0,1 0 0,-1-1 0,0 2 0,0-1 0,-1 0 0,1 1 0,4 4 0,-3-2 0,0 1 0,0-1 0,-1 1 0,0 0 0,0 0 0,0 1 0,3 12 0,-2 2 0,0 0 0,-1 1 0,-2 0 0,0 25 0,-1-40 0,0-1 0,-1 1 0,1-1 0,-1 1 0,-1-1 0,1 1 0,-1-1 0,0 0 0,-1 0 0,0 0 0,0 0 0,0 0 0,0-1 0,-1 1 0,-5 5 0,3-5 0,0-1 0,0 1 0,-1-1 0,0 0 0,0-1 0,0 0 0,-1 0 0,1-1 0,-1 1 0,-12 2 0,-14 1 0,1-2 0,-1-1 0,0-1 0,-58-4 0,71 1 0,-52-1-1365,52 1-5461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1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 24575,'4'0'0,"1"-4"0,5-2 0,8 1 0,5-4 0,4 1 0,1 0 0,-1 3 0,1 2 0,-2-4 0,0 1 0,-5 1-8191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8.8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26,'769'0,"-738"-2,51-8,-48 4,36 0,287 5,-170 2,-166-1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5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24575,'0'371'0,"0"-363"0,1 0 0,0 0 0,1-1 0,-1 1 0,2-1 0,-1 0 0,1 1 0,0-1 0,0 0 0,1 0 0,0-1 0,0 1 0,1-1 0,-1 0 0,1 0 0,1 0 0,-1-1 0,1 0 0,0 0 0,9 5 0,12 8 0,1-2 0,0-1 0,46 17 0,-73-32 0,15 6 0,1-1 0,-1-1 0,1 0 0,-1-1 0,1-1 0,0 0 0,0-2 0,0 0 0,0 0 0,0-2 0,-1 0 0,1-1 0,0-1 0,16-6 0,-20 3 0,0-1 0,0-1 0,-1 0 0,0-1 0,-1 0 0,0-1 0,-1 0 0,0 0 0,0-2 0,-2 1 0,1-1 0,-1 0 0,-1 0 0,-1-1 0,0 0 0,0 0 0,-2-1 0,0 0 0,3-20 0,-7 30 0,0 0 0,-1 0 0,1 0 0,-1 0 0,-1 0 0,1 0 0,-1 0 0,0 1 0,0-1 0,0 0 0,0 1 0,-1 0 0,0-1 0,0 1 0,0 0 0,0 0 0,-1 1 0,0-1 0,1 1 0,-1 0 0,-7-4 0,2 0 0,-1 1 0,0 0 0,-1 1 0,1 0 0,-1 1 0,0 0 0,-1 1 0,-13-3 0,-20 1 0,-1 3 0,0 1 0,-70 8 0,109-6 0,0 0 0,0 1 0,0 0 0,0 0 0,1 1 0,-1-1 0,1 2 0,0-1 0,0 1 0,0-1 0,0 2 0,1-1 0,-10 10 0,-2 5 0,1 1 0,-21 32 0,11-15 0,8-7-1365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0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24575,'13'-1'0,"1"1"0,-1 0 0,0 2 0,1-1 0,-1 1 0,0 1 0,0 1 0,0 0 0,-1 0 0,1 1 0,-1 1 0,0 0 0,-1 0 0,1 1 0,-1 1 0,-1 0 0,1 1 0,-1 0 0,13 15 0,-21-21 0,13 14 0,0 0 0,17 29 0,-28-38 0,0-1 0,0 1 0,-1 0 0,0 1 0,-1-1 0,0 0 0,0 1 0,-1-1 0,1 15 0,-3 249 113,0-109-1591,1-137-5348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24575,'4'0'0,"6"0"0,5 0 0,4 0 0,8 0 0,3 0 0,1 0 0,3-4 0,0-1 0,-1-1 0,-2 2 0,-2 1 0,-3 1 0,-4 1-8191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5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547 1 24575,'-18'0'0,"-1"1"0,1 0 0,-1 2 0,1 0 0,0 2 0,0 0 0,0 0 0,1 2 0,-24 11 0,-24 9 0,52-24 0,1 2 0,-1 0 0,1 0 0,1 1 0,-1 1 0,-16 12 0,16-9 0,-12 9 0,0 1 0,-35 41 0,52-53 0,1 0 0,1 1 0,-1-1 0,1 1 0,1 0 0,0 1 0,0-1 0,1 1 0,0 0 0,0 0 0,1 0 0,-1 15 0,3-15 0,-2 1 0,2-1 0,0 1 0,0 0 0,0 0 0,5 18 0,-4-26 0,0 0 0,0 0 0,0-1 0,1 1 0,-1 0 0,1-1 0,-1 1 0,1-1 0,0 1 0,0-1 0,0 0 0,1 0 0,-1 0 0,0 0 0,1 0 0,-1 0 0,1-1 0,0 1 0,0-1 0,-1 0 0,1 0 0,0 0 0,0 0 0,6 1 0,35 4 0,1-2 0,-1-2 0,84-7 0,-22 1 0,-39 3 0,106 3 0,-170-2 0,1 0 0,-1 1 0,1 0 0,-1 0 0,1 0 0,-1 0 0,0 0 0,0 0 0,1 1 0,-1 0 0,0-1 0,0 1 0,0 1 0,-1-1 0,1 0 0,0 1 0,-1-1 0,0 1 0,1 0 0,-1-1 0,0 1 0,0 0 0,-1 0 0,1 1 0,-1-1 0,1 0 0,-1 1 0,0-1 0,0 0 0,0 7 0,2 10 0,-2 0 0,0 0 0,-1 1 0,-4 28 0,0-4 0,4-40 0,0 1 0,-1-1 0,1 0 0,-2 1 0,1-1 0,0 0 0,-1 0 0,0 1 0,0-1 0,-1 0 0,1-1 0,-1 1 0,0 0 0,0-1 0,-7 8 0,4-7 0,-1 0 0,1 0 0,-1 0 0,0-1 0,0 0 0,0-1 0,0 1 0,-1-1 0,-13 3 0,-11 0 0,-1-1 0,1-2 0,-1-1 0,-41-3 0,53 0 0,-42 2 0,-51-3 0,112 2 0,-1-1 0,1 1 0,0 0 0,-1-1 0,1 1 0,0-1 0,0 1 0,0-1 0,-1 0 0,1 0 0,0 0 0,0-1 0,0 1 0,0 0 0,1-1 0,-1 1 0,0-1 0,1 1 0,-1-1 0,0 0 0,-1-2 0,2 1 0,0 0 0,0 0 0,0 0 0,0 0 0,1 0 0,-1-1 0,1 1 0,0 0 0,0 0 0,0 0 0,0 0 0,0-1 0,2-4 0,1-2 0,-1 1 0,2-1 0,-1 1 0,1 0 0,1 1 0,0-1 0,0 1 0,0 0 0,8-8 0,9-9 0,2 1 0,1 2 0,0 0 0,1 2 0,2 0 0,0 2 0,1 1 0,36-15 0,-50 25 0,1 0 0,-1-2 0,-1 0 0,0 0 0,0-2 0,-1 1 0,0-2 0,20-23 0,-12 10 0,-2-1 0,-1-2 0,25-47 0,-38 66 0,-1-1 0,0 1 0,0-1 0,-1 0 0,-1 0 0,1 0 0,-2 0 0,1-1 0,-1 1 0,-1-15 0,-1 20 0,1 1 0,-1-1 0,0 1 0,0-1 0,0 1 0,-1 0 0,0 0 0,1-1 0,-1 1 0,-1 0 0,1 1 0,-1-1 0,1 0 0,-1 1 0,0-1 0,-1 1 0,1 0 0,0 0 0,-1 0 0,0 1 0,1-1 0,-1 1 0,0 0 0,-1 0 0,-4-2 0,-6 0-195,0 0 0,0 1 0,0 1 0,0 0 0,0 1 0,-26 2 0,19 0-6631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59:14.37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0 297,'496'3,"527"-6,-732-9,134-1,596 14,-1020-1,0 0,0 0,0 0,0 0,-1 0,1 0,0 0,0 0,0 0,0 0,0 0,-1-1,1 1,0 0,0 0,0-1,-1 1,1-1,0 1,1-2,-11-9,-42-15,36 19,-55-29,-144-52,171 75,0 2,0 2,-1 1,-89-3,-774 12,369 0,459-4,-116-22,76 12,-222 4,230 10,90-1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6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0 110 24575,'4'-1'0,"0"-1"0,0 1 0,0-1 0,0 0 0,-1 0 0,1-1 0,-1 1 0,1-1 0,-1 1 0,0-1 0,0 0 0,0-1 0,3-3 0,4-4 0,39-30 0,-45 39 0,-1 0 0,1-1 0,-1 1 0,1 0 0,0 1 0,0-1 0,0 1 0,0-1 0,0 1 0,0 1 0,0-1 0,7 0 0,-9 1 0,0 1 0,-1 0 0,1-1 0,0 1 0,-1 0 0,1 0 0,-1 0 0,1 0 0,-1 0 0,0 0 0,1 1 0,-1-1 0,0 0 0,0 1 0,0-1 0,0 1 0,0-1 0,0 1 0,0-1 0,-1 1 0,1 0 0,0-1 0,-1 1 0,1 0 0,-1 0 0,0-1 0,0 3 0,4 54 0,-4-53 0,-4 448-1365,4-431-5461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1 267 24575,'0'-30'0,"0"15"0,0 0 0,1 0 0,1 0 0,0 0 0,7-22 0,-7 31 0,1 0 0,-1 0 0,1 0 0,1 1 0,-1-1 0,1 1 0,0-1 0,0 1 0,0 1 0,1-1 0,0 0 0,0 1 0,0 0 0,0 0 0,9-4 0,-1 1 0,0 0 0,0 1 0,1 1 0,24-7 0,-35 12 0,1-1 0,-1 0 0,0 1 0,1 0 0,-1 0 0,1 0 0,-1 0 0,1 1 0,-1-1 0,1 1 0,3 1 0,-5-1 0,0 0 0,0 0 0,-1 0 0,1 1 0,0-1 0,-1 0 0,1 1 0,-1-1 0,0 0 0,1 1 0,-1 0 0,0-1 0,0 1 0,0 0 0,0 0 0,0-1 0,0 1 0,-1 0 0,1 0 0,-1 0 0,1 2 0,2 19 0,-1 1 0,-1-1 0,-1 0 0,-4 36 0,0 8 0,3-36 0,-1 0 0,-1 1 0,-8 33 0,8-53 0,-1 0 0,0 0 0,-1 0 0,0-1 0,-1 1 0,0-1 0,0-1 0,-1 1 0,-1-1 0,-14 15 0,-90 81 0,128-112 0,1 0 0,-1 1 0,1 2 0,0-1 0,30-1 0,-9 4 0,59 4 0,-18 10 87,-52-8-813,45 3 0,-47-8-6100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24575,'2'0'0,"0"0"0,1 1 0,-1-1 0,0 1 0,0 0 0,1 0 0,-1 0 0,0 0 0,0 0 0,0 0 0,0 1 0,0-1 0,0 0 0,-1 1 0,1 0 0,0-1 0,-1 1 0,1 0 0,-1 0 0,0 0 0,1 0 0,-1 0 0,0 0 0,0 0 0,0 1 0,-1-1 0,1 0 0,0 0 0,-1 1 0,0-1 0,1 0 0,-1 4 0,2 12 0,-1 1 0,0 0 0,-3 21 0,1-19 0,2-12 0,-2 1 0,1-1 0,-1 1 0,-1-1 0,0 0 0,0 0 0,-1 0 0,0 0 0,-1 0 0,1 0 0,-11 15 0,14-24 0,-1 1 0,1 0 0,-1-1 0,1 1 0,-1-1 0,1 1 0,0 0 0,-1-1 0,1 1 0,0 0 0,0 0 0,0-1 0,0 1 0,-1 0 0,1-1 0,0 1 0,0 0 0,0 0 0,0-1 0,1 1 0,-1 0 0,0-1 0,0 1 0,0 0 0,0 0 0,1-1 0,-1 1 0,0 0 0,1-1 0,-1 1 0,1-1 0,-1 1 0,0 0 0,1-1 0,0 1 0,-1-1 0,1 1 0,-1-1 0,1 0 0,-1 1 0,1-1 0,0 1 0,-1-1 0,1 0 0,0 0 0,-1 1 0,1-1 0,0 0 0,0 0 0,-1 0 0,1 0 0,0 0 0,-1 0 0,1 0 0,1 0 0,50 0 0,-43 0 0,40-2 0,107-1 0,-137 4 0,-1 1 0,0 1 0,0 0 0,0 2 0,0 0 0,22 10 0,-36-13 0,0 0 0,0 1 0,-1-1 0,0 1 0,1 0 0,-1 0 0,0 1 0,0-1 0,-1 0 0,1 1 0,-1 0 0,0 0 0,0 0 0,0 0 0,0 0 0,-1 0 0,1 0 0,-1 0 0,0 1 0,-1-1 0,1 0 0,-1 1 0,0-1 0,0 1 0,0 5 0,0-5 0,-1 0 0,1 0 0,-1 1 0,0-1 0,0 0 0,-1 0 0,1 0 0,-1 0 0,0 0 0,-1-1 0,1 1 0,-1-1 0,0 1 0,0-1 0,0 0 0,0 0 0,-1 0 0,0 0 0,0-1 0,0 0 0,-5 4 0,-8 0 5,1 0 0,-1-1 0,0-1-1,0-1 1,-1 0 0,1-1 0,-21 0 0,-131-4-192,75-2-1030,73 3-5609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6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0 24575,'-1'14'0,"-1"0"0,0 0 0,-5 17 0,-4 27 0,-1 5 0,9-53 0,1 0 0,-1 0 0,2 0 0,-1 1 0,1-1 0,1 0 0,0 1 0,2 18 0,-1-28 0,-1 1 0,1-1 0,-1 1 0,1-1 0,0 1 0,-1-1 0,1 0 0,0 1 0,0-1 0,0 0 0,0 1 0,0-1 0,0 0 0,1 0 0,-1 0 0,0 0 0,0 0 0,1 0 0,-1-1 0,1 1 0,-1 0 0,1-1 0,2 2 0,0-2 0,0 1 0,0-1 0,0 1 0,0-1 0,0-1 0,0 1 0,0-1 0,-1 1 0,8-3 0,-2 0 0,1 0 0,-1-1 0,0 0 0,0-1 0,0 0 0,0 0 0,10-9 0,-15 9 0,1-1 0,-1 1 0,-1-1 0,1 0 0,-1 0 0,0 0 0,0 0 0,-1-1 0,1 1 0,-2-1 0,3-10 0,-3 10 0,1 1 0,0-1 0,0 0 0,0 1 0,1-1 0,0 1 0,0 0 0,8-11 0,-11 17 0,1-1 0,-1 1 0,0 0 0,0 0 0,1 0 0,-1 0 0,0-1 0,1 1 0,-1 0 0,0 0 0,1 0 0,-1 0 0,0 0 0,1 0 0,-1 0 0,0 0 0,1 0 0,-1 0 0,0 0 0,1 0 0,-1 0 0,0 0 0,1 0 0,-1 0 0,0 1 0,1-1 0,-1 0 0,0 0 0,0 0 0,1 0 0,-1 1 0,0-1 0,0 0 0,1 0 0,-1 1 0,0-1 0,0 0 0,1 0 0,-1 1 0,0-1 0,0 0 0,0 1 0,0-1 0,0 0 0,1 0 0,-1 1 0,0-1 0,0 0 0,0 1 0,0-1 0,0 0 0,0 1 0,0-1 0,0 0 0,0 1 0,0-1 0,0 0 0,-1 1 0,5 22 0,0 283 61,-7-160-1487,3-125-5400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5.8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52,'24'-1,"0"-2,24-5,27-2,72-2,144-5,-176 16,121 4,-152 9,-55-7,44 3,-28-8,0 3,0 1,0 2,69 19,-96-19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9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24575,'-1'12'0,"-1"1"0,0-1 0,-5 19 0,-4 25 0,7-7 0,3 0 0,4 50 0,-3-97 0,0-1 0,0 1 0,0-1 0,0 1 0,1-1 0,-1 1 0,0-1 0,1 0 0,-1 1 0,1-1 0,-1 0 0,1 1 0,0-1 0,-1 0 0,1 0 0,0 1 0,0-1 0,0 0 0,0 0 0,0 0 0,0 0 0,0 0 0,0-1 0,0 1 0,1 0 0,-1 0 0,0-1 0,1 1 0,-1-1 0,0 1 0,1-1 0,-1 1 0,1-1 0,-1 0 0,0 0 0,1 0 0,-1 0 0,1 0 0,-1 0 0,1 0 0,-1 0 0,0 0 0,3-1 0,7-3 0,1 1 0,-1-2 0,1 1 0,15-11 0,9-2 0,-14 12 0,-1 0 0,1 2 0,0 1 0,0 0 0,0 1 0,40 5 0,-58-4 0,-1 1 0,1 0 0,-1 0 0,1 0 0,-1 0 0,1 0 0,-1 1 0,0 0 0,1 0 0,-1-1 0,0 2 0,0-1 0,-1 0 0,1 1 0,4 4 0,-3-2 0,0 1 0,0-1 0,-1 1 0,0 0 0,0 0 0,0 1 0,3 12 0,-2 2 0,0 0 0,-1 1 0,-2 0 0,0 25 0,-1-40 0,0-1 0,-1 1 0,1-1 0,-1 1 0,-1-1 0,1 1 0,-1-1 0,0 0 0,-1 0 0,0 0 0,0 0 0,0 0 0,0-1 0,-1 1 0,-5 5 0,3-5 0,0-1 0,0 1 0,-1-1 0,0 0 0,0-1 0,0 0 0,-1 0 0,1-1 0,-1 1 0,-12 2 0,-14 1 0,1-2 0,-1-1 0,0-1 0,-58-4 0,71 1 0,-52-1-1365,52 1-5461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1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 24575,'4'0'0,"1"-4"0,5-2 0,8 1 0,5-4 0,4 1 0,1 0 0,-1 3 0,1 2 0,-2-4 0,0 1 0,-5 1-8191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5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24575,'0'371'0,"0"-363"0,1 0 0,0 0 0,1-1 0,-1 1 0,2-1 0,-1 0 0,1 1 0,0-1 0,0 0 0,1 0 0,0-1 0,0 1 0,1-1 0,-1 0 0,1 0 0,1 0 0,-1-1 0,1 0 0,0 0 0,9 5 0,12 8 0,1-2 0,0-1 0,46 17 0,-73-32 0,15 6 0,1-1 0,-1-1 0,1 0 0,-1-1 0,1-1 0,0 0 0,0-2 0,0 0 0,0 0 0,0-2 0,-1 0 0,1-1 0,0-1 0,16-6 0,-20 3 0,0-1 0,0-1 0,-1 0 0,0-1 0,-1 0 0,0-1 0,-1 0 0,0 0 0,0-2 0,-2 1 0,1-1 0,-1 0 0,-1 0 0,-1-1 0,0 0 0,0 0 0,-2-1 0,0 0 0,3-20 0,-7 30 0,0 0 0,-1 0 0,1 0 0,-1 0 0,-1 0 0,1 0 0,-1 0 0,0 1 0,0-1 0,0 0 0,0 1 0,-1 0 0,0-1 0,0 1 0,0 0 0,0 0 0,-1 1 0,0-1 0,1 1 0,-1 0 0,-7-4 0,2 0 0,-1 1 0,0 0 0,-1 1 0,1 0 0,-1 1 0,0 0 0,-1 1 0,-13-3 0,-20 1 0,-1 3 0,0 1 0,-70 8 0,109-6 0,0 0 0,0 1 0,0 0 0,0 0 0,1 1 0,-1-1 0,1 2 0,0-1 0,0 1 0,0-1 0,0 2 0,1-1 0,-10 10 0,-2 5 0,1 1 0,-21 32 0,11-15 0,8-7-1365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0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24575,'13'-1'0,"1"1"0,-1 0 0,0 2 0,1-1 0,-1 1 0,0 1 0,0 1 0,0 0 0,-1 0 0,1 1 0,-1 1 0,0 0 0,-1 0 0,1 1 0,-1 1 0,-1 0 0,1 1 0,-1 0 0,13 15 0,-21-21 0,13 14 0,0 0 0,17 29 0,-28-38 0,0-1 0,0 1 0,-1 0 0,0 1 0,-1-1 0,0 0 0,0 1 0,-1-1 0,1 15 0,-3 249 113,0-109-1591,1-137-5348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24575,'4'0'0,"6"0"0,5 0 0,4 0 0,8 0 0,3 0 0,1 0 0,3-4 0,0-1 0,-1-1 0,-2 2 0,-2 1 0,-3 1 0,-4 1-8191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5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547 1 24575,'-18'0'0,"-1"1"0,1 0 0,-1 2 0,1 0 0,0 2 0,0 0 0,0 0 0,1 2 0,-24 11 0,-24 9 0,52-24 0,1 2 0,-1 0 0,1 0 0,1 1 0,-1 1 0,-16 12 0,16-9 0,-12 9 0,0 1 0,-35 41 0,52-53 0,1 0 0,1 1 0,-1-1 0,1 1 0,1 0 0,0 1 0,0-1 0,1 1 0,0 0 0,0 0 0,1 0 0,-1 15 0,3-15 0,-2 1 0,2-1 0,0 1 0,0 0 0,0 0 0,5 18 0,-4-26 0,0 0 0,0 0 0,0-1 0,1 1 0,-1 0 0,1-1 0,-1 1 0,1-1 0,0 1 0,0-1 0,0 0 0,1 0 0,-1 0 0,0 0 0,1 0 0,-1 0 0,1-1 0,0 1 0,0-1 0,-1 0 0,1 0 0,0 0 0,0 0 0,6 1 0,35 4 0,1-2 0,-1-2 0,84-7 0,-22 1 0,-39 3 0,106 3 0,-170-2 0,1 0 0,-1 1 0,1 0 0,-1 0 0,1 0 0,-1 0 0,0 0 0,0 0 0,1 1 0,-1 0 0,0-1 0,0 1 0,0 1 0,-1-1 0,1 0 0,0 1 0,-1-1 0,0 1 0,1 0 0,-1-1 0,0 1 0,0 0 0,-1 0 0,1 1 0,-1-1 0,1 0 0,-1 1 0,0-1 0,0 0 0,0 7 0,2 10 0,-2 0 0,0 0 0,-1 1 0,-4 28 0,0-4 0,4-40 0,0 1 0,-1-1 0,1 0 0,-2 1 0,1-1 0,0 0 0,-1 0 0,0 1 0,0-1 0,-1 0 0,1-1 0,-1 1 0,0 0 0,0-1 0,-7 8 0,4-7 0,-1 0 0,1 0 0,-1 0 0,0-1 0,0 0 0,0-1 0,0 1 0,-1-1 0,-13 3 0,-11 0 0,-1-1 0,1-2 0,-1-1 0,-41-3 0,53 0 0,-42 2 0,-51-3 0,112 2 0,-1-1 0,1 1 0,0 0 0,-1-1 0,1 1 0,0-1 0,0 1 0,0-1 0,-1 0 0,1 0 0,0 0 0,0-1 0,0 1 0,0 0 0,1-1 0,-1 1 0,0-1 0,1 1 0,-1-1 0,0 0 0,-1-2 0,2 1 0,0 0 0,0 0 0,0 0 0,0 0 0,1 0 0,-1-1 0,1 1 0,0 0 0,0 0 0,0 0 0,0 0 0,0-1 0,2-4 0,1-2 0,-1 1 0,2-1 0,-1 1 0,1 0 0,1 1 0,0-1 0,0 1 0,0 0 0,8-8 0,9-9 0,2 1 0,1 2 0,0 0 0,1 2 0,2 0 0,0 2 0,1 1 0,36-15 0,-50 25 0,1 0 0,-1-2 0,-1 0 0,0 0 0,0-2 0,-1 1 0,0-2 0,20-23 0,-12 10 0,-2-1 0,-1-2 0,25-47 0,-38 66 0,-1-1 0,0 1 0,0-1 0,-1 0 0,-1 0 0,1 0 0,-2 0 0,1-1 0,-1 1 0,-1-15 0,-1 20 0,1 1 0,-1-1 0,0 1 0,0-1 0,0 1 0,-1 0 0,0 0 0,1-1 0,-1 1 0,-1 0 0,1 1 0,-1-1 0,1 0 0,-1 1 0,0-1 0,-1 1 0,1 0 0,0 0 0,-1 0 0,0 1 0,1-1 0,-1 1 0,0 0 0,-1 0 0,-4-2 0,-6 0-195,0 0 0,0 1 0,0 1 0,0 0 0,0 1 0,-26 2 0,19 0-6631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8:16:21.85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0 297,'496'3,"527"-6,-732-9,134-1,596 14,-1020-1,0 0,0 0,0 0,0 0,-1 0,1 0,0 0,0 0,0 0,0 0,0 0,-1-1,1 1,0 0,0 0,0-1,-1 1,1-1,0 1,1-2,-11-9,-42-15,36 19,-55-29,-144-52,171 75,0 2,0 2,-1 1,-89-3,-774 12,369 0,459-4,-116-22,76 12,-222 4,230 10,90-1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59:14.37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0 297,'496'3,"527"-6,-732-9,134-1,596 14,-1020-1,0 0,0 0,0 0,0 0,-1 0,1 0,0 0,0 0,0 0,0 0,0 0,-1-1,1 1,0 0,0 0,0-1,-1 1,1-1,0 1,1-2,-11-9,-42-15,36 19,-55-29,-144-52,171 75,0 2,0 2,-1 1,-89-3,-774 12,369 0,459-4,-116-22,76 12,-222 4,230 10,90-1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6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0 110 24575,'4'-1'0,"0"-1"0,0 1 0,0-1 0,0 0 0,-1 0 0,1-1 0,-1 1 0,1-1 0,-1 1 0,0-1 0,0 0 0,0-1 0,3-3 0,4-4 0,39-30 0,-45 39 0,-1 0 0,1-1 0,-1 1 0,1 0 0,0 1 0,0-1 0,0 1 0,0-1 0,0 1 0,0 1 0,0-1 0,7 0 0,-9 1 0,0 1 0,-1 0 0,1-1 0,0 1 0,-1 0 0,1 0 0,-1 0 0,1 0 0,-1 0 0,0 0 0,1 1 0,-1-1 0,0 0 0,0 1 0,0-1 0,0 1 0,0-1 0,0 1 0,0-1 0,-1 1 0,1 0 0,0-1 0,-1 1 0,1 0 0,-1 0 0,0-1 0,0 3 0,4 54 0,-4-53 0,-4 448-1365,4-431-5461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8.8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26,'769'0,"-738"-2,51-8,-48 4,36 0,287 5,-170 2,-166-1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1 267 24575,'0'-30'0,"0"15"0,0 0 0,1 0 0,1 0 0,0 0 0,7-22 0,-7 31 0,1 0 0,-1 0 0,1 0 0,1 1 0,-1-1 0,1 1 0,0-1 0,0 1 0,0 1 0,1-1 0,0 0 0,0 1 0,0 0 0,0 0 0,9-4 0,-1 1 0,0 0 0,0 1 0,1 1 0,24-7 0,-35 12 0,1-1 0,-1 0 0,0 1 0,1 0 0,-1 0 0,1 0 0,-1 0 0,1 1 0,-1-1 0,1 1 0,3 1 0,-5-1 0,0 0 0,0 0 0,-1 0 0,1 1 0,0-1 0,-1 0 0,1 1 0,-1-1 0,0 0 0,1 1 0,-1 0 0,0-1 0,0 1 0,0 0 0,0 0 0,0-1 0,0 1 0,-1 0 0,1 0 0,-1 0 0,1 2 0,2 19 0,-1 1 0,-1-1 0,-1 0 0,-4 36 0,0 8 0,3-36 0,-1 0 0,-1 1 0,-8 33 0,8-53 0,-1 0 0,0 0 0,-1 0 0,0-1 0,-1 1 0,0-1 0,0-1 0,-1 1 0,-1-1 0,-14 15 0,-90 81 0,128-112 0,1 0 0,-1 1 0,1 2 0,0-1 0,30-1 0,-9 4 0,59 4 0,-18 10 87,-52-8-813,45 3 0,-47-8-6100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24575,'2'0'0,"0"0"0,1 1 0,-1-1 0,0 1 0,0 0 0,1 0 0,-1 0 0,0 0 0,0 0 0,0 0 0,0 1 0,0-1 0,0 0 0,-1 1 0,1 0 0,0-1 0,-1 1 0,1 0 0,-1 0 0,0 0 0,1 0 0,-1 0 0,0 0 0,0 0 0,0 1 0,-1-1 0,1 0 0,0 0 0,-1 1 0,0-1 0,1 0 0,-1 4 0,2 12 0,-1 1 0,0 0 0,-3 21 0,1-19 0,2-12 0,-2 1 0,1-1 0,-1 1 0,-1-1 0,0 0 0,0 0 0,-1 0 0,0 0 0,-1 0 0,1 0 0,-11 15 0,14-24 0,-1 1 0,1 0 0,-1-1 0,1 1 0,-1-1 0,1 1 0,0 0 0,-1-1 0,1 1 0,0 0 0,0 0 0,0-1 0,0 1 0,-1 0 0,1-1 0,0 1 0,0 0 0,0 0 0,0-1 0,1 1 0,-1 0 0,0-1 0,0 1 0,0 0 0,0 0 0,1-1 0,-1 1 0,0 0 0,1-1 0,-1 1 0,1-1 0,-1 1 0,0 0 0,1-1 0,0 1 0,-1-1 0,1 1 0,-1-1 0,1 0 0,-1 1 0,1-1 0,0 1 0,-1-1 0,1 0 0,0 0 0,-1 1 0,1-1 0,0 0 0,0 0 0,-1 0 0,1 0 0,0 0 0,-1 0 0,1 0 0,1 0 0,50 0 0,-43 0 0,40-2 0,107-1 0,-137 4 0,-1 1 0,0 1 0,0 0 0,0 2 0,0 0 0,22 10 0,-36-13 0,0 0 0,0 1 0,-1-1 0,0 1 0,1 0 0,-1 0 0,0 1 0,0-1 0,-1 0 0,1 1 0,-1 0 0,0 0 0,0 0 0,0 0 0,0 0 0,-1 0 0,1 0 0,-1 0 0,0 1 0,-1-1 0,1 0 0,-1 1 0,0-1 0,0 1 0,0 5 0,0-5 0,-1 0 0,1 0 0,-1 1 0,0-1 0,0 0 0,-1 0 0,1 0 0,-1 0 0,0 0 0,-1-1 0,1 1 0,-1-1 0,0 1 0,0-1 0,0 0 0,0 0 0,-1 0 0,0 0 0,0-1 0,0 0 0,-5 4 0,-8 0 5,1 0 0,-1-1 0,0-1-1,0-1 1,-1 0 0,1-1 0,-21 0 0,-131-4-192,75-2-1030,73 3-5609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6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0 24575,'-1'14'0,"-1"0"0,0 0 0,-5 17 0,-4 27 0,-1 5 0,9-53 0,1 0 0,-1 0 0,2 0 0,-1 1 0,1-1 0,1 0 0,0 1 0,2 18 0,-1-28 0,-1 1 0,1-1 0,-1 1 0,1-1 0,0 1 0,-1-1 0,1 0 0,0 1 0,0-1 0,0 0 0,0 1 0,0-1 0,0 0 0,1 0 0,-1 0 0,0 0 0,0 0 0,1 0 0,-1-1 0,1 1 0,-1 0 0,1-1 0,2 2 0,0-2 0,0 1 0,0-1 0,0 1 0,0-1 0,0-1 0,0 1 0,0-1 0,-1 1 0,8-3 0,-2 0 0,1 0 0,-1-1 0,0 0 0,0-1 0,0 0 0,0 0 0,10-9 0,-15 9 0,1-1 0,-1 1 0,-1-1 0,1 0 0,-1 0 0,0 0 0,0 0 0,-1-1 0,1 1 0,-2-1 0,3-10 0,-3 10 0,1 1 0,0-1 0,0 0 0,0 1 0,1-1 0,0 1 0,0 0 0,8-11 0,-11 17 0,1-1 0,-1 1 0,0 0 0,0 0 0,1 0 0,-1 0 0,0-1 0,1 1 0,-1 0 0,0 0 0,1 0 0,-1 0 0,0 0 0,1 0 0,-1 0 0,0 0 0,1 0 0,-1 0 0,0 0 0,1 0 0,-1 0 0,0 0 0,1 0 0,-1 0 0,0 1 0,1-1 0,-1 0 0,0 0 0,0 0 0,1 0 0,-1 1 0,0-1 0,0 0 0,1 0 0,-1 1 0,0-1 0,0 0 0,1 0 0,-1 1 0,0-1 0,0 0 0,0 1 0,0-1 0,0 0 0,1 0 0,-1 1 0,0-1 0,0 0 0,0 1 0,0-1 0,0 0 0,0 1 0,0-1 0,0 0 0,0 1 0,0-1 0,0 0 0,-1 1 0,5 22 0,0 283 61,-7-160-1487,3-125-5400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9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24575,'-1'12'0,"-1"1"0,0-1 0,-5 19 0,-4 25 0,7-7 0,3 0 0,4 50 0,-3-97 0,0-1 0,0 1 0,0-1 0,0 1 0,1-1 0,-1 1 0,0-1 0,1 0 0,-1 1 0,1-1 0,-1 0 0,1 1 0,0-1 0,-1 0 0,1 0 0,0 1 0,0-1 0,0 0 0,0 0 0,0 0 0,0 0 0,0 0 0,0-1 0,0 1 0,1 0 0,-1 0 0,0-1 0,1 1 0,-1-1 0,0 1 0,1-1 0,-1 1 0,1-1 0,-1 0 0,0 0 0,1 0 0,-1 0 0,1 0 0,-1 0 0,1 0 0,-1 0 0,0 0 0,3-1 0,7-3 0,1 1 0,-1-2 0,1 1 0,15-11 0,9-2 0,-14 12 0,-1 0 0,1 2 0,0 1 0,0 0 0,0 1 0,40 5 0,-58-4 0,-1 1 0,1 0 0,-1 0 0,1 0 0,-1 0 0,1 0 0,-1 1 0,0 0 0,1 0 0,-1-1 0,0 2 0,0-1 0,-1 0 0,1 1 0,4 4 0,-3-2 0,0 1 0,0-1 0,-1 1 0,0 0 0,0 0 0,0 1 0,3 12 0,-2 2 0,0 0 0,-1 1 0,-2 0 0,0 25 0,-1-40 0,0-1 0,-1 1 0,1-1 0,-1 1 0,-1-1 0,1 1 0,-1-1 0,0 0 0,-1 0 0,0 0 0,0 0 0,0 0 0,0-1 0,-1 1 0,-5 5 0,3-5 0,0-1 0,0 1 0,-1-1 0,0 0 0,0-1 0,0 0 0,-1 0 0,1-1 0,-1 1 0,-12 2 0,-14 1 0,1-2 0,-1-1 0,0-1 0,-58-4 0,71 1 0,-52-1-1365,52 1-5461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1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 24575,'4'0'0,"1"-4"0,5-2 0,8 1 0,5-4 0,4 1 0,1 0 0,-1 3 0,1 2 0,-2-4 0,0 1 0,-5 1-8191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5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24575,'0'371'0,"0"-363"0,1 0 0,0 0 0,1-1 0,-1 1 0,2-1 0,-1 0 0,1 1 0,0-1 0,0 0 0,1 0 0,0-1 0,0 1 0,1-1 0,-1 0 0,1 0 0,1 0 0,-1-1 0,1 0 0,0 0 0,9 5 0,12 8 0,1-2 0,0-1 0,46 17 0,-73-32 0,15 6 0,1-1 0,-1-1 0,1 0 0,-1-1 0,1-1 0,0 0 0,0-2 0,0 0 0,0 0 0,0-2 0,-1 0 0,1-1 0,0-1 0,16-6 0,-20 3 0,0-1 0,0-1 0,-1 0 0,0-1 0,-1 0 0,0-1 0,-1 0 0,0 0 0,0-2 0,-2 1 0,1-1 0,-1 0 0,-1 0 0,-1-1 0,0 0 0,0 0 0,-2-1 0,0 0 0,3-20 0,-7 30 0,0 0 0,-1 0 0,1 0 0,-1 0 0,-1 0 0,1 0 0,-1 0 0,0 1 0,0-1 0,0 0 0,0 1 0,-1 0 0,0-1 0,0 1 0,0 0 0,0 0 0,-1 1 0,0-1 0,1 1 0,-1 0 0,-7-4 0,2 0 0,-1 1 0,0 0 0,-1 1 0,1 0 0,-1 1 0,0 0 0,-1 1 0,-13-3 0,-20 1 0,-1 3 0,0 1 0,-70 8 0,109-6 0,0 0 0,0 1 0,0 0 0,0 0 0,1 1 0,-1-1 0,1 2 0,0-1 0,0 1 0,0-1 0,0 2 0,1-1 0,-10 10 0,-2 5 0,1 1 0,-21 32 0,11-15 0,8-7-1365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0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24575,'13'-1'0,"1"1"0,-1 0 0,0 2 0,1-1 0,-1 1 0,0 1 0,0 1 0,0 0 0,-1 0 0,1 1 0,-1 1 0,0 0 0,-1 0 0,1 1 0,-1 1 0,-1 0 0,1 1 0,-1 0 0,13 15 0,-21-21 0,13 14 0,0 0 0,17 29 0,-28-38 0,0-1 0,0 1 0,-1 0 0,0 1 0,-1-1 0,0 0 0,0 1 0,-1-1 0,1 15 0,-3 249 113,0-109-1591,1-137-5348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24575,'4'0'0,"6"0"0,5 0 0,4 0 0,8 0 0,3 0 0,1 0 0,3-4 0,0-1 0,-1-1 0,-2 2 0,-2 1 0,-3 1 0,-4 1-8191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5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547 1 24575,'-18'0'0,"-1"1"0,1 0 0,-1 2 0,1 0 0,0 2 0,0 0 0,0 0 0,1 2 0,-24 11 0,-24 9 0,52-24 0,1 2 0,-1 0 0,1 0 0,1 1 0,-1 1 0,-16 12 0,16-9 0,-12 9 0,0 1 0,-35 41 0,52-53 0,1 0 0,1 1 0,-1-1 0,1 1 0,1 0 0,0 1 0,0-1 0,1 1 0,0 0 0,0 0 0,1 0 0,-1 15 0,3-15 0,-2 1 0,2-1 0,0 1 0,0 0 0,0 0 0,5 18 0,-4-26 0,0 0 0,0 0 0,0-1 0,1 1 0,-1 0 0,1-1 0,-1 1 0,1-1 0,0 1 0,0-1 0,0 0 0,1 0 0,-1 0 0,0 0 0,1 0 0,-1 0 0,1-1 0,0 1 0,0-1 0,-1 0 0,1 0 0,0 0 0,0 0 0,6 1 0,35 4 0,1-2 0,-1-2 0,84-7 0,-22 1 0,-39 3 0,106 3 0,-170-2 0,1 0 0,-1 1 0,1 0 0,-1 0 0,1 0 0,-1 0 0,0 0 0,0 0 0,1 1 0,-1 0 0,0-1 0,0 1 0,0 1 0,-1-1 0,1 0 0,0 1 0,-1-1 0,0 1 0,1 0 0,-1-1 0,0 1 0,0 0 0,-1 0 0,1 1 0,-1-1 0,1 0 0,-1 1 0,0-1 0,0 0 0,0 7 0,2 10 0,-2 0 0,0 0 0,-1 1 0,-4 28 0,0-4 0,4-40 0,0 1 0,-1-1 0,1 0 0,-2 1 0,1-1 0,0 0 0,-1 0 0,0 1 0,0-1 0,-1 0 0,1-1 0,-1 1 0,0 0 0,0-1 0,-7 8 0,4-7 0,-1 0 0,1 0 0,-1 0 0,0-1 0,0 0 0,0-1 0,0 1 0,-1-1 0,-13 3 0,-11 0 0,-1-1 0,1-2 0,-1-1 0,-41-3 0,53 0 0,-42 2 0,-51-3 0,112 2 0,-1-1 0,1 1 0,0 0 0,-1-1 0,1 1 0,0-1 0,0 1 0,0-1 0,-1 0 0,1 0 0,0 0 0,0-1 0,0 1 0,0 0 0,1-1 0,-1 1 0,0-1 0,1 1 0,-1-1 0,0 0 0,-1-2 0,2 1 0,0 0 0,0 0 0,0 0 0,0 0 0,1 0 0,-1-1 0,1 1 0,0 0 0,0 0 0,0 0 0,0 0 0,0-1 0,2-4 0,1-2 0,-1 1 0,2-1 0,-1 1 0,1 0 0,1 1 0,0-1 0,0 1 0,0 0 0,8-8 0,9-9 0,2 1 0,1 2 0,0 0 0,1 2 0,2 0 0,0 2 0,1 1 0,36-15 0,-50 25 0,1 0 0,-1-2 0,-1 0 0,0 0 0,0-2 0,-1 1 0,0-2 0,20-23 0,-12 10 0,-2-1 0,-1-2 0,25-47 0,-38 66 0,-1-1 0,0 1 0,0-1 0,-1 0 0,-1 0 0,1 0 0,-2 0 0,1-1 0,-1 1 0,-1-15 0,-1 20 0,1 1 0,-1-1 0,0 1 0,0-1 0,0 1 0,-1 0 0,0 0 0,1-1 0,-1 1 0,-1 0 0,1 1 0,-1-1 0,1 0 0,-1 1 0,0-1 0,-1 1 0,1 0 0,0 0 0,-1 0 0,0 1 0,1-1 0,-1 1 0,0 0 0,-1 0 0,-4-2 0,-6 0-195,0 0 0,0 1 0,0 1 0,0 0 0,0 1 0,-26 2 0,19 0-6631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8:16:21.85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0 297,'496'3,"527"-6,-732-9,134-1,596 14,-1020-1,0 0,0 0,0 0,0 0,-1 0,1 0,0 0,0 0,0 0,0 0,0 0,-1-1,1 1,0 0,0 0,0-1,-1 1,1-1,0 1,1-2,-11-9,-42-15,36 19,-55-29,-144-52,171 75,0 2,0 2,-1 1,-89-3,-774 12,369 0,459-4,-116-22,76 12,-222 4,230 10,90-1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5.8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52,'24'-1,"0"-2,24-5,27-2,72-2,144-5,-176 16,121 4,-152 9,-55-7,44 3,-28-8,0 3,0 1,0 2,69 19,-96-19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59:14.37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0 297,'496'3,"527"-6,-732-9,134-1,596 14,-1020-1,0 0,0 0,0 0,0 0,-1 0,1 0,0 0,0 0,0 0,0 0,0 0,-1-1,1 1,0 0,0 0,0-1,-1 1,1-1,0 1,1-2,-11-9,-42-15,36 19,-55-29,-144-52,171 75,0 2,0 2,-1 1,-89-3,-774 12,369 0,459-4,-116-22,76 12,-222 4,230 10,90-1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6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0 110 24575,'4'-1'0,"0"-1"0,0 1 0,0-1 0,0 0 0,-1 0 0,1-1 0,-1 1 0,1-1 0,-1 1 0,0-1 0,0 0 0,0-1 0,3-3 0,4-4 0,39-30 0,-45 39 0,-1 0 0,1-1 0,-1 1 0,1 0 0,0 1 0,0-1 0,0 1 0,0-1 0,0 1 0,0 1 0,0-1 0,7 0 0,-9 1 0,0 1 0,-1 0 0,1-1 0,0 1 0,-1 0 0,1 0 0,-1 0 0,1 0 0,-1 0 0,0 0 0,1 1 0,-1-1 0,0 0 0,0 1 0,0-1 0,0 1 0,0-1 0,0 1 0,0-1 0,-1 1 0,1 0 0,0-1 0,-1 1 0,1 0 0,-1 0 0,0-1 0,0 3 0,4 54 0,-4-53 0,-4 448-1365,4-431-5461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1 267 24575,'0'-30'0,"0"15"0,0 0 0,1 0 0,1 0 0,0 0 0,7-22 0,-7 31 0,1 0 0,-1 0 0,1 0 0,1 1 0,-1-1 0,1 1 0,0-1 0,0 1 0,0 1 0,1-1 0,0 0 0,0 1 0,0 0 0,0 0 0,9-4 0,-1 1 0,0 0 0,0 1 0,1 1 0,24-7 0,-35 12 0,1-1 0,-1 0 0,0 1 0,1 0 0,-1 0 0,1 0 0,-1 0 0,1 1 0,-1-1 0,1 1 0,3 1 0,-5-1 0,0 0 0,0 0 0,-1 0 0,1 1 0,0-1 0,-1 0 0,1 1 0,-1-1 0,0 0 0,1 1 0,-1 0 0,0-1 0,0 1 0,0 0 0,0 0 0,0-1 0,0 1 0,-1 0 0,1 0 0,-1 0 0,1 2 0,2 19 0,-1 1 0,-1-1 0,-1 0 0,-4 36 0,0 8 0,3-36 0,-1 0 0,-1 1 0,-8 33 0,8-53 0,-1 0 0,0 0 0,-1 0 0,0-1 0,-1 1 0,0-1 0,0-1 0,-1 1 0,-1-1 0,-14 15 0,-90 81 0,128-112 0,1 0 0,-1 1 0,1 2 0,0-1 0,30-1 0,-9 4 0,59 4 0,-18 10 87,-52-8-813,45 3 0,-47-8-6100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24575,'2'0'0,"0"0"0,1 1 0,-1-1 0,0 1 0,0 0 0,1 0 0,-1 0 0,0 0 0,0 0 0,0 0 0,0 1 0,0-1 0,0 0 0,-1 1 0,1 0 0,0-1 0,-1 1 0,1 0 0,-1 0 0,0 0 0,1 0 0,-1 0 0,0 0 0,0 0 0,0 1 0,-1-1 0,1 0 0,0 0 0,-1 1 0,0-1 0,1 0 0,-1 4 0,2 12 0,-1 1 0,0 0 0,-3 21 0,1-19 0,2-12 0,-2 1 0,1-1 0,-1 1 0,-1-1 0,0 0 0,0 0 0,-1 0 0,0 0 0,-1 0 0,1 0 0,-11 15 0,14-24 0,-1 1 0,1 0 0,-1-1 0,1 1 0,-1-1 0,1 1 0,0 0 0,-1-1 0,1 1 0,0 0 0,0 0 0,0-1 0,0 1 0,-1 0 0,1-1 0,0 1 0,0 0 0,0 0 0,0-1 0,1 1 0,-1 0 0,0-1 0,0 1 0,0 0 0,0 0 0,1-1 0,-1 1 0,0 0 0,1-1 0,-1 1 0,1-1 0,-1 1 0,0 0 0,1-1 0,0 1 0,-1-1 0,1 1 0,-1-1 0,1 0 0,-1 1 0,1-1 0,0 1 0,-1-1 0,1 0 0,0 0 0,-1 1 0,1-1 0,0 0 0,0 0 0,-1 0 0,1 0 0,0 0 0,-1 0 0,1 0 0,1 0 0,50 0 0,-43 0 0,40-2 0,107-1 0,-137 4 0,-1 1 0,0 1 0,0 0 0,0 2 0,0 0 0,22 10 0,-36-13 0,0 0 0,0 1 0,-1-1 0,0 1 0,1 0 0,-1 0 0,0 1 0,0-1 0,-1 0 0,1 1 0,-1 0 0,0 0 0,0 0 0,0 0 0,0 0 0,-1 0 0,1 0 0,-1 0 0,0 1 0,-1-1 0,1 0 0,-1 1 0,0-1 0,0 1 0,0 5 0,0-5 0,-1 0 0,1 0 0,-1 1 0,0-1 0,0 0 0,-1 0 0,1 0 0,-1 0 0,0 0 0,-1-1 0,1 1 0,-1-1 0,0 1 0,0-1 0,0 0 0,0 0 0,-1 0 0,0 0 0,0-1 0,0 0 0,-5 4 0,-8 0 5,1 0 0,-1-1 0,0-1-1,0-1 1,-1 0 0,1-1 0,-21 0 0,-131-4-192,75-2-1030,73 3-5609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6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0 24575,'-1'14'0,"-1"0"0,0 0 0,-5 17 0,-4 27 0,-1 5 0,9-53 0,1 0 0,-1 0 0,2 0 0,-1 1 0,1-1 0,1 0 0,0 1 0,2 18 0,-1-28 0,-1 1 0,1-1 0,-1 1 0,1-1 0,0 1 0,-1-1 0,1 0 0,0 1 0,0-1 0,0 0 0,0 1 0,0-1 0,0 0 0,1 0 0,-1 0 0,0 0 0,0 0 0,1 0 0,-1-1 0,1 1 0,-1 0 0,1-1 0,2 2 0,0-2 0,0 1 0,0-1 0,0 1 0,0-1 0,0-1 0,0 1 0,0-1 0,-1 1 0,8-3 0,-2 0 0,1 0 0,-1-1 0,0 0 0,0-1 0,0 0 0,0 0 0,10-9 0,-15 9 0,1-1 0,-1 1 0,-1-1 0,1 0 0,-1 0 0,0 0 0,0 0 0,-1-1 0,1 1 0,-2-1 0,3-10 0,-3 10 0,1 1 0,0-1 0,0 0 0,0 1 0,1-1 0,0 1 0,0 0 0,8-11 0,-11 17 0,1-1 0,-1 1 0,0 0 0,0 0 0,1 0 0,-1 0 0,0-1 0,1 1 0,-1 0 0,0 0 0,1 0 0,-1 0 0,0 0 0,1 0 0,-1 0 0,0 0 0,1 0 0,-1 0 0,0 0 0,1 0 0,-1 0 0,0 0 0,1 0 0,-1 0 0,0 1 0,1-1 0,-1 0 0,0 0 0,0 0 0,1 0 0,-1 1 0,0-1 0,0 0 0,1 0 0,-1 1 0,0-1 0,0 0 0,1 0 0,-1 1 0,0-1 0,0 0 0,0 1 0,0-1 0,0 0 0,1 0 0,-1 1 0,0-1 0,0 0 0,0 1 0,0-1 0,0 0 0,0 1 0,0-1 0,0 0 0,0 1 0,0-1 0,0 0 0,-1 1 0,5 22 0,0 283 61,-7-160-1487,3-125-5400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9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24575,'-1'12'0,"-1"1"0,0-1 0,-5 19 0,-4 25 0,7-7 0,3 0 0,4 50 0,-3-97 0,0-1 0,0 1 0,0-1 0,0 1 0,1-1 0,-1 1 0,0-1 0,1 0 0,-1 1 0,1-1 0,-1 0 0,1 1 0,0-1 0,-1 0 0,1 0 0,0 1 0,0-1 0,0 0 0,0 0 0,0 0 0,0 0 0,0 0 0,0-1 0,0 1 0,1 0 0,-1 0 0,0-1 0,1 1 0,-1-1 0,0 1 0,1-1 0,-1 1 0,1-1 0,-1 0 0,0 0 0,1 0 0,-1 0 0,1 0 0,-1 0 0,1 0 0,-1 0 0,0 0 0,3-1 0,7-3 0,1 1 0,-1-2 0,1 1 0,15-11 0,9-2 0,-14 12 0,-1 0 0,1 2 0,0 1 0,0 0 0,0 1 0,40 5 0,-58-4 0,-1 1 0,1 0 0,-1 0 0,1 0 0,-1 0 0,1 0 0,-1 1 0,0 0 0,1 0 0,-1-1 0,0 2 0,0-1 0,-1 0 0,1 1 0,4 4 0,-3-2 0,0 1 0,0-1 0,-1 1 0,0 0 0,0 0 0,0 1 0,3 12 0,-2 2 0,0 0 0,-1 1 0,-2 0 0,0 25 0,-1-40 0,0-1 0,-1 1 0,1-1 0,-1 1 0,-1-1 0,1 1 0,-1-1 0,0 0 0,-1 0 0,0 0 0,0 0 0,0 0 0,0-1 0,-1 1 0,-5 5 0,3-5 0,0-1 0,0 1 0,-1-1 0,0 0 0,0-1 0,0 0 0,-1 0 0,1-1 0,-1 1 0,-12 2 0,-14 1 0,1-2 0,-1-1 0,0-1 0,-58-4 0,71 1 0,-52-1-1365,52 1-5461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1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 24575,'4'0'0,"1"-4"0,5-2 0,8 1 0,5-4 0,4 1 0,1 0 0,-1 3 0,1 2 0,-2-4 0,0 1 0,-5 1-8191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5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24575,'0'371'0,"0"-363"0,1 0 0,0 0 0,1-1 0,-1 1 0,2-1 0,-1 0 0,1 1 0,0-1 0,0 0 0,1 0 0,0-1 0,0 1 0,1-1 0,-1 0 0,1 0 0,1 0 0,-1-1 0,1 0 0,0 0 0,9 5 0,12 8 0,1-2 0,0-1 0,46 17 0,-73-32 0,15 6 0,1-1 0,-1-1 0,1 0 0,-1-1 0,1-1 0,0 0 0,0-2 0,0 0 0,0 0 0,0-2 0,-1 0 0,1-1 0,0-1 0,16-6 0,-20 3 0,0-1 0,0-1 0,-1 0 0,0-1 0,-1 0 0,0-1 0,-1 0 0,0 0 0,0-2 0,-2 1 0,1-1 0,-1 0 0,-1 0 0,-1-1 0,0 0 0,0 0 0,-2-1 0,0 0 0,3-20 0,-7 30 0,0 0 0,-1 0 0,1 0 0,-1 0 0,-1 0 0,1 0 0,-1 0 0,0 1 0,0-1 0,0 0 0,0 1 0,-1 0 0,0-1 0,0 1 0,0 0 0,0 0 0,-1 1 0,0-1 0,1 1 0,-1 0 0,-7-4 0,2 0 0,-1 1 0,0 0 0,-1 1 0,1 0 0,-1 1 0,0 0 0,-1 1 0,-13-3 0,-20 1 0,-1 3 0,0 1 0,-70 8 0,109-6 0,0 0 0,0 1 0,0 0 0,0 0 0,1 1 0,-1-1 0,1 2 0,0-1 0,0 1 0,0-1 0,0 2 0,1-1 0,-10 10 0,-2 5 0,1 1 0,-21 32 0,11-15 0,8-7-1365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0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24575,'13'-1'0,"1"1"0,-1 0 0,0 2 0,1-1 0,-1 1 0,0 1 0,0 1 0,0 0 0,-1 0 0,1 1 0,-1 1 0,0 0 0,-1 0 0,1 1 0,-1 1 0,-1 0 0,1 1 0,-1 0 0,13 15 0,-21-21 0,13 14 0,0 0 0,17 29 0,-28-38 0,0-1 0,0 1 0,-1 0 0,0 1 0,-1-1 0,0 0 0,0 1 0,-1-1 0,1 15 0,-3 249 113,0-109-1591,1-137-5348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8.8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26,'769'0,"-738"-2,51-8,-48 4,36 0,287 5,-170 2,-166-1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24575,'4'0'0,"6"0"0,5 0 0,4 0 0,8 0 0,3 0 0,1 0 0,3-4 0,0-1 0,-1-1 0,-2 2 0,-2 1 0,-3 1 0,-4 1-8191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5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547 1 24575,'-18'0'0,"-1"1"0,1 0 0,-1 2 0,1 0 0,0 2 0,0 0 0,0 0 0,1 2 0,-24 11 0,-24 9 0,52-24 0,1 2 0,-1 0 0,1 0 0,1 1 0,-1 1 0,-16 12 0,16-9 0,-12 9 0,0 1 0,-35 41 0,52-53 0,1 0 0,1 1 0,-1-1 0,1 1 0,1 0 0,0 1 0,0-1 0,1 1 0,0 0 0,0 0 0,1 0 0,-1 15 0,3-15 0,-2 1 0,2-1 0,0 1 0,0 0 0,0 0 0,5 18 0,-4-26 0,0 0 0,0 0 0,0-1 0,1 1 0,-1 0 0,1-1 0,-1 1 0,1-1 0,0 1 0,0-1 0,0 0 0,1 0 0,-1 0 0,0 0 0,1 0 0,-1 0 0,1-1 0,0 1 0,0-1 0,-1 0 0,1 0 0,0 0 0,0 0 0,6 1 0,35 4 0,1-2 0,-1-2 0,84-7 0,-22 1 0,-39 3 0,106 3 0,-170-2 0,1 0 0,-1 1 0,1 0 0,-1 0 0,1 0 0,-1 0 0,0 0 0,0 0 0,1 1 0,-1 0 0,0-1 0,0 1 0,0 1 0,-1-1 0,1 0 0,0 1 0,-1-1 0,0 1 0,1 0 0,-1-1 0,0 1 0,0 0 0,-1 0 0,1 1 0,-1-1 0,1 0 0,-1 1 0,0-1 0,0 0 0,0 7 0,2 10 0,-2 0 0,0 0 0,-1 1 0,-4 28 0,0-4 0,4-40 0,0 1 0,-1-1 0,1 0 0,-2 1 0,1-1 0,0 0 0,-1 0 0,0 1 0,0-1 0,-1 0 0,1-1 0,-1 1 0,0 0 0,0-1 0,-7 8 0,4-7 0,-1 0 0,1 0 0,-1 0 0,0-1 0,0 0 0,0-1 0,0 1 0,-1-1 0,-13 3 0,-11 0 0,-1-1 0,1-2 0,-1-1 0,-41-3 0,53 0 0,-42 2 0,-51-3 0,112 2 0,-1-1 0,1 1 0,0 0 0,-1-1 0,1 1 0,0-1 0,0 1 0,0-1 0,-1 0 0,1 0 0,0 0 0,0-1 0,0 1 0,0 0 0,1-1 0,-1 1 0,0-1 0,1 1 0,-1-1 0,0 0 0,-1-2 0,2 1 0,0 0 0,0 0 0,0 0 0,0 0 0,1 0 0,-1-1 0,1 1 0,0 0 0,0 0 0,0 0 0,0 0 0,0-1 0,2-4 0,1-2 0,-1 1 0,2-1 0,-1 1 0,1 0 0,1 1 0,0-1 0,0 1 0,0 0 0,8-8 0,9-9 0,2 1 0,1 2 0,0 0 0,1 2 0,2 0 0,0 2 0,1 1 0,36-15 0,-50 25 0,1 0 0,-1-2 0,-1 0 0,0 0 0,0-2 0,-1 1 0,0-2 0,20-23 0,-12 10 0,-2-1 0,-1-2 0,25-47 0,-38 66 0,-1-1 0,0 1 0,0-1 0,-1 0 0,-1 0 0,1 0 0,-2 0 0,1-1 0,-1 1 0,-1-15 0,-1 20 0,1 1 0,-1-1 0,0 1 0,0-1 0,0 1 0,-1 0 0,0 0 0,1-1 0,-1 1 0,-1 0 0,1 1 0,-1-1 0,1 0 0,-1 1 0,0-1 0,-1 1 0,1 0 0,0 0 0,-1 0 0,0 1 0,1-1 0,-1 1 0,0 0 0,-1 0 0,-4-2 0,-6 0-195,0 0 0,0 1 0,0 1 0,0 0 0,0 1 0,-26 2 0,19 0-6631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8:16:21.85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0 297,'496'3,"527"-6,-732-9,134-1,596 14,-1020-1,0 0,0 0,0 0,0 0,-1 0,1 0,0 0,0 0,0 0,0 0,0 0,-1-1,1 1,0 0,0 0,0-1,-1 1,1-1,0 1,1-2,-11-9,-42-15,36 19,-55-29,-144-52,171 75,0 2,0 2,-1 1,-89-3,-774 12,369 0,459-4,-116-22,76 12,-222 4,230 10,90-1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59:14.37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0 297,'496'3,"527"-6,-732-9,134-1,596 14,-1020-1,0 0,0 0,0 0,0 0,-1 0,1 0,0 0,0 0,0 0,0 0,0 0,-1-1,1 1,0 0,0 0,0-1,-1 1,1-1,0 1,1-2,-11-9,-42-15,36 19,-55-29,-144-52,171 75,0 2,0 2,-1 1,-89-3,-774 12,369 0,459-4,-116-22,76 12,-222 4,230 10,90-1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6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0 110 24575,'4'-1'0,"0"-1"0,0 1 0,0-1 0,0 0 0,-1 0 0,1-1 0,-1 1 0,1-1 0,-1 1 0,0-1 0,0 0 0,0-1 0,3-3 0,4-4 0,39-30 0,-45 39 0,-1 0 0,1-1 0,-1 1 0,1 0 0,0 1 0,0-1 0,0 1 0,0-1 0,0 1 0,0 1 0,0-1 0,7 0 0,-9 1 0,0 1 0,-1 0 0,1-1 0,0 1 0,-1 0 0,1 0 0,-1 0 0,1 0 0,-1 0 0,0 0 0,1 1 0,-1-1 0,0 0 0,0 1 0,0-1 0,0 1 0,0-1 0,0 1 0,0-1 0,-1 1 0,1 0 0,0-1 0,-1 1 0,1 0 0,-1 0 0,0-1 0,0 3 0,4 54 0,-4-53 0,-4 448-1365,4-431-5461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1 267 24575,'0'-30'0,"0"15"0,0 0 0,1 0 0,1 0 0,0 0 0,7-22 0,-7 31 0,1 0 0,-1 0 0,1 0 0,1 1 0,-1-1 0,1 1 0,0-1 0,0 1 0,0 1 0,1-1 0,0 0 0,0 1 0,0 0 0,0 0 0,9-4 0,-1 1 0,0 0 0,0 1 0,1 1 0,24-7 0,-35 12 0,1-1 0,-1 0 0,0 1 0,1 0 0,-1 0 0,1 0 0,-1 0 0,1 1 0,-1-1 0,1 1 0,3 1 0,-5-1 0,0 0 0,0 0 0,-1 0 0,1 1 0,0-1 0,-1 0 0,1 1 0,-1-1 0,0 0 0,1 1 0,-1 0 0,0-1 0,0 1 0,0 0 0,0 0 0,0-1 0,0 1 0,-1 0 0,1 0 0,-1 0 0,1 2 0,2 19 0,-1 1 0,-1-1 0,-1 0 0,-4 36 0,0 8 0,3-36 0,-1 0 0,-1 1 0,-8 33 0,8-53 0,-1 0 0,0 0 0,-1 0 0,0-1 0,-1 1 0,0-1 0,0-1 0,-1 1 0,-1-1 0,-14 15 0,-90 81 0,128-112 0,1 0 0,-1 1 0,1 2 0,0-1 0,30-1 0,-9 4 0,59 4 0,-18 10 87,-52-8-813,45 3 0,-47-8-6100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24575,'2'0'0,"0"0"0,1 1 0,-1-1 0,0 1 0,0 0 0,1 0 0,-1 0 0,0 0 0,0 0 0,0 0 0,0 1 0,0-1 0,0 0 0,-1 1 0,1 0 0,0-1 0,-1 1 0,1 0 0,-1 0 0,0 0 0,1 0 0,-1 0 0,0 0 0,0 0 0,0 1 0,-1-1 0,1 0 0,0 0 0,-1 1 0,0-1 0,1 0 0,-1 4 0,2 12 0,-1 1 0,0 0 0,-3 21 0,1-19 0,2-12 0,-2 1 0,1-1 0,-1 1 0,-1-1 0,0 0 0,0 0 0,-1 0 0,0 0 0,-1 0 0,1 0 0,-11 15 0,14-24 0,-1 1 0,1 0 0,-1-1 0,1 1 0,-1-1 0,1 1 0,0 0 0,-1-1 0,1 1 0,0 0 0,0 0 0,0-1 0,0 1 0,-1 0 0,1-1 0,0 1 0,0 0 0,0 0 0,0-1 0,1 1 0,-1 0 0,0-1 0,0 1 0,0 0 0,0 0 0,1-1 0,-1 1 0,0 0 0,1-1 0,-1 1 0,1-1 0,-1 1 0,0 0 0,1-1 0,0 1 0,-1-1 0,1 1 0,-1-1 0,1 0 0,-1 1 0,1-1 0,0 1 0,-1-1 0,1 0 0,0 0 0,-1 1 0,1-1 0,0 0 0,0 0 0,-1 0 0,1 0 0,0 0 0,-1 0 0,1 0 0,1 0 0,50 0 0,-43 0 0,40-2 0,107-1 0,-137 4 0,-1 1 0,0 1 0,0 0 0,0 2 0,0 0 0,22 10 0,-36-13 0,0 0 0,0 1 0,-1-1 0,0 1 0,1 0 0,-1 0 0,0 1 0,0-1 0,-1 0 0,1 1 0,-1 0 0,0 0 0,0 0 0,0 0 0,0 0 0,-1 0 0,1 0 0,-1 0 0,0 1 0,-1-1 0,1 0 0,-1 1 0,0-1 0,0 1 0,0 5 0,0-5 0,-1 0 0,1 0 0,-1 1 0,0-1 0,0 0 0,-1 0 0,1 0 0,-1 0 0,0 0 0,-1-1 0,1 1 0,-1-1 0,0 1 0,0-1 0,0 0 0,0 0 0,-1 0 0,0 0 0,0-1 0,0 0 0,-5 4 0,-8 0 5,1 0 0,-1-1 0,0-1-1,0-1 1,-1 0 0,1-1 0,-21 0 0,-131-4-192,75-2-1030,73 3-5609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6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0 24575,'-1'14'0,"-1"0"0,0 0 0,-5 17 0,-4 27 0,-1 5 0,9-53 0,1 0 0,-1 0 0,2 0 0,-1 1 0,1-1 0,1 0 0,0 1 0,2 18 0,-1-28 0,-1 1 0,1-1 0,-1 1 0,1-1 0,0 1 0,-1-1 0,1 0 0,0 1 0,0-1 0,0 0 0,0 1 0,0-1 0,0 0 0,1 0 0,-1 0 0,0 0 0,0 0 0,1 0 0,-1-1 0,1 1 0,-1 0 0,1-1 0,2 2 0,0-2 0,0 1 0,0-1 0,0 1 0,0-1 0,0-1 0,0 1 0,0-1 0,-1 1 0,8-3 0,-2 0 0,1 0 0,-1-1 0,0 0 0,0-1 0,0 0 0,0 0 0,10-9 0,-15 9 0,1-1 0,-1 1 0,-1-1 0,1 0 0,-1 0 0,0 0 0,0 0 0,-1-1 0,1 1 0,-2-1 0,3-10 0,-3 10 0,1 1 0,0-1 0,0 0 0,0 1 0,1-1 0,0 1 0,0 0 0,8-11 0,-11 17 0,1-1 0,-1 1 0,0 0 0,0 0 0,1 0 0,-1 0 0,0-1 0,1 1 0,-1 0 0,0 0 0,1 0 0,-1 0 0,0 0 0,1 0 0,-1 0 0,0 0 0,1 0 0,-1 0 0,0 0 0,1 0 0,-1 0 0,0 0 0,1 0 0,-1 0 0,0 1 0,1-1 0,-1 0 0,0 0 0,0 0 0,1 0 0,-1 1 0,0-1 0,0 0 0,1 0 0,-1 1 0,0-1 0,0 0 0,1 0 0,-1 1 0,0-1 0,0 0 0,0 1 0,0-1 0,0 0 0,1 0 0,-1 1 0,0-1 0,0 0 0,0 1 0,0-1 0,0 0 0,0 1 0,0-1 0,0 0 0,0 1 0,0-1 0,0 0 0,-1 1 0,5 22 0,0 283 61,-7-160-1487,3-125-5400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9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24575,'-1'12'0,"-1"1"0,0-1 0,-5 19 0,-4 25 0,7-7 0,3 0 0,4 50 0,-3-97 0,0-1 0,0 1 0,0-1 0,0 1 0,1-1 0,-1 1 0,0-1 0,1 0 0,-1 1 0,1-1 0,-1 0 0,1 1 0,0-1 0,-1 0 0,1 0 0,0 1 0,0-1 0,0 0 0,0 0 0,0 0 0,0 0 0,0 0 0,0-1 0,0 1 0,1 0 0,-1 0 0,0-1 0,1 1 0,-1-1 0,0 1 0,1-1 0,-1 1 0,1-1 0,-1 0 0,0 0 0,1 0 0,-1 0 0,1 0 0,-1 0 0,1 0 0,-1 0 0,0 0 0,3-1 0,7-3 0,1 1 0,-1-2 0,1 1 0,15-11 0,9-2 0,-14 12 0,-1 0 0,1 2 0,0 1 0,0 0 0,0 1 0,40 5 0,-58-4 0,-1 1 0,1 0 0,-1 0 0,1 0 0,-1 0 0,1 0 0,-1 1 0,0 0 0,1 0 0,-1-1 0,0 2 0,0-1 0,-1 0 0,1 1 0,4 4 0,-3-2 0,0 1 0,0-1 0,-1 1 0,0 0 0,0 0 0,0 1 0,3 12 0,-2 2 0,0 0 0,-1 1 0,-2 0 0,0 25 0,-1-40 0,0-1 0,-1 1 0,1-1 0,-1 1 0,-1-1 0,1 1 0,-1-1 0,0 0 0,-1 0 0,0 0 0,0 0 0,0 0 0,0-1 0,-1 1 0,-5 5 0,3-5 0,0-1 0,0 1 0,-1-1 0,0 0 0,0-1 0,0 0 0,-1 0 0,1-1 0,-1 1 0,-12 2 0,-14 1 0,1-2 0,-1-1 0,0-1 0,-58-4 0,71 1 0,-52-1-1365,52 1-5461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5.8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52,'24'-1,"0"-2,24-5,27-2,72-2,144-5,-176 16,121 4,-152 9,-55-7,44 3,-28-8,0 3,0 1,0 2,69 19,-96-19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1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 24575,'4'0'0,"1"-4"0,5-2 0,8 1 0,5-4 0,4 1 0,1 0 0,-1 3 0,1 2 0,-2-4 0,0 1 0,-5 1-8191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5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24575,'0'371'0,"0"-363"0,1 0 0,0 0 0,1-1 0,-1 1 0,2-1 0,-1 0 0,1 1 0,0-1 0,0 0 0,1 0 0,0-1 0,0 1 0,1-1 0,-1 0 0,1 0 0,1 0 0,-1-1 0,1 0 0,0 0 0,9 5 0,12 8 0,1-2 0,0-1 0,46 17 0,-73-32 0,15 6 0,1-1 0,-1-1 0,1 0 0,-1-1 0,1-1 0,0 0 0,0-2 0,0 0 0,0 0 0,0-2 0,-1 0 0,1-1 0,0-1 0,16-6 0,-20 3 0,0-1 0,0-1 0,-1 0 0,0-1 0,-1 0 0,0-1 0,-1 0 0,0 0 0,0-2 0,-2 1 0,1-1 0,-1 0 0,-1 0 0,-1-1 0,0 0 0,0 0 0,-2-1 0,0 0 0,3-20 0,-7 30 0,0 0 0,-1 0 0,1 0 0,-1 0 0,-1 0 0,1 0 0,-1 0 0,0 1 0,0-1 0,0 0 0,0 1 0,-1 0 0,0-1 0,0 1 0,0 0 0,0 0 0,-1 1 0,0-1 0,1 1 0,-1 0 0,-7-4 0,2 0 0,-1 1 0,0 0 0,-1 1 0,1 0 0,-1 1 0,0 0 0,-1 1 0,-13-3 0,-20 1 0,-1 3 0,0 1 0,-70 8 0,109-6 0,0 0 0,0 1 0,0 0 0,0 0 0,1 1 0,-1-1 0,1 2 0,0-1 0,0 1 0,0-1 0,0 2 0,1-1 0,-10 10 0,-2 5 0,1 1 0,-21 32 0,11-15 0,8-7-1365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0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24575,'13'-1'0,"1"1"0,-1 0 0,0 2 0,1-1 0,-1 1 0,0 1 0,0 1 0,0 0 0,-1 0 0,1 1 0,-1 1 0,0 0 0,-1 0 0,1 1 0,-1 1 0,-1 0 0,1 1 0,-1 0 0,13 15 0,-21-21 0,13 14 0,0 0 0,17 29 0,-28-38 0,0-1 0,0 1 0,-1 0 0,0 1 0,-1-1 0,0 0 0,0 1 0,-1-1 0,1 15 0,-3 249 113,0-109-1591,1-137-5348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24575,'4'0'0,"6"0"0,5 0 0,4 0 0,8 0 0,3 0 0,1 0 0,3-4 0,0-1 0,-1-1 0,-2 2 0,-2 1 0,-3 1 0,-4 1-8191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5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547 1 24575,'-18'0'0,"-1"1"0,1 0 0,-1 2 0,1 0 0,0 2 0,0 0 0,0 0 0,1 2 0,-24 11 0,-24 9 0,52-24 0,1 2 0,-1 0 0,1 0 0,1 1 0,-1 1 0,-16 12 0,16-9 0,-12 9 0,0 1 0,-35 41 0,52-53 0,1 0 0,1 1 0,-1-1 0,1 1 0,1 0 0,0 1 0,0-1 0,1 1 0,0 0 0,0 0 0,1 0 0,-1 15 0,3-15 0,-2 1 0,2-1 0,0 1 0,0 0 0,0 0 0,5 18 0,-4-26 0,0 0 0,0 0 0,0-1 0,1 1 0,-1 0 0,1-1 0,-1 1 0,1-1 0,0 1 0,0-1 0,0 0 0,1 0 0,-1 0 0,0 0 0,1 0 0,-1 0 0,1-1 0,0 1 0,0-1 0,-1 0 0,1 0 0,0 0 0,0 0 0,6 1 0,35 4 0,1-2 0,-1-2 0,84-7 0,-22 1 0,-39 3 0,106 3 0,-170-2 0,1 0 0,-1 1 0,1 0 0,-1 0 0,1 0 0,-1 0 0,0 0 0,0 0 0,1 1 0,-1 0 0,0-1 0,0 1 0,0 1 0,-1-1 0,1 0 0,0 1 0,-1-1 0,0 1 0,1 0 0,-1-1 0,0 1 0,0 0 0,-1 0 0,1 1 0,-1-1 0,1 0 0,-1 1 0,0-1 0,0 0 0,0 7 0,2 10 0,-2 0 0,0 0 0,-1 1 0,-4 28 0,0-4 0,4-40 0,0 1 0,-1-1 0,1 0 0,-2 1 0,1-1 0,0 0 0,-1 0 0,0 1 0,0-1 0,-1 0 0,1-1 0,-1 1 0,0 0 0,0-1 0,-7 8 0,4-7 0,-1 0 0,1 0 0,-1 0 0,0-1 0,0 0 0,0-1 0,0 1 0,-1-1 0,-13 3 0,-11 0 0,-1-1 0,1-2 0,-1-1 0,-41-3 0,53 0 0,-42 2 0,-51-3 0,112 2 0,-1-1 0,1 1 0,0 0 0,-1-1 0,1 1 0,0-1 0,0 1 0,0-1 0,-1 0 0,1 0 0,0 0 0,0-1 0,0 1 0,0 0 0,1-1 0,-1 1 0,0-1 0,1 1 0,-1-1 0,0 0 0,-1-2 0,2 1 0,0 0 0,0 0 0,0 0 0,0 0 0,1 0 0,-1-1 0,1 1 0,0 0 0,0 0 0,0 0 0,0 0 0,0-1 0,2-4 0,1-2 0,-1 1 0,2-1 0,-1 1 0,1 0 0,1 1 0,0-1 0,0 1 0,0 0 0,8-8 0,9-9 0,2 1 0,1 2 0,0 0 0,1 2 0,2 0 0,0 2 0,1 1 0,36-15 0,-50 25 0,1 0 0,-1-2 0,-1 0 0,0 0 0,0-2 0,-1 1 0,0-2 0,20-23 0,-12 10 0,-2-1 0,-1-2 0,25-47 0,-38 66 0,-1-1 0,0 1 0,0-1 0,-1 0 0,-1 0 0,1 0 0,-2 0 0,1-1 0,-1 1 0,-1-15 0,-1 20 0,1 1 0,-1-1 0,0 1 0,0-1 0,0 1 0,-1 0 0,0 0 0,1-1 0,-1 1 0,-1 0 0,1 1 0,-1-1 0,1 0 0,-1 1 0,0-1 0,-1 1 0,1 0 0,0 0 0,-1 0 0,0 1 0,1-1 0,-1 1 0,0 0 0,-1 0 0,-4-2 0,-6 0-195,0 0 0,0 1 0,0 1 0,0 0 0,0 1 0,-26 2 0,19 0-6631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8:19:41.62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0 297,'496'3,"527"-6,-732-9,134-1,596 14,-1020-1,0 0,0 0,0 0,0 0,-1 0,1 0,0 0,0 0,0 0,0 0,0 0,-1-1,1 1,0 0,0 0,0-1,-1 1,1-1,0 1,1-2,-11-9,-42-15,36 19,-55-29,-144-52,171 75,0 2,0 2,-1 1,-89-3,-774 12,369 0,459-4,-116-22,76 12,-222 4,230 10,90-1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59:14.37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0 297,'496'3,"527"-6,-732-9,134-1,596 14,-1020-1,0 0,0 0,0 0,0 0,-1 0,1 0,0 0,0 0,0 0,0 0,0 0,-1-1,1 1,0 0,0 0,0-1,-1 1,1-1,0 1,1-2,-11-9,-42-15,36 19,-55-29,-144-52,171 75,0 2,0 2,-1 1,-89-3,-774 12,369 0,459-4,-116-22,76 12,-222 4,230 10,90-1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6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0 110 24575,'4'-1'0,"0"-1"0,0 1 0,0-1 0,0 0 0,-1 0 0,1-1 0,-1 1 0,1-1 0,-1 1 0,0-1 0,0 0 0,0-1 0,3-3 0,4-4 0,39-30 0,-45 39 0,-1 0 0,1-1 0,-1 1 0,1 0 0,0 1 0,0-1 0,0 1 0,0-1 0,0 1 0,0 1 0,0-1 0,7 0 0,-9 1 0,0 1 0,-1 0 0,1-1 0,0 1 0,-1 0 0,1 0 0,-1 0 0,1 0 0,-1 0 0,0 0 0,1 1 0,-1-1 0,0 0 0,0 1 0,0-1 0,0 1 0,0-1 0,0 1 0,0-1 0,-1 1 0,1 0 0,0-1 0,-1 1 0,1 0 0,-1 0 0,0-1 0,0 3 0,4 54 0,-4-53 0,-4 448-1365,4-431-5461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1 267 24575,'0'-30'0,"0"15"0,0 0 0,1 0 0,1 0 0,0 0 0,7-22 0,-7 31 0,1 0 0,-1 0 0,1 0 0,1 1 0,-1-1 0,1 1 0,0-1 0,0 1 0,0 1 0,1-1 0,0 0 0,0 1 0,0 0 0,0 0 0,9-4 0,-1 1 0,0 0 0,0 1 0,1 1 0,24-7 0,-35 12 0,1-1 0,-1 0 0,0 1 0,1 0 0,-1 0 0,1 0 0,-1 0 0,1 1 0,-1-1 0,1 1 0,3 1 0,-5-1 0,0 0 0,0 0 0,-1 0 0,1 1 0,0-1 0,-1 0 0,1 1 0,-1-1 0,0 0 0,1 1 0,-1 0 0,0-1 0,0 1 0,0 0 0,0 0 0,0-1 0,0 1 0,-1 0 0,1 0 0,-1 0 0,1 2 0,2 19 0,-1 1 0,-1-1 0,-1 0 0,-4 36 0,0 8 0,3-36 0,-1 0 0,-1 1 0,-8 33 0,8-53 0,-1 0 0,0 0 0,-1 0 0,0-1 0,-1 1 0,0-1 0,0-1 0,-1 1 0,-1-1 0,-14 15 0,-90 81 0,128-112 0,1 0 0,-1 1 0,1 2 0,0-1 0,30-1 0,-9 4 0,59 4 0,-18 10 87,-52-8-813,45 3 0,-47-8-6100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8.8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26,'769'0,"-738"-2,51-8,-48 4,36 0,287 5,-170 2,-166-1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24575,'2'0'0,"0"0"0,1 1 0,-1-1 0,0 1 0,0 0 0,1 0 0,-1 0 0,0 0 0,0 0 0,0 0 0,0 1 0,0-1 0,0 0 0,-1 1 0,1 0 0,0-1 0,-1 1 0,1 0 0,-1 0 0,0 0 0,1 0 0,-1 0 0,0 0 0,0 0 0,0 1 0,-1-1 0,1 0 0,0 0 0,-1 1 0,0-1 0,1 0 0,-1 4 0,2 12 0,-1 1 0,0 0 0,-3 21 0,1-19 0,2-12 0,-2 1 0,1-1 0,-1 1 0,-1-1 0,0 0 0,0 0 0,-1 0 0,0 0 0,-1 0 0,1 0 0,-11 15 0,14-24 0,-1 1 0,1 0 0,-1-1 0,1 1 0,-1-1 0,1 1 0,0 0 0,-1-1 0,1 1 0,0 0 0,0 0 0,0-1 0,0 1 0,-1 0 0,1-1 0,0 1 0,0 0 0,0 0 0,0-1 0,1 1 0,-1 0 0,0-1 0,0 1 0,0 0 0,0 0 0,1-1 0,-1 1 0,0 0 0,1-1 0,-1 1 0,1-1 0,-1 1 0,0 0 0,1-1 0,0 1 0,-1-1 0,1 1 0,-1-1 0,1 0 0,-1 1 0,1-1 0,0 1 0,-1-1 0,1 0 0,0 0 0,-1 1 0,1-1 0,0 0 0,0 0 0,-1 0 0,1 0 0,0 0 0,-1 0 0,1 0 0,1 0 0,50 0 0,-43 0 0,40-2 0,107-1 0,-137 4 0,-1 1 0,0 1 0,0 0 0,0 2 0,0 0 0,22 10 0,-36-13 0,0 0 0,0 1 0,-1-1 0,0 1 0,1 0 0,-1 0 0,0 1 0,0-1 0,-1 0 0,1 1 0,-1 0 0,0 0 0,0 0 0,0 0 0,0 0 0,-1 0 0,1 0 0,-1 0 0,0 1 0,-1-1 0,1 0 0,-1 1 0,0-1 0,0 1 0,0 5 0,0-5 0,-1 0 0,1 0 0,-1 1 0,0-1 0,0 0 0,-1 0 0,1 0 0,-1 0 0,0 0 0,-1-1 0,1 1 0,-1-1 0,0 1 0,0-1 0,0 0 0,0 0 0,-1 0 0,0 0 0,0-1 0,0 0 0,-5 4 0,-8 0 5,1 0 0,-1-1 0,0-1-1,0-1 1,-1 0 0,1-1 0,-21 0 0,-131-4-192,75-2-1030,73 3-5609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6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0 24575,'-1'14'0,"-1"0"0,0 0 0,-5 17 0,-4 27 0,-1 5 0,9-53 0,1 0 0,-1 0 0,2 0 0,-1 1 0,1-1 0,1 0 0,0 1 0,2 18 0,-1-28 0,-1 1 0,1-1 0,-1 1 0,1-1 0,0 1 0,-1-1 0,1 0 0,0 1 0,0-1 0,0 0 0,0 1 0,0-1 0,0 0 0,1 0 0,-1 0 0,0 0 0,0 0 0,1 0 0,-1-1 0,1 1 0,-1 0 0,1-1 0,2 2 0,0-2 0,0 1 0,0-1 0,0 1 0,0-1 0,0-1 0,0 1 0,0-1 0,-1 1 0,8-3 0,-2 0 0,1 0 0,-1-1 0,0 0 0,0-1 0,0 0 0,0 0 0,10-9 0,-15 9 0,1-1 0,-1 1 0,-1-1 0,1 0 0,-1 0 0,0 0 0,0 0 0,-1-1 0,1 1 0,-2-1 0,3-10 0,-3 10 0,1 1 0,0-1 0,0 0 0,0 1 0,1-1 0,0 1 0,0 0 0,8-11 0,-11 17 0,1-1 0,-1 1 0,0 0 0,0 0 0,1 0 0,-1 0 0,0-1 0,1 1 0,-1 0 0,0 0 0,1 0 0,-1 0 0,0 0 0,1 0 0,-1 0 0,0 0 0,1 0 0,-1 0 0,0 0 0,1 0 0,-1 0 0,0 0 0,1 0 0,-1 0 0,0 1 0,1-1 0,-1 0 0,0 0 0,0 0 0,1 0 0,-1 1 0,0-1 0,0 0 0,1 0 0,-1 1 0,0-1 0,0 0 0,1 0 0,-1 1 0,0-1 0,0 0 0,0 1 0,0-1 0,0 0 0,1 0 0,-1 1 0,0-1 0,0 0 0,0 1 0,0-1 0,0 0 0,0 1 0,0-1 0,0 0 0,0 1 0,0-1 0,0 0 0,-1 1 0,5 22 0,0 283 61,-7-160-1487,3-125-5400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9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24575,'-1'12'0,"-1"1"0,0-1 0,-5 19 0,-4 25 0,7-7 0,3 0 0,4 50 0,-3-97 0,0-1 0,0 1 0,0-1 0,0 1 0,1-1 0,-1 1 0,0-1 0,1 0 0,-1 1 0,1-1 0,-1 0 0,1 1 0,0-1 0,-1 0 0,1 0 0,0 1 0,0-1 0,0 0 0,0 0 0,0 0 0,0 0 0,0 0 0,0-1 0,0 1 0,1 0 0,-1 0 0,0-1 0,1 1 0,-1-1 0,0 1 0,1-1 0,-1 1 0,1-1 0,-1 0 0,0 0 0,1 0 0,-1 0 0,1 0 0,-1 0 0,1 0 0,-1 0 0,0 0 0,3-1 0,7-3 0,1 1 0,-1-2 0,1 1 0,15-11 0,9-2 0,-14 12 0,-1 0 0,1 2 0,0 1 0,0 0 0,0 1 0,40 5 0,-58-4 0,-1 1 0,1 0 0,-1 0 0,1 0 0,-1 0 0,1 0 0,-1 1 0,0 0 0,1 0 0,-1-1 0,0 2 0,0-1 0,-1 0 0,1 1 0,4 4 0,-3-2 0,0 1 0,0-1 0,-1 1 0,0 0 0,0 0 0,0 1 0,3 12 0,-2 2 0,0 0 0,-1 1 0,-2 0 0,0 25 0,-1-40 0,0-1 0,-1 1 0,1-1 0,-1 1 0,-1-1 0,1 1 0,-1-1 0,0 0 0,-1 0 0,0 0 0,0 0 0,0 0 0,0-1 0,-1 1 0,-5 5 0,3-5 0,0-1 0,0 1 0,-1-1 0,0 0 0,0-1 0,0 0 0,-1 0 0,1-1 0,-1 1 0,-12 2 0,-14 1 0,1-2 0,-1-1 0,0-1 0,-58-4 0,71 1 0,-52-1-1365,52 1-5461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1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 24575,'4'0'0,"1"-4"0,5-2 0,8 1 0,5-4 0,4 1 0,1 0 0,-1 3 0,1 2 0,-2-4 0,0 1 0,-5 1-8191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5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24575,'0'371'0,"0"-363"0,1 0 0,0 0 0,1-1 0,-1 1 0,2-1 0,-1 0 0,1 1 0,0-1 0,0 0 0,1 0 0,0-1 0,0 1 0,1-1 0,-1 0 0,1 0 0,1 0 0,-1-1 0,1 0 0,0 0 0,9 5 0,12 8 0,1-2 0,0-1 0,46 17 0,-73-32 0,15 6 0,1-1 0,-1-1 0,1 0 0,-1-1 0,1-1 0,0 0 0,0-2 0,0 0 0,0 0 0,0-2 0,-1 0 0,1-1 0,0-1 0,16-6 0,-20 3 0,0-1 0,0-1 0,-1 0 0,0-1 0,-1 0 0,0-1 0,-1 0 0,0 0 0,0-2 0,-2 1 0,1-1 0,-1 0 0,-1 0 0,-1-1 0,0 0 0,0 0 0,-2-1 0,0 0 0,3-20 0,-7 30 0,0 0 0,-1 0 0,1 0 0,-1 0 0,-1 0 0,1 0 0,-1 0 0,0 1 0,0-1 0,0 0 0,0 1 0,-1 0 0,0-1 0,0 1 0,0 0 0,0 0 0,-1 1 0,0-1 0,1 1 0,-1 0 0,-7-4 0,2 0 0,-1 1 0,0 0 0,-1 1 0,1 0 0,-1 1 0,0 0 0,-1 1 0,-13-3 0,-20 1 0,-1 3 0,0 1 0,-70 8 0,109-6 0,0 0 0,0 1 0,0 0 0,0 0 0,1 1 0,-1-1 0,1 2 0,0-1 0,0 1 0,0-1 0,0 2 0,1-1 0,-10 10 0,-2 5 0,1 1 0,-21 32 0,11-15 0,8-7-1365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0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24575,'13'-1'0,"1"1"0,-1 0 0,0 2 0,1-1 0,-1 1 0,0 1 0,0 1 0,0 0 0,-1 0 0,1 1 0,-1 1 0,0 0 0,-1 0 0,1 1 0,-1 1 0,-1 0 0,1 1 0,-1 0 0,13 15 0,-21-21 0,13 14 0,0 0 0,17 29 0,-28-38 0,0-1 0,0 1 0,-1 0 0,0 1 0,-1-1 0,0 0 0,0 1 0,-1-1 0,1 15 0,-3 249 113,0-109-1591,1-137-5348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24575,'4'0'0,"6"0"0,5 0 0,4 0 0,8 0 0,3 0 0,1 0 0,3-4 0,0-1 0,-1-1 0,-2 2 0,-2 1 0,-3 1 0,-4 1-8191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5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547 1 24575,'-18'0'0,"-1"1"0,1 0 0,-1 2 0,1 0 0,0 2 0,0 0 0,0 0 0,1 2 0,-24 11 0,-24 9 0,52-24 0,1 2 0,-1 0 0,1 0 0,1 1 0,-1 1 0,-16 12 0,16-9 0,-12 9 0,0 1 0,-35 41 0,52-53 0,1 0 0,1 1 0,-1-1 0,1 1 0,1 0 0,0 1 0,0-1 0,1 1 0,0 0 0,0 0 0,1 0 0,-1 15 0,3-15 0,-2 1 0,2-1 0,0 1 0,0 0 0,0 0 0,5 18 0,-4-26 0,0 0 0,0 0 0,0-1 0,1 1 0,-1 0 0,1-1 0,-1 1 0,1-1 0,0 1 0,0-1 0,0 0 0,1 0 0,-1 0 0,0 0 0,1 0 0,-1 0 0,1-1 0,0 1 0,0-1 0,-1 0 0,1 0 0,0 0 0,0 0 0,6 1 0,35 4 0,1-2 0,-1-2 0,84-7 0,-22 1 0,-39 3 0,106 3 0,-170-2 0,1 0 0,-1 1 0,1 0 0,-1 0 0,1 0 0,-1 0 0,0 0 0,0 0 0,1 1 0,-1 0 0,0-1 0,0 1 0,0 1 0,-1-1 0,1 0 0,0 1 0,-1-1 0,0 1 0,1 0 0,-1-1 0,0 1 0,0 0 0,-1 0 0,1 1 0,-1-1 0,1 0 0,-1 1 0,0-1 0,0 0 0,0 7 0,2 10 0,-2 0 0,0 0 0,-1 1 0,-4 28 0,0-4 0,4-40 0,0 1 0,-1-1 0,1 0 0,-2 1 0,1-1 0,0 0 0,-1 0 0,0 1 0,0-1 0,-1 0 0,1-1 0,-1 1 0,0 0 0,0-1 0,-7 8 0,4-7 0,-1 0 0,1 0 0,-1 0 0,0-1 0,0 0 0,0-1 0,0 1 0,-1-1 0,-13 3 0,-11 0 0,-1-1 0,1-2 0,-1-1 0,-41-3 0,53 0 0,-42 2 0,-51-3 0,112 2 0,-1-1 0,1 1 0,0 0 0,-1-1 0,1 1 0,0-1 0,0 1 0,0-1 0,-1 0 0,1 0 0,0 0 0,0-1 0,0 1 0,0 0 0,1-1 0,-1 1 0,0-1 0,1 1 0,-1-1 0,0 0 0,-1-2 0,2 1 0,0 0 0,0 0 0,0 0 0,0 0 0,1 0 0,-1-1 0,1 1 0,0 0 0,0 0 0,0 0 0,0 0 0,0-1 0,2-4 0,1-2 0,-1 1 0,2-1 0,-1 1 0,1 0 0,1 1 0,0-1 0,0 1 0,0 0 0,8-8 0,9-9 0,2 1 0,1 2 0,0 0 0,1 2 0,2 0 0,0 2 0,1 1 0,36-15 0,-50 25 0,1 0 0,-1-2 0,-1 0 0,0 0 0,0-2 0,-1 1 0,0-2 0,20-23 0,-12 10 0,-2-1 0,-1-2 0,25-47 0,-38 66 0,-1-1 0,0 1 0,0-1 0,-1 0 0,-1 0 0,1 0 0,-2 0 0,1-1 0,-1 1 0,-1-15 0,-1 20 0,1 1 0,-1-1 0,0 1 0,0-1 0,0 1 0,-1 0 0,0 0 0,1-1 0,-1 1 0,-1 0 0,1 1 0,-1-1 0,1 0 0,-1 1 0,0-1 0,-1 1 0,1 0 0,0 0 0,-1 0 0,0 1 0,1-1 0,-1 1 0,0 0 0,-1 0 0,-4-2 0,-6 0-195,0 0 0,0 1 0,0 1 0,0 0 0,0 1 0,-26 2 0,19 0-6631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8:19:54.17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0 297,'496'3,"527"-6,-732-9,134-1,596 14,-1020-1,0 0,0 0,0 0,0 0,-1 0,1 0,0 0,0 0,0 0,0 0,0 0,-1-1,1 1,0 0,0 0,0-1,-1 1,1-1,0 1,1-2,-11-9,-42-15,36 19,-55-29,-144-52,171 75,0 2,0 2,-1 1,-89-3,-774 12,369 0,459-4,-116-22,76 12,-222 4,230 10,90-1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5.8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52,'24'-1,"0"-2,24-5,27-2,72-2,144-5,-176 16,121 4,-152 9,-55-7,44 3,-28-8,0 3,0 1,0 2,69 19,-96-19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6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0 110 24575,'4'-1'0,"0"-1"0,0 1 0,0-1 0,0 0 0,-1 0 0,1-1 0,-1 1 0,1-1 0,-1 1 0,0-1 0,0 0 0,0-1 0,3-3 0,4-4 0,39-30 0,-45 39 0,-1 0 0,1-1 0,-1 1 0,1 0 0,0 1 0,0-1 0,0 1 0,0-1 0,0 1 0,0 1 0,0-1 0,7 0 0,-9 1 0,0 1 0,-1 0 0,1-1 0,0 1 0,-1 0 0,1 0 0,-1 0 0,1 0 0,-1 0 0,0 0 0,1 1 0,-1-1 0,0 0 0,0 1 0,0-1 0,0 1 0,0-1 0,0 1 0,0-1 0,-1 1 0,1 0 0,0-1 0,-1 1 0,1 0 0,-1 0 0,0-1 0,0 3 0,4 54 0,-4-53 0,-4 448-1365,4-431-5461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2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1 267 24575,'0'-30'0,"0"15"0,0 0 0,1 0 0,1 0 0,0 0 0,7-22 0,-7 31 0,1 0 0,-1 0 0,1 0 0,1 1 0,-1-1 0,1 1 0,0-1 0,0 1 0,0 1 0,1-1 0,0 0 0,0 1 0,0 0 0,0 0 0,9-4 0,-1 1 0,0 0 0,0 1 0,1 1 0,24-7 0,-35 12 0,1-1 0,-1 0 0,0 1 0,1 0 0,-1 0 0,1 0 0,-1 0 0,1 1 0,-1-1 0,1 1 0,3 1 0,-5-1 0,0 0 0,0 0 0,-1 0 0,1 1 0,0-1 0,-1 0 0,1 1 0,-1-1 0,0 0 0,1 1 0,-1 0 0,0-1 0,0 1 0,0 0 0,0 0 0,0-1 0,0 1 0,-1 0 0,1 0 0,-1 0 0,1 2 0,2 19 0,-1 1 0,-1-1 0,-1 0 0,-4 36 0,0 8 0,3-36 0,-1 0 0,-1 1 0,-8 33 0,8-53 0,-1 0 0,0 0 0,-1 0 0,0-1 0,-1 1 0,0-1 0,0-1 0,-1 1 0,-1-1 0,-14 15 0,-90 81 0,128-112 0,1 0 0,-1 1 0,1 2 0,0-1 0,30-1 0,-9 4 0,59 4 0,-18 10 87,-52-8-813,45 3 0,-47-8-6100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24575,'2'0'0,"0"0"0,1 1 0,-1-1 0,0 1 0,0 0 0,1 0 0,-1 0 0,0 0 0,0 0 0,0 0 0,0 1 0,0-1 0,0 0 0,-1 1 0,1 0 0,0-1 0,-1 1 0,1 0 0,-1 0 0,0 0 0,1 0 0,-1 0 0,0 0 0,0 0 0,0 1 0,-1-1 0,1 0 0,0 0 0,-1 1 0,0-1 0,1 0 0,-1 4 0,2 12 0,-1 1 0,0 0 0,-3 21 0,1-19 0,2-12 0,-2 1 0,1-1 0,-1 1 0,-1-1 0,0 0 0,0 0 0,-1 0 0,0 0 0,-1 0 0,1 0 0,-11 15 0,14-24 0,-1 1 0,1 0 0,-1-1 0,1 1 0,-1-1 0,1 1 0,0 0 0,-1-1 0,1 1 0,0 0 0,0 0 0,0-1 0,0 1 0,-1 0 0,1-1 0,0 1 0,0 0 0,0 0 0,0-1 0,1 1 0,-1 0 0,0-1 0,0 1 0,0 0 0,0 0 0,1-1 0,-1 1 0,0 0 0,1-1 0,-1 1 0,1-1 0,-1 1 0,0 0 0,1-1 0,0 1 0,-1-1 0,1 1 0,-1-1 0,1 0 0,-1 1 0,1-1 0,0 1 0,-1-1 0,1 0 0,0 0 0,-1 1 0,1-1 0,0 0 0,0 0 0,-1 0 0,1 0 0,0 0 0,-1 0 0,1 0 0,1 0 0,50 0 0,-43 0 0,40-2 0,107-1 0,-137 4 0,-1 1 0,0 1 0,0 0 0,0 2 0,0 0 0,22 10 0,-36-13 0,0 0 0,0 1 0,-1-1 0,0 1 0,1 0 0,-1 0 0,0 1 0,0-1 0,-1 0 0,1 1 0,-1 0 0,0 0 0,0 0 0,0 0 0,0 0 0,-1 0 0,1 0 0,-1 0 0,0 1 0,-1-1 0,1 0 0,-1 1 0,0-1 0,0 1 0,0 5 0,0-5 0,-1 0 0,1 0 0,-1 1 0,0-1 0,0 0 0,-1 0 0,1 0 0,-1 0 0,0 0 0,-1-1 0,1 1 0,-1-1 0,0 1 0,0-1 0,0 0 0,0 0 0,-1 0 0,0 0 0,0-1 0,0 0 0,-5 4 0,-8 0 5,1 0 0,-1-1 0,0-1-1,0-1 1,-1 0 0,1-1 0,-21 0 0,-131-4-192,75-2-1030,73 3-5609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6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0 24575,'-1'14'0,"-1"0"0,0 0 0,-5 17 0,-4 27 0,-1 5 0,9-53 0,1 0 0,-1 0 0,2 0 0,-1 1 0,1-1 0,1 0 0,0 1 0,2 18 0,-1-28 0,-1 1 0,1-1 0,-1 1 0,1-1 0,0 1 0,-1-1 0,1 0 0,0 1 0,0-1 0,0 0 0,0 1 0,0-1 0,0 0 0,1 0 0,-1 0 0,0 0 0,0 0 0,1 0 0,-1-1 0,1 1 0,-1 0 0,1-1 0,2 2 0,0-2 0,0 1 0,0-1 0,0 1 0,0-1 0,0-1 0,0 1 0,0-1 0,-1 1 0,8-3 0,-2 0 0,1 0 0,-1-1 0,0 0 0,0-1 0,0 0 0,0 0 0,10-9 0,-15 9 0,1-1 0,-1 1 0,-1-1 0,1 0 0,-1 0 0,0 0 0,0 0 0,-1-1 0,1 1 0,-2-1 0,3-10 0,-3 10 0,1 1 0,0-1 0,0 0 0,0 1 0,1-1 0,0 1 0,0 0 0,8-11 0,-11 17 0,1-1 0,-1 1 0,0 0 0,0 0 0,1 0 0,-1 0 0,0-1 0,1 1 0,-1 0 0,0 0 0,1 0 0,-1 0 0,0 0 0,1 0 0,-1 0 0,0 0 0,1 0 0,-1 0 0,0 0 0,1 0 0,-1 0 0,0 0 0,1 0 0,-1 0 0,0 1 0,1-1 0,-1 0 0,0 0 0,0 0 0,1 0 0,-1 1 0,0-1 0,0 0 0,1 0 0,-1 1 0,0-1 0,0 0 0,1 0 0,-1 1 0,0-1 0,0 0 0,0 1 0,0-1 0,0 0 0,1 0 0,-1 1 0,0-1 0,0 0 0,0 1 0,0-1 0,0 0 0,0 1 0,0-1 0,0 0 0,0 1 0,0-1 0,0 0 0,-1 1 0,5 22 0,0 283 61,-7-160-1487,3-125-5400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39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24575,'-1'12'0,"-1"1"0,0-1 0,-5 19 0,-4 25 0,7-7 0,3 0 0,4 50 0,-3-97 0,0-1 0,0 1 0,0-1 0,0 1 0,1-1 0,-1 1 0,0-1 0,1 0 0,-1 1 0,1-1 0,-1 0 0,1 1 0,0-1 0,-1 0 0,1 0 0,0 1 0,0-1 0,0 0 0,0 0 0,0 0 0,0 0 0,0 0 0,0-1 0,0 1 0,1 0 0,-1 0 0,0-1 0,1 1 0,-1-1 0,0 1 0,1-1 0,-1 1 0,1-1 0,-1 0 0,0 0 0,1 0 0,-1 0 0,1 0 0,-1 0 0,1 0 0,-1 0 0,0 0 0,3-1 0,7-3 0,1 1 0,-1-2 0,1 1 0,15-11 0,9-2 0,-14 12 0,-1 0 0,1 2 0,0 1 0,0 0 0,0 1 0,40 5 0,-58-4 0,-1 1 0,1 0 0,-1 0 0,1 0 0,-1 0 0,1 0 0,-1 1 0,0 0 0,1 0 0,-1-1 0,0 2 0,0-1 0,-1 0 0,1 1 0,4 4 0,-3-2 0,0 1 0,0-1 0,-1 1 0,0 0 0,0 0 0,0 1 0,3 12 0,-2 2 0,0 0 0,-1 1 0,-2 0 0,0 25 0,-1-40 0,0-1 0,-1 1 0,1-1 0,-1 1 0,-1-1 0,1 1 0,-1-1 0,0 0 0,-1 0 0,0 0 0,0 0 0,0 0 0,0-1 0,-1 1 0,-5 5 0,3-5 0,0-1 0,0 1 0,-1-1 0,0 0 0,0-1 0,0 0 0,-1 0 0,1-1 0,-1 1 0,-12 2 0,-14 1 0,1-2 0,-1-1 0,0-1 0,-58-4 0,71 1 0,-52-1-1365,52 1-5461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1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 24575,'4'0'0,"1"-4"0,5-2 0,8 1 0,5-4 0,4 1 0,1 0 0,-1 3 0,1 2 0,-2-4 0,0 1 0,-5 1-8191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05:45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24575,'0'371'0,"0"-363"0,1 0 0,0 0 0,1-1 0,-1 1 0,2-1 0,-1 0 0,1 1 0,0-1 0,0 0 0,1 0 0,0-1 0,0 1 0,1-1 0,-1 0 0,1 0 0,1 0 0,-1-1 0,1 0 0,0 0 0,9 5 0,12 8 0,1-2 0,0-1 0,46 17 0,-73-32 0,15 6 0,1-1 0,-1-1 0,1 0 0,-1-1 0,1-1 0,0 0 0,0-2 0,0 0 0,0 0 0,0-2 0,-1 0 0,1-1 0,0-1 0,16-6 0,-20 3 0,0-1 0,0-1 0,-1 0 0,0-1 0,-1 0 0,0-1 0,-1 0 0,0 0 0,0-2 0,-2 1 0,1-1 0,-1 0 0,-1 0 0,-1-1 0,0 0 0,0 0 0,-2-1 0,0 0 0,3-20 0,-7 30 0,0 0 0,-1 0 0,1 0 0,-1 0 0,-1 0 0,1 0 0,-1 0 0,0 1 0,0-1 0,0 0 0,0 1 0,-1 0 0,0-1 0,0 1 0,0 0 0,0 0 0,-1 1 0,0-1 0,1 1 0,-1 0 0,-7-4 0,2 0 0,-1 1 0,0 0 0,-1 1 0,1 0 0,-1 1 0,0 0 0,-1 1 0,-13-3 0,-20 1 0,-1 3 0,0 1 0,-70 8 0,109-6 0,0 0 0,0 1 0,0 0 0,0 0 0,1 1 0,-1-1 0,1 2 0,0-1 0,0 1 0,0-1 0,0 2 0,1-1 0,-10 10 0,-2 5 0,1 1 0,-21 32 0,11-15 0,8-7-1365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0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24575,'13'-1'0,"1"1"0,-1 0 0,0 2 0,1-1 0,-1 1 0,0 1 0,0 1 0,0 0 0,-1 0 0,1 1 0,-1 1 0,0 0 0,-1 0 0,1 1 0,-1 1 0,-1 0 0,1 1 0,-1 0 0,13 15 0,-21-21 0,13 14 0,0 0 0,17 29 0,-28-38 0,0-1 0,0 1 0,-1 0 0,0 1 0,-1-1 0,0 0 0,0 1 0,-1-1 0,1 15 0,-3 249 113,0-109-1591,1-137-5348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24575,'4'0'0,"6"0"0,5 0 0,4 0 0,8 0 0,3 0 0,1 0 0,3-4 0,0-1 0,-1-1 0,-2 2 0,-2 1 0,-3 1 0,-4 1-8191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12:15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547 1 24575,'-18'0'0,"-1"1"0,1 0 0,-1 2 0,1 0 0,0 2 0,0 0 0,0 0 0,1 2 0,-24 11 0,-24 9 0,52-24 0,1 2 0,-1 0 0,1 0 0,1 1 0,-1 1 0,-16 12 0,16-9 0,-12 9 0,0 1 0,-35 41 0,52-53 0,1 0 0,1 1 0,-1-1 0,1 1 0,1 0 0,0 1 0,0-1 0,1 1 0,0 0 0,0 0 0,1 0 0,-1 15 0,3-15 0,-2 1 0,2-1 0,0 1 0,0 0 0,0 0 0,5 18 0,-4-26 0,0 0 0,0 0 0,0-1 0,1 1 0,-1 0 0,1-1 0,-1 1 0,1-1 0,0 1 0,0-1 0,0 0 0,1 0 0,-1 0 0,0 0 0,1 0 0,-1 0 0,1-1 0,0 1 0,0-1 0,-1 0 0,1 0 0,0 0 0,0 0 0,6 1 0,35 4 0,1-2 0,-1-2 0,84-7 0,-22 1 0,-39 3 0,106 3 0,-170-2 0,1 0 0,-1 1 0,1 0 0,-1 0 0,1 0 0,-1 0 0,0 0 0,0 0 0,1 1 0,-1 0 0,0-1 0,0 1 0,0 1 0,-1-1 0,1 0 0,0 1 0,-1-1 0,0 1 0,1 0 0,-1-1 0,0 1 0,0 0 0,-1 0 0,1 1 0,-1-1 0,1 0 0,-1 1 0,0-1 0,0 0 0,0 7 0,2 10 0,-2 0 0,0 0 0,-1 1 0,-4 28 0,0-4 0,4-40 0,0 1 0,-1-1 0,1 0 0,-2 1 0,1-1 0,0 0 0,-1 0 0,0 1 0,0-1 0,-1 0 0,1-1 0,-1 1 0,0 0 0,0-1 0,-7 8 0,4-7 0,-1 0 0,1 0 0,-1 0 0,0-1 0,0 0 0,0-1 0,0 1 0,-1-1 0,-13 3 0,-11 0 0,-1-1 0,1-2 0,-1-1 0,-41-3 0,53 0 0,-42 2 0,-51-3 0,112 2 0,-1-1 0,1 1 0,0 0 0,-1-1 0,1 1 0,0-1 0,0 1 0,0-1 0,-1 0 0,1 0 0,0 0 0,0-1 0,0 1 0,0 0 0,1-1 0,-1 1 0,0-1 0,1 1 0,-1-1 0,0 0 0,-1-2 0,2 1 0,0 0 0,0 0 0,0 0 0,0 0 0,1 0 0,-1-1 0,1 1 0,0 0 0,0 0 0,0 0 0,0 0 0,0-1 0,2-4 0,1-2 0,-1 1 0,2-1 0,-1 1 0,1 0 0,1 1 0,0-1 0,0 1 0,0 0 0,8-8 0,9-9 0,2 1 0,1 2 0,0 0 0,1 2 0,2 0 0,0 2 0,1 1 0,36-15 0,-50 25 0,1 0 0,-1-2 0,-1 0 0,0 0 0,0-2 0,-1 1 0,0-2 0,20-23 0,-12 10 0,-2-1 0,-1-2 0,25-47 0,-38 66 0,-1-1 0,0 1 0,0-1 0,-1 0 0,-1 0 0,1 0 0,-2 0 0,1-1 0,-1 1 0,-1-15 0,-1 20 0,1 1 0,-1-1 0,0 1 0,0-1 0,0 1 0,-1 0 0,0 0 0,1-1 0,-1 1 0,-1 0 0,1 1 0,-1-1 0,1 0 0,-1 1 0,0-1 0,-1 1 0,1 0 0,0 0 0,-1 0 0,0 1 0,1-1 0,-1 1 0,0 0 0,-1 0 0,-4-2 0,-6 0-195,0 0 0,0 1 0,0 1 0,0 0 0,0 1 0,-26 2 0,19 0-6631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33:48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543 3395 24575,'-3'-148'0,"-6"1"0,-7 1 0,-6 0 0,-48-168 0,45 218 0,-14-107 0,32 150 0,3-1 0,3 1 0,8-93 0,8-159 0,-12 152 0,2 99 0,14-65 0,-2 17 0,-4 17 0,-5 40 0,-2 0 0,-2-1 0,-2-71 0,-15 43 0,8 53 0,2 1 0,-2-27 0,6-254 0,2 273 0,2 0 0,0 0 0,19-53 0,-15 56 0,-2 0 0,0 0 0,-2-1 0,4-41 0,-57 135 0,-93 103 0,113-136 0,-2-2 0,-41 37 0,37-38 0,-56 68 0,38-16 0,114-146 0,-45 46 0,0-1 0,-1 0 0,18-25 0,10-18 0,76-78 0,-74 88 0,39-31 0,-32 32 0,-50 46 0,7-8 0,1 1 0,0 0 0,0 1 0,1 0 0,24-13 0,-33 21 0,1-1 0,-1 1 0,1 0 0,0 0 0,-1 0 0,1 1 0,0-1 0,0 1 0,0 0 0,-1 0 0,1 0 0,0 1 0,0-1 0,0 1 0,-1 0 0,1 0 0,0 0 0,-1 0 0,1 1 0,-1 0 0,0-1 0,1 1 0,-1 1 0,0-1 0,0 0 0,0 1 0,4 4 0,13 16 0,-1 0 0,-2 0 0,0 2 0,-2 0 0,0 1 0,12 32 0,-12-24 0,3-1 0,0 0 0,29 37 0,-34-57-1365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8.8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26,'769'0,"-738"-2,51-8,-48 4,36 0,287 5,-170 2,-166-1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59:14.37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0 297,'496'3,"527"-6,-732-9,134-1,596 14,-1020-1,0 0,0 0,0 0,0 0,-1 0,1 0,0 0,0 0,0 0,0 0,0 0,-1-1,1 1,0 0,0 0,0-1,-1 1,1-1,0 1,1-2,-11-9,-42-15,36 19,-55-29,-144-52,171 75,0 2,0 2,-1 1,-89-3,-774 12,369 0,459-4,-116-22,76 12,-222 4,230 10,90-1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8:20:06.68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0 297,'496'3,"527"-6,-732-9,134-1,596 14,-1020-1,0 0,0 0,0 0,0 0,-1 0,1 0,0 0,0 0,0 0,0 0,0 0,-1-1,1 1,0 0,0 0,0-1,-1 1,1-1,0 1,1-2,-11-9,-42-15,36 19,-55-29,-144-52,171 75,0 2,0 2,-1 1,-89-3,-774 12,369 0,459-4,-116-22,76 12,-222 4,230 10,90-1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7:44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0 129,'164'-13,"-16"0,-97 10,89-18,-91 11,96-5,-82 15,-33 1,-1-1,0-1,1-1,-1-2,34-9,-27 3,1 2,-1 2,67-4,114 11,-82 2,113-3,-222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5.8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52,'24'-1,"0"-2,24-5,27-2,72-2,144-5,-176 16,121 4,-152 9,-55-7,44 3,-28-8,0 3,0 1,0 2,69 19,-96-19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8.8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26,'769'0,"-738"-2,51-8,-48 4,36 0,287 5,-170 2,-166-1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5.8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52,'24'-1,"0"-2,24-5,27-2,72-2,144-5,-176 16,121 4,-152 9,-55-7,44 3,-28-8,0 3,0 1,0 2,69 19,-96-19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8.8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26,'769'0,"-738"-2,51-8,-48 4,36 0,287 5,-170 2,-166-1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5.8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52,'24'-1,"0"-2,24-5,27-2,72-2,144-5,-176 16,121 4,-152 9,-55-7,44 3,-28-8,0 3,0 1,0 2,69 19,-96-19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8.8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26,'769'0,"-738"-2,51-8,-48 4,36 0,287 5,-170 2,-166-1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5.8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52,'24'-1,"0"-2,24-5,27-2,72-2,144-5,-176 16,121 4,-152 9,-55-7,44 3,-28-8,0 3,0 1,0 2,69 19,-96-19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8.8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26,'769'0,"-738"-2,51-8,-48 4,36 0,287 5,-170 2,-166-1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5.8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52,'24'-1,"0"-2,24-5,27-2,72-2,144-5,-176 16,121 4,-152 9,-55-7,44 3,-28-8,0 3,0 1,0 2,69 19,-96-19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33:48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543 3395 24575,'-3'-148'0,"-6"1"0,-7 1 0,-6 0 0,-48-168 0,45 218 0,-14-107 0,32 150 0,3-1 0,3 1 0,8-93 0,8-159 0,-12 152 0,2 99 0,14-65 0,-2 17 0,-4 17 0,-5 40 0,-2 0 0,-2-1 0,-2-71 0,-15 43 0,8 53 0,2 1 0,-2-27 0,6-254 0,2 273 0,2 0 0,0 0 0,19-53 0,-15 56 0,-2 0 0,0 0 0,-2-1 0,4-41 0,-57 135 0,-93 103 0,113-136 0,-2-2 0,-41 37 0,37-38 0,-56 68 0,38-16 0,114-146 0,-45 46 0,0-1 0,-1 0 0,18-25 0,10-18 0,76-78 0,-74 88 0,39-31 0,-32 32 0,-50 46 0,7-8 0,1 1 0,0 0 0,0 1 0,1 0 0,24-13 0,-33 21 0,1-1 0,-1 1 0,1 0 0,0 0 0,-1 0 0,1 1 0,0-1 0,0 1 0,0 0 0,-1 0 0,1 0 0,0 1 0,0-1 0,0 1 0,-1 0 0,1 0 0,0 0 0,-1 0 0,1 1 0,-1 0 0,0-1 0,1 1 0,-1 1 0,0-1 0,0 0 0,0 1 0,4 4 0,13 16 0,-1 0 0,-2 0 0,0 2 0,-2 0 0,0 1 0,12 32 0,-12-24 0,3-1 0,0 0 0,29 37 0,-34-57-1365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8.8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26,'769'0,"-738"-2,51-8,-48 4,36 0,287 5,-170 2,-166-1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5.8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52,'24'-1,"0"-2,24-5,27-2,72-2,144-5,-176 16,121 4,-152 9,-55-7,44 3,-28-8,0 3,0 1,0 2,69 19,-96-19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8.8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26,'769'0,"-738"-2,51-8,-48 4,36 0,287 5,-170 2,-166-1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5.8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52,'24'-1,"0"-2,24-5,27-2,72-2,144-5,-176 16,121 4,-152 9,-55-7,44 3,-28-8,0 3,0 1,0 2,69 19,-96-19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8.8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26,'769'0,"-738"-2,51-8,-48 4,36 0,287 5,-170 2,-166-1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5.8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52,'24'-1,"0"-2,24-5,27-2,72-2,144-5,-176 16,121 4,-152 9,-55-7,44 3,-28-8,0 3,0 1,0 2,69 19,-96-19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8.8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26,'769'0,"-738"-2,51-8,-48 4,36 0,287 5,-170 2,-166-1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5.8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52,'24'-1,"0"-2,24-5,27-2,72-2,144-5,-176 16,121 4,-152 9,-55-7,44 3,-28-8,0 3,0 1,0 2,69 19,-96-19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8.8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26,'769'0,"-738"-2,51-8,-48 4,36 0,287 5,-170 2,-166-1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5.8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52,'24'-1,"0"-2,24-5,27-2,72-2,144-5,-176 16,121 4,-152 9,-55-7,44 3,-28-8,0 3,0 1,0 2,69 19,-96-19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33:48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543 3395 24575,'-3'-148'0,"-6"1"0,-7 1 0,-6 0 0,-48-168 0,45 218 0,-14-107 0,32 150 0,3-1 0,3 1 0,8-93 0,8-159 0,-12 152 0,2 99 0,14-65 0,-2 17 0,-4 17 0,-5 40 0,-2 0 0,-2-1 0,-2-71 0,-15 43 0,8 53 0,2 1 0,-2-27 0,6-254 0,2 273 0,2 0 0,0 0 0,19-53 0,-15 56 0,-2 0 0,0 0 0,-2-1 0,4-41 0,-57 135 0,-93 103 0,113-136 0,-2-2 0,-41 37 0,37-38 0,-56 68 0,38-16 0,114-146 0,-45 46 0,0-1 0,-1 0 0,18-25 0,10-18 0,76-78 0,-74 88 0,39-31 0,-32 32 0,-50 46 0,7-8 0,1 1 0,0 0 0,0 1 0,1 0 0,24-13 0,-33 21 0,1-1 0,-1 1 0,1 0 0,0 0 0,-1 0 0,1 1 0,0-1 0,0 1 0,0 0 0,-1 0 0,1 0 0,0 1 0,0-1 0,0 1 0,-1 0 0,1 0 0,0 0 0,-1 0 0,1 1 0,-1 0 0,0-1 0,1 1 0,-1 1 0,0-1 0,0 0 0,0 1 0,4 4 0,13 16 0,-1 0 0,-2 0 0,0 2 0,-2 0 0,0 1 0,12 32 0,-12-24 0,3-1 0,0 0 0,29 37 0,-34-57-1365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8.8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26,'769'0,"-738"-2,51-8,-48 4,36 0,287 5,-170 2,-166-1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5.8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52,'24'-1,"0"-2,24-5,27-2,72-2,144-5,-176 16,121 4,-152 9,-55-7,44 3,-28-8,0 3,0 1,0 2,69 19,-96-19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8.8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26,'769'0,"-738"-2,51-8,-48 4,36 0,287 5,-170 2,-166-1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5.8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52,'24'-1,"0"-2,24-5,27-2,72-2,144-5,-176 16,121 4,-152 9,-55-7,44 3,-28-8,0 3,0 1,0 2,69 19,-96-19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8.8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26,'769'0,"-738"-2,51-8,-48 4,36 0,287 5,-170 2,-166-1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5.8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52,'24'-1,"0"-2,24-5,27-2,72-2,144-5,-176 16,121 4,-152 9,-55-7,44 3,-28-8,0 3,0 1,0 2,69 19,-96-19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8.8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26,'769'0,"-738"-2,51-8,-48 4,36 0,287 5,-170 2,-166-1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5.8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52,'24'-1,"0"-2,24-5,27-2,72-2,144-5,-176 16,121 4,-152 9,-55-7,44 3,-28-8,0 3,0 1,0 2,69 19,-96-19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8.8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26,'769'0,"-738"-2,51-8,-48 4,36 0,287 5,-170 2,-166-1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3:59:57.80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1,'81'2,"86"15,152 10,-303-26,92 12,18 1,-114-12,-1-1,1 2,-1 0,1 0,21 10,-20-8,0 0,1-1,27 5,24-4,87-7,-49 0,-82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33:48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543 3395 24575,'-3'-148'0,"-6"1"0,-7 1 0,-6 0 0,-48-168 0,45 218 0,-14-107 0,32 150 0,3-1 0,3 1 0,8-93 0,8-159 0,-12 152 0,2 99 0,14-65 0,-2 17 0,-4 17 0,-5 40 0,-2 0 0,-2-1 0,-2-71 0,-15 43 0,8 53 0,2 1 0,-2-27 0,6-254 0,2 273 0,2 0 0,0 0 0,19-53 0,-15 56 0,-2 0 0,0 0 0,-2-1 0,4-41 0,-57 135 0,-93 103 0,113-136 0,-2-2 0,-41 37 0,37-38 0,-56 68 0,38-16 0,114-146 0,-45 46 0,0-1 0,-1 0 0,18-25 0,10-18 0,76-78 0,-74 88 0,39-31 0,-32 32 0,-50 46 0,7-8 0,1 1 0,0 0 0,0 1 0,1 0 0,24-13 0,-33 21 0,1-1 0,-1 1 0,1 0 0,0 0 0,-1 0 0,1 1 0,0-1 0,0 1 0,0 0 0,-1 0 0,1 0 0,0 1 0,0-1 0,0 1 0,-1 0 0,1 0 0,0 0 0,-1 0 0,1 1 0,-1 0 0,0-1 0,1 1 0,-1 1 0,0-1 0,0 0 0,0 1 0,4 4 0,13 16 0,-1 0 0,-2 0 0,0 2 0,-2 0 0,0 1 0,12 32 0,-12-24 0,3-1 0,0 0 0,29 37 0,-34-57-1365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5.8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52,'24'-1,"0"-2,24-5,27-2,72-2,144-5,-176 16,121 4,-152 9,-55-7,44 3,-28-8,0 3,0 1,0 2,69 19,-96-19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8.8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26,'769'0,"-738"-2,51-8,-48 4,36 0,287 5,-170 2,-166-1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5.8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52,'24'-1,"0"-2,24-5,27-2,72-2,144-5,-176 16,121 4,-152 9,-55-7,44 3,-28-8,0 3,0 1,0 2,69 19,-96-19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8.8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26,'769'0,"-738"-2,51-8,-48 4,36 0,287 5,-170 2,-166-1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5.8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52,'24'-1,"0"-2,24-5,27-2,72-2,144-5,-176 16,121 4,-152 9,-55-7,44 3,-28-8,0 3,0 1,0 2,69 19,-96-19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8.8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26,'769'0,"-738"-2,51-8,-48 4,36 0,287 5,-170 2,-166-1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5.8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52,'24'-1,"0"-2,24-5,27-2,72-2,144-5,-176 16,121 4,-152 9,-55-7,44 3,-28-8,0 3,0 1,0 2,69 19,-96-19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8.8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26,'769'0,"-738"-2,51-8,-48 4,36 0,287 5,-170 2,-166-1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5.8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52,'24'-1,"0"-2,24-5,27-2,72-2,144-5,-176 16,121 4,-152 9,-55-7,44 3,-28-8,0 3,0 1,0 2,69 19,-96-19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8.8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26,'769'0,"-738"-2,51-8,-48 4,36 0,287 5,-170 2,-166-1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33:48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543 3395 24575,'-3'-148'0,"-6"1"0,-7 1 0,-6 0 0,-48-168 0,45 218 0,-14-107 0,32 150 0,3-1 0,3 1 0,8-93 0,8-159 0,-12 152 0,2 99 0,14-65 0,-2 17 0,-4 17 0,-5 40 0,-2 0 0,-2-1 0,-2-71 0,-15 43 0,8 53 0,2 1 0,-2-27 0,6-254 0,2 273 0,2 0 0,0 0 0,19-53 0,-15 56 0,-2 0 0,0 0 0,-2-1 0,4-41 0,-57 135 0,-93 103 0,113-136 0,-2-2 0,-41 37 0,37-38 0,-56 68 0,38-16 0,114-146 0,-45 46 0,0-1 0,-1 0 0,18-25 0,10-18 0,76-78 0,-74 88 0,39-31 0,-32 32 0,-50 46 0,7-8 0,1 1 0,0 0 0,0 1 0,1 0 0,24-13 0,-33 21 0,1-1 0,-1 1 0,1 0 0,0 0 0,-1 0 0,1 1 0,0-1 0,0 1 0,0 0 0,-1 0 0,1 0 0,0 1 0,0-1 0,0 1 0,-1 0 0,1 0 0,0 0 0,-1 0 0,1 1 0,-1 0 0,0-1 0,1 1 0,-1 1 0,0-1 0,0 0 0,0 1 0,4 4 0,13 16 0,-1 0 0,-2 0 0,0 2 0,-2 0 0,0 1 0,12 32 0,-12-24 0,3-1 0,0 0 0,29 37 0,-34-57-1365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5.8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52,'24'-1,"0"-2,24-5,27-2,72-2,144-5,-176 16,121 4,-152 9,-55-7,44 3,-28-8,0 3,0 1,0 2,69 19,-96-19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8.8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26,'769'0,"-738"-2,51-8,-48 4,36 0,287 5,-170 2,-166-1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5.8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52,'24'-1,"0"-2,24-5,27-2,72-2,144-5,-176 16,121 4,-152 9,-55-7,44 3,-28-8,0 3,0 1,0 2,69 19,-96-19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8.8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26,'769'0,"-738"-2,51-8,-48 4,36 0,287 5,-170 2,-166-1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5.8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52,'24'-1,"0"-2,24-5,27-2,72-2,144-5,-176 16,121 4,-152 9,-55-7,44 3,-28-8,0 3,0 1,0 2,69 19,-96-19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4:01:18.8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26,'769'0,"-738"-2,51-8,-48 4,36 0,287 5,-170 2,-166-1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7:33.84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0,'15'10,"0"-2,1 0,0-1,1 0,-1-2,1 1,0-2,26 3,14-1,73-3,6 1,146 11,-87-7,94 24,-239-27,52 0,-4-2,99 13,-158-11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7:35.79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0,'16'7,"1"-1,-1-1,1-1,0 0,20 1,11 3,137 24,0-8,337 0,-77-25,-420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7:41.21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7:45.80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0,'906'0,"-849"2,-1 1,0 4,57 13,-81-13,0-2,55 3,-64-8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8:33:48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543 3395 24575,'-3'-148'0,"-6"1"0,-7 1 0,-6 0 0,-48-168 0,45 218 0,-14-107 0,32 150 0,3-1 0,3 1 0,8-93 0,8-159 0,-12 152 0,2 99 0,14-65 0,-2 17 0,-4 17 0,-5 40 0,-2 0 0,-2-1 0,-2-71 0,-15 43 0,8 53 0,2 1 0,-2-27 0,6-254 0,2 273 0,2 0 0,0 0 0,19-53 0,-15 56 0,-2 0 0,0 0 0,-2-1 0,4-41 0,-57 135 0,-93 103 0,113-136 0,-2-2 0,-41 37 0,37-38 0,-56 68 0,38-16 0,114-146 0,-45 46 0,0-1 0,-1 0 0,18-25 0,10-18 0,76-78 0,-74 88 0,39-31 0,-32 32 0,-50 46 0,7-8 0,1 1 0,0 0 0,0 1 0,1 0 0,24-13 0,-33 21 0,1-1 0,-1 1 0,1 0 0,0 0 0,-1 0 0,1 1 0,0-1 0,0 1 0,0 0 0,-1 0 0,1 0 0,0 1 0,0-1 0,0 1 0,-1 0 0,1 0 0,0 0 0,-1 0 0,1 1 0,-1 0 0,0-1 0,1 1 0,-1 1 0,0-1 0,0 0 0,0 1 0,4 4 0,13 16 0,-1 0 0,-2 0 0,0 2 0,-2 0 0,0 1 0,12 32 0,-12-24 0,3-1 0,0 0 0,29 37 0,-34-57-1365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7:48.70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0,'14'1,"1"1,-1 0,0 1,21 7,-20-6,-1 0,0-1,1 0,23 0,1110-4,-1083 9,-25-1,-26-5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7:41.21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7:45.80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0,'906'0,"-849"2,-1 1,0 4,57 13,-81-13,0-2,55 3,-64-8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7:48.70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0,'14'1,"1"1,-1 0,0 1,21 7,-20-6,-1 0,0-1,1 0,23 0,1110-4,-1083 9,-25-1,-26-5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7:41.21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7:45.80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0,'906'0,"-849"2,-1 1,0 4,57 13,-81-13,0-2,55 3,-64-8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37:48.70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0,'14'1,"1"1,-1 0,0 1,21 7,-20-6,-1 0,0-1,1 0,23 0,1110-4,-1083 9,-25-1,-26-5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43:29.927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99,'357'-9,"-63"1,-142 2,216-36,-339 37,7-1,0 1,48 0,-73 5,0 0,0-1,0-1,18-4,-18 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43:31.913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34,'8'-2,"1"-1,-1 1,1 0,0 0,-1 1,1 0,0 1,12 1,10-2,317 0,26-2,235-14,-470 35,-124-18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0T16:43:59.55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0,'62'3,"114"21,-118-14,2-2,68 0,-61-9,376 11,-411-7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2A38B-F9FA-4036-A084-652409E98F08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36F85-577F-4A92-A47F-D540A2BCC82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0768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da-DK" smtClean="0"/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92689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da-DK" smtClean="0"/>
              <a:t>62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7009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da-DK" smtClean="0"/>
              <a:t>118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0596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da-DK" smtClean="0"/>
              <a:t>163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1100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hyperlink" Target="http://www.designguide.ku.dk/skabeloner/powerpoint/praesentationer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image.ku.dk/shared/aZwD18034DnM3TYEw9XagEF6kxI6MLkV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egl lil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1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22" name="Titel 2"/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C1939100-E010-4143-9AE4-D4252D808A58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068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588963" y="1628775"/>
            <a:ext cx="11012487" cy="4673600"/>
          </a:xfrm>
          <a:solidFill>
            <a:schemeClr val="bg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2"/>
            <a:ext cx="11012486" cy="865187"/>
          </a:xfrm>
        </p:spPr>
        <p:txBody>
          <a:bodyPr/>
          <a:lstStyle/>
          <a:p>
            <a:r>
              <a:rPr lang="da-DK" dirty="0"/>
              <a:t>Klik for at tilføje overskrift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CA84-DC5F-4F54-86C4-3A3F71268220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916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 baseline="0"/>
            </a:lvl1pPr>
          </a:lstStyle>
          <a:p>
            <a:r>
              <a:rPr lang="da-DK" dirty="0"/>
              <a:t>Klik for at tilføje overskrift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6093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256D-1A02-4FDD-AA38-4D8490006FD4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3154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3" hidden="1">
            <a:extLst>
              <a:ext uri="{FF2B5EF4-FFF2-40B4-BE49-F238E27FC236}">
                <a16:creationId xmlns:a16="http://schemas.microsoft.com/office/drawing/2014/main" id="{619D26E9-5B2E-9EAD-7ADF-91C2F6F5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0A4E1C7-F811-4F51-BDA9-17EBB9618420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idefod 4" hidden="1">
            <a:extLst>
              <a:ext uri="{FF2B5EF4-FFF2-40B4-BE49-F238E27FC236}">
                <a16:creationId xmlns:a16="http://schemas.microsoft.com/office/drawing/2014/main" id="{8A951072-2ED2-FF27-14A1-979FCDF1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Pladsholder til slidenummer 5" hidden="1">
            <a:extLst>
              <a:ext uri="{FF2B5EF4-FFF2-40B4-BE49-F238E27FC236}">
                <a16:creationId xmlns:a16="http://schemas.microsoft.com/office/drawing/2014/main" id="{E8D58753-B44C-E044-E735-98262605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6757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o bulletlis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1008062"/>
          </a:xfrm>
        </p:spPr>
        <p:txBody>
          <a:bodyPr tIns="154800"/>
          <a:lstStyle>
            <a:lvl1pPr>
              <a:defRPr sz="6600" b="1" i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tilføj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2239315"/>
            <a:ext cx="5356800" cy="4063060"/>
          </a:xfrm>
        </p:spPr>
        <p:txBody>
          <a:bodyPr vert="horz" lIns="0" tIns="0" rIns="0" bIns="0" rtlCol="0">
            <a:noAutofit/>
          </a:bodyPr>
          <a:lstStyle>
            <a:lvl1pPr marL="363600" marR="0" indent="-363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a-DK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b="0" i="0" baseline="0" dirty="0" smtClean="0">
                <a:solidFill>
                  <a:schemeClr val="tx1"/>
                </a:solidFill>
              </a:defRPr>
            </a:lvl4pPr>
            <a:lvl5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5pPr>
            <a:lvl6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6pPr>
            <a:lvl7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7pPr>
            <a:lvl8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8pPr>
            <a:lvl9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2</a:t>
            </a:r>
          </a:p>
          <a:p>
            <a:pPr lvl="2"/>
            <a:r>
              <a:rPr lang="da-DK" dirty="0"/>
              <a:t>3</a:t>
            </a:r>
          </a:p>
          <a:p>
            <a:pPr lvl="3"/>
            <a:r>
              <a:rPr lang="da-DK" dirty="0"/>
              <a:t>4</a:t>
            </a:r>
          </a:p>
          <a:p>
            <a:pPr lvl="4"/>
            <a:r>
              <a:rPr lang="da-DK" dirty="0"/>
              <a:t>5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14" name="Pladsholder til indhold 3">
            <a:extLst>
              <a:ext uri="{FF2B5EF4-FFF2-40B4-BE49-F238E27FC236}">
                <a16:creationId xmlns:a16="http://schemas.microsoft.com/office/drawing/2014/main" id="{D13A21B6-F7F5-D15B-402D-6C21868F878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6000" y="2239315"/>
            <a:ext cx="5356800" cy="4063061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 marL="1072800" indent="-352800">
              <a:lnSpc>
                <a:spcPct val="90000"/>
              </a:lnSpc>
              <a:defRPr lang="da-DK" b="0" i="0" baseline="0" dirty="0" smtClean="0"/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dirty="0" smtClean="0"/>
            </a:lvl4pPr>
            <a:lvl5pPr marL="1072800" indent="-352800">
              <a:lnSpc>
                <a:spcPct val="90000"/>
              </a:lnSpc>
              <a:defRPr lang="da-DK" dirty="0"/>
            </a:lvl5pPr>
            <a:lvl6pPr marL="1072800" indent="-352800">
              <a:lnSpc>
                <a:spcPct val="90000"/>
              </a:lnSpc>
              <a:defRPr/>
            </a:lvl6pPr>
            <a:lvl7pPr marL="1072800" indent="-352800">
              <a:lnSpc>
                <a:spcPct val="90000"/>
              </a:lnSpc>
              <a:defRPr/>
            </a:lvl7pPr>
            <a:lvl8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/>
            </a:lvl8pPr>
            <a:lvl9pPr marL="1072800" indent="-352800">
              <a:lnSpc>
                <a:spcPct val="90000"/>
              </a:lnSpc>
              <a:defRPr/>
            </a:lvl9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4</a:t>
            </a:r>
          </a:p>
          <a:p>
            <a:pPr lvl="4"/>
            <a:r>
              <a:rPr lang="da-DK" dirty="0"/>
              <a:t>5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259-92F1-4C32-A312-C73CE2167131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79C41-6576-A494-B4DF-8A34076DB9A1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381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  <p15:guide id="3" orient="horz" pos="1410" userDrawn="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én bulletlis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sz="3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3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da-DK" sz="3200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5082-3ECA-430B-8AFE-6C0254841555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11748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felt 8">
            <a:extLst>
              <a:ext uri="{FF2B5EF4-FFF2-40B4-BE49-F238E27FC236}">
                <a16:creationId xmlns:a16="http://schemas.microsoft.com/office/drawing/2014/main" id="{3E866D85-79EE-184D-80E1-3ED545621736}"/>
              </a:ext>
            </a:extLst>
          </p:cNvPr>
          <p:cNvSpPr txBox="1"/>
          <p:nvPr userDrawn="1"/>
        </p:nvSpPr>
        <p:spPr>
          <a:xfrm>
            <a:off x="421280" y="612884"/>
            <a:ext cx="1167618" cy="8714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a-DK" sz="15000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1" name="Pladsholder til tekst 9">
            <a:extLst>
              <a:ext uri="{FF2B5EF4-FFF2-40B4-BE49-F238E27FC236}">
                <a16:creationId xmlns:a16="http://schemas.microsoft.com/office/drawing/2014/main" id="{1B53F7DA-513D-4E4A-A901-E83A56F29A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963" y="1628775"/>
            <a:ext cx="11012487" cy="4114799"/>
          </a:xfrm>
          <a:noFill/>
        </p:spPr>
        <p:txBody>
          <a:bodyPr lIns="0" tIns="0" rIns="0" bIns="0"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a-DK" dirty="0"/>
              <a:t>Klik for at tilføje tekst</a:t>
            </a:r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E095D626-8544-1B49-AD85-894AF40118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0400" y="5934971"/>
            <a:ext cx="11012400" cy="367404"/>
          </a:xfrm>
        </p:spPr>
        <p:txBody>
          <a:bodyPr anchor="b" anchorCtr="0">
            <a:noAutofit/>
          </a:bodyPr>
          <a:lstStyle>
            <a:lvl1pPr marL="0" indent="0">
              <a:spcBef>
                <a:spcPts val="500"/>
              </a:spcBef>
              <a:buNone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Navn, kilde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2271-5E3D-4E06-BC0A-7C1022408CCC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9868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06056-13C4-B341-9D8B-68EA383036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527812"/>
            <a:ext cx="12192000" cy="955506"/>
          </a:xfrm>
          <a:noFill/>
        </p:spPr>
        <p:txBody>
          <a:bodyPr anchor="b" anchorCtr="0"/>
          <a:lstStyle>
            <a:lvl1pPr marL="0" indent="0" algn="ctr">
              <a:buFontTx/>
              <a:buNone/>
              <a:defRPr sz="6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indsætte tekst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FA67884-B97F-CB46-AABC-75F5273BB9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559852"/>
            <a:ext cx="12192000" cy="955506"/>
          </a:xfrm>
          <a:noFill/>
        </p:spPr>
        <p:txBody>
          <a:bodyPr/>
          <a:lstStyle>
            <a:lvl1pPr marL="0" indent="0" algn="ctr">
              <a:buFontTx/>
              <a:buNone/>
              <a:defRPr sz="6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indsætte tekst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93FE-D5FA-4E0E-8FFF-8F10D57A1EC1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5453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DF7CB8-A29D-FD7D-E01C-9FA290029336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593043" y="992701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spcBef>
                <a:spcPts val="0"/>
              </a:spcBef>
              <a:buNone/>
              <a:defRPr sz="6000" b="1"/>
            </a:lvl1pPr>
          </a:lstStyle>
          <a:p>
            <a:pPr lvl="0"/>
            <a:r>
              <a:rPr lang="da-DK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999F43-7DCD-0386-4C37-C66F637D75F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309" y="992701"/>
            <a:ext cx="3590534" cy="1162800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0FE321-409A-CB41-0D2F-3A239A66393D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6092802" y="91122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</a:lstStyle>
          <a:p>
            <a:pPr lvl="0"/>
            <a:r>
              <a:rPr lang="da-DK" dirty="0"/>
              <a:t>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85D9037-4808-3FB4-8291-164C228C83E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38265" y="911224"/>
            <a:ext cx="370582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F98610-1AA8-ED76-CB97-422A1761A39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272868" y="240982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da-DK" dirty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4C99C31-A019-EB05-99AD-9B5C4892C3E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620656" y="2409825"/>
            <a:ext cx="3113087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A112A83-1D6E-E31B-3869-56E056FE8E0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188200" y="2970213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da-DK" dirty="0"/>
              <a:t>4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5507CD6-BB87-26DA-1CB3-C86DBC2ACD1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535988" y="2970213"/>
            <a:ext cx="306546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EED4611-1BCD-13B0-4F45-DAEAB35290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58913" y="449897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da-DK" dirty="0"/>
              <a:t>5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B3B6A4E6-E617-BAD1-0112-A96754231B6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814435" y="4498975"/>
            <a:ext cx="293866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0135649F-22C1-794A-F31C-7DC6EA04B2E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72225" y="513804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da-DK" dirty="0"/>
              <a:t>6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5999C3D-9DB2-8B28-1D0E-EDC2C950F68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20013" y="5138044"/>
            <a:ext cx="334327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76D0-1C54-4AA2-B3C6-9EDE760637A2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4ADEF-11A6-3C5E-1BA5-4CA81A2F71C9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tekst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784342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19F3-EBEC-4665-8131-8E409DE99ADE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6C2CA-F7BC-1643-99E7-A7AF34D16F06}"/>
              </a:ext>
            </a:extLst>
          </p:cNvPr>
          <p:cNvSpPr txBox="1"/>
          <p:nvPr userDrawn="1"/>
        </p:nvSpPr>
        <p:spPr>
          <a:xfrm>
            <a:off x="-1219200" y="-22273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a-DK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92B83-0AC6-A343-9007-FC3430F06E87}"/>
              </a:ext>
            </a:extLst>
          </p:cNvPr>
          <p:cNvSpPr txBox="1"/>
          <p:nvPr userDrawn="1"/>
        </p:nvSpPr>
        <p:spPr>
          <a:xfrm>
            <a:off x="4531540" y="232241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a-DK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ACD76-9286-81DA-B95A-33C567818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3" y="620712"/>
            <a:ext cx="11012488" cy="86485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indsætte tekst...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79DDD350-47B3-3DAF-DDC1-39725F8B959E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1478044" y="1850705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D6F92D26-3C4A-BE86-A701-D767C111FE07}"/>
              </a:ext>
            </a:extLst>
          </p:cNvPr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5358802" y="241670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376900F8-7802-5F50-6A9A-E75ED0B3EC0B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2869616" y="3779962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246C4547-72A6-0EEC-A5AF-48DBCE377E13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7101336" y="416844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C0FCDE3-3080-15ED-F757-BF51628B67D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88964" y="5623418"/>
            <a:ext cx="11012486" cy="678958"/>
          </a:xfrm>
        </p:spPr>
        <p:txBody>
          <a:bodyPr anchor="b" anchorCtr="0"/>
          <a:lstStyle>
            <a:lvl1pPr marL="0" indent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5pPr>
            <a:lvl6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6pPr>
            <a:lvl7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7pPr>
            <a:lvl8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8pPr>
            <a:lvl9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9pPr>
          </a:lstStyle>
          <a:p>
            <a:pPr lvl="0"/>
            <a:r>
              <a:rPr lang="da-DK" dirty="0"/>
              <a:t>...klik for at indsætte tekst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965C0B-FFD6-8BEB-537E-1AEDA679D666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tekst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20734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egl st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1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22" name="Titel 2"/>
          <p:cNvSpPr>
            <a:spLocks noGrp="1"/>
          </p:cNvSpPr>
          <p:nvPr>
            <p:ph type="ctrTitle" hasCustomPrompt="1"/>
          </p:nvPr>
        </p:nvSpPr>
        <p:spPr>
          <a:xfrm>
            <a:off x="0" y="691815"/>
            <a:ext cx="5959476" cy="5474035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ct val="9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master</a:t>
            </a:r>
          </a:p>
        </p:txBody>
      </p:sp>
      <p:sp>
        <p:nvSpPr>
          <p:cNvPr id="12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37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4" y="3007285"/>
            <a:ext cx="4946648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tilføje undertitel</a:t>
            </a:r>
          </a:p>
        </p:txBody>
      </p:sp>
      <p:sp>
        <p:nvSpPr>
          <p:cNvPr id="38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43EC545E-1E39-4013-A907-D4C8F3E3A8B4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1795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bille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9757" y="842657"/>
            <a:ext cx="11012486" cy="1141268"/>
          </a:xfrm>
        </p:spPr>
        <p:txBody>
          <a:bodyPr/>
          <a:lstStyle>
            <a:lvl1pPr>
              <a:lnSpc>
                <a:spcPct val="90000"/>
              </a:lnSpc>
              <a:defRPr sz="66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overskrift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B9D2-A192-42E6-9020-F3EAB57A6114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1402571">
            <a:off x="985914" y="2449156"/>
            <a:ext cx="4115489" cy="2817262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080000" rIns="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533356">
            <a:off x="5893725" y="2510306"/>
            <a:ext cx="5462634" cy="3596788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360000" tIns="1080000" rIns="36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F33A7-1D81-AB36-A3BB-FC35AF2B3579}"/>
              </a:ext>
            </a:extLst>
          </p:cNvPr>
          <p:cNvSpPr txBox="1"/>
          <p:nvPr userDrawn="1"/>
        </p:nvSpPr>
        <p:spPr>
          <a:xfrm>
            <a:off x="0" y="-310243"/>
            <a:ext cx="6825343" cy="31024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a-DK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D2255-9E79-5D04-C4A9-288BF0CCD6B2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tx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tx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tx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1065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bille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9CB1-FD99-442F-B632-7502FA9A3C45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9757" y="2890520"/>
            <a:ext cx="3433685" cy="3403600"/>
          </a:xfrm>
          <a:solidFill>
            <a:schemeClr val="bg1">
              <a:lumMod val="6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52160" y="612233"/>
            <a:ext cx="5749290" cy="5681887"/>
          </a:xfrm>
          <a:solidFill>
            <a:schemeClr val="bg1">
              <a:lumMod val="7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40000" tIns="1080000" rIns="54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43FCB96B-CD6D-B9F3-A688-74E5893485C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55041" y="1961476"/>
            <a:ext cx="2336801" cy="2294929"/>
          </a:xfrm>
          <a:solidFill>
            <a:schemeClr val="bg1">
              <a:lumMod val="8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18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23C8CB-D006-2AF2-DF37-08254005F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3"/>
            <a:ext cx="4602877" cy="10080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for at tilføje overskrift</a:t>
            </a:r>
          </a:p>
        </p:txBody>
      </p:sp>
    </p:spTree>
    <p:extLst>
      <p:ext uri="{BB962C8B-B14F-4D97-AF65-F5344CB8AC3E}">
        <p14:creationId xmlns:p14="http://schemas.microsoft.com/office/powerpoint/2010/main" val="2905714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 billede med tekst høj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20891566">
            <a:off x="1018941" y="1976793"/>
            <a:ext cx="3832754" cy="3749640"/>
          </a:xfrm>
          <a:solidFill>
            <a:schemeClr val="tx1">
              <a:lumMod val="65000"/>
            </a:schemeClr>
          </a:solidFill>
          <a:ln w="146050" cap="flat">
            <a:solidFill>
              <a:schemeClr val="tx1"/>
            </a:solidFill>
            <a:miter lim="800000"/>
          </a:ln>
        </p:spPr>
        <p:txBody>
          <a:bodyPr lIns="0" tIns="1224000" rIns="0" anchor="ctr" anchorCtr="1"/>
          <a:lstStyle>
            <a:lvl1pPr marL="0" indent="0" algn="ctr">
              <a:buNone/>
              <a:defRPr sz="240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783580" y="2097067"/>
            <a:ext cx="5817869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tx1"/>
                </a:solidFill>
              </a:defRPr>
            </a:lvl1pPr>
            <a:lvl2pPr>
              <a:defRPr lang="da-DK" sz="3200" b="1" dirty="0" smtClean="0">
                <a:solidFill>
                  <a:schemeClr val="tx1"/>
                </a:solidFill>
              </a:defRPr>
            </a:lvl2pPr>
            <a:lvl3pPr>
              <a:defRPr lang="da-DK" sz="2400" b="1" dirty="0" smtClean="0">
                <a:solidFill>
                  <a:schemeClr val="tx1"/>
                </a:solidFill>
              </a:defRPr>
            </a:lvl3pPr>
            <a:lvl4pPr>
              <a:defRPr lang="da-DK" b="1" dirty="0" smtClean="0">
                <a:solidFill>
                  <a:schemeClr val="tx1"/>
                </a:solidFill>
              </a:defRPr>
            </a:lvl4pPr>
            <a:lvl5pPr>
              <a:defRPr lang="da-DK" b="1" dirty="0">
                <a:solidFill>
                  <a:schemeClr val="tx1"/>
                </a:solidFill>
              </a:defRPr>
            </a:lvl5pPr>
            <a:lvl6pPr>
              <a:defRPr b="1">
                <a:solidFill>
                  <a:schemeClr val="tx1"/>
                </a:solidFill>
              </a:defRPr>
            </a:lvl6pPr>
            <a:lvl7pPr>
              <a:defRPr b="1">
                <a:solidFill>
                  <a:schemeClr val="tx1"/>
                </a:solidFill>
              </a:defRPr>
            </a:lvl7pPr>
            <a:lvl8pPr>
              <a:defRPr b="1">
                <a:solidFill>
                  <a:schemeClr val="tx1"/>
                </a:solidFill>
              </a:defRPr>
            </a:lvl8pPr>
            <a:lvl9pPr>
              <a:defRPr b="1">
                <a:solidFill>
                  <a:schemeClr val="tx1"/>
                </a:solidFill>
              </a:defRPr>
            </a:lvl9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6D48-5B3F-4C59-A9D8-68D0A39D6CD2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0968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 billede med tekst vens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496878">
            <a:off x="6504534" y="1615672"/>
            <a:ext cx="4653097" cy="4640373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188000" rIns="0" anchor="ctr" anchorCtr="1"/>
          <a:lstStyle>
            <a:lvl1pPr marL="0" indent="0" algn="ctr">
              <a:buNone/>
              <a:defRPr sz="2400" b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CAA0-42C1-41A7-86CE-BA2D8D2C2EF0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4AE573B-1000-D841-B8B4-F92752389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9B691B69-65AA-9748-80BF-996C89344BB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8963" y="2097067"/>
            <a:ext cx="5818682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bg1"/>
                </a:solidFill>
              </a:defRPr>
            </a:lvl1pPr>
            <a:lvl2pPr>
              <a:defRPr lang="da-DK" sz="3200" b="1" dirty="0" smtClean="0">
                <a:solidFill>
                  <a:schemeClr val="bg1"/>
                </a:solidFill>
              </a:defRPr>
            </a:lvl2pPr>
            <a:lvl3pPr>
              <a:defRPr lang="da-DK" sz="2400" b="1" dirty="0" smtClean="0">
                <a:solidFill>
                  <a:schemeClr val="bg1"/>
                </a:solidFill>
              </a:defRPr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</p:spTree>
    <p:extLst>
      <p:ext uri="{BB962C8B-B14F-4D97-AF65-F5344CB8AC3E}">
        <p14:creationId xmlns:p14="http://schemas.microsoft.com/office/powerpoint/2010/main" val="1441065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756000"/>
            <a:ext cx="6822000" cy="1804492"/>
          </a:xfrm>
          <a:solidFill>
            <a:schemeClr val="accent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spcAft>
                <a:spcPts val="600"/>
              </a:spcAft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073E-A784-466B-98E2-8BDE3F08A73A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277BB-5254-1D84-EA0B-F5AF633F0933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317485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1" y="4962214"/>
            <a:ext cx="4173870" cy="1340161"/>
          </a:xfrm>
          <a:solidFill>
            <a:schemeClr val="accent3">
              <a:alpha val="99950"/>
            </a:schemeClr>
          </a:solidFill>
        </p:spPr>
        <p:txBody>
          <a:bodyPr wrap="square" lIns="252000" tIns="108000" rIns="252000" bIns="0" anchor="t" anchorCtr="0">
            <a:spAutoFit/>
          </a:bodyPr>
          <a:lstStyle>
            <a:lvl1pPr>
              <a:defRPr sz="4000" b="1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92E9-ED6E-4E2D-9447-0E7DB3FDA12F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DB20F-CD30-3447-301A-903E5BC5BED1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20044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79450" y="4497883"/>
            <a:ext cx="6822000" cy="1804492"/>
          </a:xfrm>
          <a:solidFill>
            <a:schemeClr val="bg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7C1D-A477-4C13-845F-4C5AC4DEDF20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5C28F-4EA0-040C-C6B4-A14FC010CCCE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021185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1017402"/>
            <a:ext cx="11012487" cy="917513"/>
          </a:xfrm>
          <a:solidFill>
            <a:schemeClr val="bg2">
              <a:alpha val="99950"/>
            </a:schemeClr>
          </a:solidFill>
        </p:spPr>
        <p:txBody>
          <a:bodyPr wrap="square" lIns="180000" tIns="180000" rIns="180000" bIns="180000">
            <a:spAutoFit/>
          </a:bodyPr>
          <a:lstStyle>
            <a:lvl1pPr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22DB-13B5-430F-8C6F-F11F20BF0D18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58AF7-9740-8AD8-0C21-42A01D828328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17169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4161995"/>
            <a:ext cx="11012487" cy="2140380"/>
          </a:xfrm>
          <a:solidFill>
            <a:schemeClr val="bg1">
              <a:alpha val="46000"/>
            </a:schemeClr>
          </a:solidFill>
        </p:spPr>
        <p:txBody>
          <a:bodyPr wrap="square" lIns="252000" tIns="108000" rIns="252000" bIns="0">
            <a:spAutoFit/>
          </a:bodyPr>
          <a:lstStyle>
            <a:lvl1pPr algn="ctr">
              <a:defRPr sz="66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EF25-ACCC-4F90-BF7A-77B4DDE7678A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727BB-AC18-C435-CD32-52483CA4B110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573279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ørgsmål &amp; kommentar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B2A5-1DCC-48EA-93B7-A2D65B200BE6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7" name="?">
            <a:extLst>
              <a:ext uri="{FF2B5EF4-FFF2-40B4-BE49-F238E27FC236}">
                <a16:creationId xmlns:a16="http://schemas.microsoft.com/office/drawing/2014/main" id="{C9382B17-B390-C8C0-F5F8-7665434C718C}"/>
              </a:ext>
            </a:extLst>
          </p:cNvPr>
          <p:cNvSpPr/>
          <p:nvPr userDrawn="1"/>
        </p:nvSpPr>
        <p:spPr>
          <a:xfrm>
            <a:off x="3642413" y="900524"/>
            <a:ext cx="4787900" cy="5558804"/>
          </a:xfrm>
          <a:prstGeom prst="rect">
            <a:avLst/>
          </a:prstGeom>
        </p:spPr>
        <p:txBody>
          <a:bodyPr wrap="square" rtlCol="0" anchor="t" anchorCtr="0">
            <a:noAutofit/>
          </a:bodyPr>
          <a:lstStyle/>
          <a:p>
            <a:pPr algn="ctr">
              <a:lnSpc>
                <a:spcPct val="83000"/>
              </a:lnSpc>
            </a:pPr>
            <a:r>
              <a:rPr lang="da-DK" sz="59500" b="1" dirty="0">
                <a:solidFill>
                  <a:schemeClr val="tx1">
                    <a:alpha val="14559"/>
                  </a:schemeClr>
                </a:solidFill>
              </a:rPr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714F6-6F11-9826-9767-37567B1EC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9732" y="1628776"/>
            <a:ext cx="9461718" cy="3999626"/>
          </a:xfrm>
        </p:spPr>
        <p:txBody>
          <a:bodyPr anchor="ctr" anchorCtr="0"/>
          <a:lstStyle>
            <a:lvl1pPr>
              <a:lnSpc>
                <a:spcPct val="83000"/>
              </a:lnSpc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61DB2-11FB-99E1-B80B-1463133B9A24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tx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tx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tx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02728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illede lille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36000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 </a:t>
            </a:r>
          </a:p>
        </p:txBody>
      </p:sp>
      <p:sp>
        <p:nvSpPr>
          <p:cNvPr id="22" name="Titel 2"/>
          <p:cNvSpPr>
            <a:spLocks noGrp="1"/>
          </p:cNvSpPr>
          <p:nvPr>
            <p:ph type="ctrTitle"/>
          </p:nvPr>
        </p:nvSpPr>
        <p:spPr>
          <a:xfrm>
            <a:off x="6243638" y="2271092"/>
            <a:ext cx="5948362" cy="3895200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2448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6622258" y="2610941"/>
            <a:ext cx="4962920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9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E5195FB-CC23-4662-BC95-6C4057FF490E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29679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uger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 userDrawn="1"/>
        </p:nvSpPr>
        <p:spPr>
          <a:xfrm>
            <a:off x="588964" y="613649"/>
            <a:ext cx="11012486" cy="8799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a-DK" sz="3000" dirty="0">
                <a:solidFill>
                  <a:schemeClr val="tx1"/>
                </a:solidFill>
              </a:rPr>
              <a:t>Brugerguide</a:t>
            </a:r>
            <a:r>
              <a:rPr lang="da-DK" baseline="0" dirty="0">
                <a:solidFill>
                  <a:schemeClr val="tx1"/>
                </a:solidFill>
              </a:rPr>
              <a:t> </a:t>
            </a:r>
            <a:r>
              <a:rPr lang="da-DK" sz="1800" baseline="0" dirty="0">
                <a:solidFill>
                  <a:schemeClr val="tx1"/>
                </a:solidFill>
              </a:rPr>
              <a:t>– </a:t>
            </a:r>
            <a:r>
              <a:rPr lang="da-DK" sz="1800" dirty="0">
                <a:solidFill>
                  <a:schemeClr val="tx1"/>
                </a:solidFill>
              </a:rPr>
              <a:t>Slet, før du færdiggør din</a:t>
            </a:r>
            <a:r>
              <a:rPr lang="da-DK" sz="1800" baseline="0" dirty="0">
                <a:solidFill>
                  <a:schemeClr val="tx1"/>
                </a:solidFill>
              </a:rPr>
              <a:t> </a:t>
            </a:r>
            <a:r>
              <a:rPr lang="da-DK" sz="1800" dirty="0">
                <a:solidFill>
                  <a:schemeClr val="tx1"/>
                </a:solidFill>
              </a:rPr>
              <a:t>præsentation</a:t>
            </a:r>
          </a:p>
        </p:txBody>
      </p:sp>
      <p:sp>
        <p:nvSpPr>
          <p:cNvPr id="48" name="Text Box 48"/>
          <p:cNvSpPr txBox="1">
            <a:spLocks noChangeArrowheads="1"/>
          </p:cNvSpPr>
          <p:nvPr userDrawn="1"/>
        </p:nvSpPr>
        <p:spPr bwMode="auto">
          <a:xfrm>
            <a:off x="587376" y="1640495"/>
            <a:ext cx="1750290" cy="384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KU-skabeloner til PowerPoint</a:t>
            </a:r>
            <a:b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Når du åbner PowerPoint på din KU-pc, åbner en skabelon i 16:9-format og med dansk KU-logo.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Når du klikker på KU-fanen i værktøjslinjen, kan du via knappen ”Vælg Skabelon” vælge mellem skabeloner</a:t>
            </a:r>
          </a:p>
          <a:p>
            <a:pPr marL="88900" lvl="0" indent="-88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på henholdsvis dansk og engelsk </a:t>
            </a:r>
          </a:p>
          <a:p>
            <a:pPr marL="88900" lvl="0" indent="-88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 ”fuld” eller ”lille” version (i den fulde version ser du et eksempel på hver diastype i venstrespalten)</a:t>
            </a:r>
          </a:p>
          <a:p>
            <a:pPr marL="88900" lvl="0" indent="-88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/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samt en demopræsentation med indsat tekst på engelsk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Hvis du bruger en ”fuld” version, skal du slette de dias, du ikke vil bruge.</a:t>
            </a:r>
            <a:b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Mac-brugere m.fl. kan hente PowerPoint-skabelonerne på</a:t>
            </a:r>
            <a:r>
              <a:rPr lang="da-DK" sz="800" baseline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800" dirty="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www.designguide.ku.dk/skabeloner/powerpoint/</a:t>
            </a:r>
            <a:br>
              <a:rPr lang="da-DK" sz="800" dirty="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</a:br>
            <a:r>
              <a:rPr lang="da-DK" sz="800" dirty="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praesentationer/</a:t>
            </a:r>
            <a:endParaRPr lang="da-DK" sz="800" dirty="0">
              <a:solidFill>
                <a:schemeClr val="accent4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Text Box 48"/>
          <p:cNvSpPr txBox="1">
            <a:spLocks noChangeArrowheads="1"/>
          </p:cNvSpPr>
          <p:nvPr userDrawn="1"/>
        </p:nvSpPr>
        <p:spPr bwMode="auto">
          <a:xfrm>
            <a:off x="2576655" y="4237555"/>
            <a:ext cx="1755548" cy="176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Indsæt  din enheds navn (fx institut), sidenummer og dato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Vælg </a:t>
            </a: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Indsæt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 topmenuen 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Vælg </a:t>
            </a: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Sidehoved og Sidefod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Udfyld felterne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4. Vælg </a:t>
            </a: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Anvend på alle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eller </a:t>
            </a: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Anvend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hvis det kun skal være på et enkelt dias/slide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Oplysningerne placeres i højre side af den grå topbjælke.</a:t>
            </a:r>
          </a:p>
        </p:txBody>
      </p:sp>
      <p:sp>
        <p:nvSpPr>
          <p:cNvPr id="50" name="Text Box 48"/>
          <p:cNvSpPr txBox="1">
            <a:spLocks noChangeArrowheads="1"/>
          </p:cNvSpPr>
          <p:nvPr userDrawn="1"/>
        </p:nvSpPr>
        <p:spPr bwMode="auto">
          <a:xfrm>
            <a:off x="587375" y="5678667"/>
            <a:ext cx="18995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Lav nyt dias/slide (hhv. 2010- + 2013- og 2016-version) </a:t>
            </a:r>
            <a:b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da-DK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</a:t>
            </a: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Startside/Hjem</a:t>
            </a:r>
          </a:p>
        </p:txBody>
      </p:sp>
      <p:pic>
        <p:nvPicPr>
          <p:cNvPr id="51" name="Billede 40"/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4157637" y="2940574"/>
            <a:ext cx="395416" cy="126627"/>
          </a:xfrm>
          <a:prstGeom prst="rect">
            <a:avLst/>
          </a:prstGeom>
        </p:spPr>
      </p:pic>
      <p:sp>
        <p:nvSpPr>
          <p:cNvPr id="52" name="Text Box 48"/>
          <p:cNvSpPr txBox="1">
            <a:spLocks noChangeArrowheads="1"/>
          </p:cNvSpPr>
          <p:nvPr userDrawn="1"/>
        </p:nvSpPr>
        <p:spPr bwMode="auto">
          <a:xfrm>
            <a:off x="2587038" y="2582327"/>
            <a:ext cx="1624241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Diastype</a:t>
            </a:r>
            <a:b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da-DK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</a:t>
            </a: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Startside/Hjem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da-DK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a-DK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</a:t>
            </a:r>
            <a:r>
              <a:rPr lang="da-DK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Layout</a:t>
            </a:r>
            <a:r>
              <a:rPr lang="da-DK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for at ændre dit nuværende dias/slide til et alternativt layout</a:t>
            </a:r>
          </a:p>
        </p:txBody>
      </p:sp>
      <p:sp>
        <p:nvSpPr>
          <p:cNvPr id="53" name="Text Box 48"/>
          <p:cNvSpPr txBox="1">
            <a:spLocks noChangeArrowheads="1"/>
          </p:cNvSpPr>
          <p:nvPr userDrawn="1"/>
        </p:nvSpPr>
        <p:spPr bwMode="auto">
          <a:xfrm>
            <a:off x="2576655" y="3571524"/>
            <a:ext cx="16346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Skrift</a:t>
            </a:r>
            <a:b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KU Anvender skriften Microsoft New Tai Lue i PowerPoint.</a:t>
            </a:r>
            <a:endParaRPr lang="da-DK" altLang="da-DK" sz="8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4" name="Text Box 48"/>
          <p:cNvSpPr txBox="1">
            <a:spLocks noChangeArrowheads="1"/>
          </p:cNvSpPr>
          <p:nvPr userDrawn="1"/>
        </p:nvSpPr>
        <p:spPr bwMode="auto">
          <a:xfrm>
            <a:off x="4739114" y="1627125"/>
            <a:ext cx="1634624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Gitter- og 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For at se gitter- og 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Klik på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Vis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Vælg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Gitterlinjer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og/eller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For at etablere flere gitter- og 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Før musen over en eksisterende hjælpelinje og klik på linjen (koordinater på linjen vises)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Hold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CTRL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nede, mens du flytter placeringen af den eksisterende linje (tilføjer en ny)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Tryk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Alt + F9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for hurtig visning af hjælpelinjer</a:t>
            </a:r>
          </a:p>
        </p:txBody>
      </p:sp>
      <p:sp>
        <p:nvSpPr>
          <p:cNvPr id="55" name="Text Box 48"/>
          <p:cNvSpPr txBox="1">
            <a:spLocks noChangeArrowheads="1"/>
          </p:cNvSpPr>
          <p:nvPr userDrawn="1"/>
        </p:nvSpPr>
        <p:spPr bwMode="auto">
          <a:xfrm>
            <a:off x="4728822" y="4141417"/>
            <a:ext cx="1634624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Indsæt billede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På layouts med billedholder: Klik på ikon og vælg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Indsæt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Teksten ”Klik her, hvis du vil udskifte billedet” bliver ikke vist i din præsentation. 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Du kan hente KU-billeder, som er tilpasset og minimeret til 16:9-format via dette link:</a:t>
            </a:r>
            <a:b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da-DK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4"/>
              </a:rPr>
              <a:t>https://image.ku.dk/shared/aZwD18034DnM3TYEw9XagEF6kxI6MLkV</a:t>
            </a:r>
            <a:endParaRPr lang="da-DK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Vælg slideshow-visning for at gøre linket aktivt.</a:t>
            </a:r>
          </a:p>
        </p:txBody>
      </p:sp>
      <p:sp>
        <p:nvSpPr>
          <p:cNvPr id="56" name="Text Box 48"/>
          <p:cNvSpPr txBox="1">
            <a:spLocks noChangeArrowheads="1"/>
          </p:cNvSpPr>
          <p:nvPr userDrawn="1"/>
        </p:nvSpPr>
        <p:spPr bwMode="auto">
          <a:xfrm>
            <a:off x="6691561" y="1640495"/>
            <a:ext cx="16346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Billedstørrelser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De optimale billedstørrelser 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16:9-format: 1.500 x 818 pixels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Gem billederne i 72 dpi og i ”jpg-medium-kvalitet”</a:t>
            </a:r>
          </a:p>
        </p:txBody>
      </p:sp>
      <p:sp>
        <p:nvSpPr>
          <p:cNvPr id="57" name="Text Box 48"/>
          <p:cNvSpPr txBox="1">
            <a:spLocks noChangeArrowheads="1"/>
          </p:cNvSpPr>
          <p:nvPr userDrawn="1"/>
        </p:nvSpPr>
        <p:spPr bwMode="auto">
          <a:xfrm>
            <a:off x="6691561" y="2720006"/>
            <a:ext cx="1634624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Beskær billede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. Klik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Beskær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for at ændre billedets fokus/størrelse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Ønsker du at skalere billedet, så hold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SHIFT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-knappen nede, mens du trækker i billedets hjørner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3.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Højreklik på billedet og vælg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Placer bagerst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Hvis du sletter billedet og indsætter et nyt, kan billedet lægge sig foran tekst og grafik. Hvis dette sker, skal du vælge billedet, højreklikke og vælge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Placer bagerst</a:t>
            </a:r>
          </a:p>
        </p:txBody>
      </p:sp>
      <p:sp>
        <p:nvSpPr>
          <p:cNvPr id="58" name="Text Box 48"/>
          <p:cNvSpPr txBox="1">
            <a:spLocks noChangeArrowheads="1"/>
          </p:cNvSpPr>
          <p:nvPr userDrawn="1"/>
        </p:nvSpPr>
        <p:spPr bwMode="auto">
          <a:xfrm>
            <a:off x="6691561" y="4765322"/>
            <a:ext cx="1634624" cy="88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Skabelonens farver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Du kan vælge mellem en række farver til baggrunde og grafer.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Højreklik på den flade, du vil skifte farve på, og derefter malerbøtte-ikonet (Fyldfarve til figur)</a:t>
            </a:r>
          </a:p>
        </p:txBody>
      </p:sp>
      <p:sp>
        <p:nvSpPr>
          <p:cNvPr id="59" name="Text Box 48"/>
          <p:cNvSpPr txBox="1">
            <a:spLocks noChangeArrowheads="1"/>
          </p:cNvSpPr>
          <p:nvPr userDrawn="1"/>
        </p:nvSpPr>
        <p:spPr bwMode="auto">
          <a:xfrm>
            <a:off x="6691561" y="5815137"/>
            <a:ext cx="16346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Mere information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</a:t>
            </a:r>
            <a:r>
              <a:rPr lang="da-DK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designguiden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på</a:t>
            </a:r>
            <a:br>
              <a:rPr lang="da-DK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2"/>
              </a:rPr>
              <a:t>www.designguide.ku.dk/skabeloner/powerpoint/</a:t>
            </a:r>
            <a:br>
              <a:rPr lang="da-DK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2"/>
              </a:rPr>
            </a:br>
            <a:r>
              <a:rPr lang="da-DK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2"/>
              </a:rPr>
              <a:t>praesentationer/</a:t>
            </a:r>
            <a:endParaRPr lang="da-DK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0" name="Billede 2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268044" y="4201412"/>
            <a:ext cx="257327" cy="275280"/>
          </a:xfrm>
          <a:prstGeom prst="rect">
            <a:avLst/>
          </a:prstGeom>
        </p:spPr>
      </p:pic>
      <p:pic>
        <p:nvPicPr>
          <p:cNvPr id="61" name="Billede 3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223538" y="2795378"/>
            <a:ext cx="288708" cy="275280"/>
          </a:xfrm>
          <a:prstGeom prst="rect">
            <a:avLst/>
          </a:prstGeom>
        </p:spPr>
      </p:pic>
      <p:pic>
        <p:nvPicPr>
          <p:cNvPr id="62" name="Billede 3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41826" y="3187789"/>
            <a:ext cx="223122" cy="228843"/>
          </a:xfrm>
          <a:prstGeom prst="rect">
            <a:avLst/>
          </a:prstGeom>
        </p:spPr>
      </p:pic>
      <p:sp>
        <p:nvSpPr>
          <p:cNvPr id="63" name="Text Box 48"/>
          <p:cNvSpPr txBox="1">
            <a:spLocks noChangeArrowheads="1"/>
          </p:cNvSpPr>
          <p:nvPr userDrawn="1"/>
        </p:nvSpPr>
        <p:spPr bwMode="auto">
          <a:xfrm>
            <a:off x="2564067" y="1666128"/>
            <a:ext cx="176813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da-DK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a-DK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Under knappen </a:t>
            </a:r>
            <a:r>
              <a:rPr lang="da-DK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Nyt dias/Nyt slide</a:t>
            </a:r>
            <a:r>
              <a:rPr lang="da-DK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 Klik på øverste del af knappen for at oprette i et dias/slide magen til det markerede. Klik på nederste del for at se et udvalg af mulige layoutvalg</a:t>
            </a:r>
            <a:endParaRPr lang="da-DK" altLang="da-DK" sz="8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64" name="Billede 39"/>
          <p:cNvPicPr>
            <a:picLocks noChangeAspect="1"/>
          </p:cNvPicPr>
          <p:nvPr userDrawn="1"/>
        </p:nvPicPr>
        <p:blipFill rotWithShape="1">
          <a:blip r:embed="rId3"/>
          <a:srcRect l="2931" r="60888"/>
          <a:stretch/>
        </p:blipFill>
        <p:spPr>
          <a:xfrm>
            <a:off x="4231619" y="1844048"/>
            <a:ext cx="235367" cy="418987"/>
          </a:xfrm>
          <a:prstGeom prst="rect">
            <a:avLst/>
          </a:prstGeom>
        </p:spPr>
      </p:pic>
      <p:sp>
        <p:nvSpPr>
          <p:cNvPr id="65" name="Freeform 10"/>
          <p:cNvSpPr>
            <a:spLocks noChangeAspect="1"/>
          </p:cNvSpPr>
          <p:nvPr userDrawn="1"/>
        </p:nvSpPr>
        <p:spPr>
          <a:xfrm rot="19800000">
            <a:off x="4404080" y="1900198"/>
            <a:ext cx="69672" cy="124351"/>
          </a:xfrm>
          <a:custGeom>
            <a:avLst/>
            <a:gdLst>
              <a:gd name="connsiteX0" fmla="*/ 381342 w 762684"/>
              <a:gd name="connsiteY0" fmla="*/ 0 h 1361254"/>
              <a:gd name="connsiteX1" fmla="*/ 762684 w 762684"/>
              <a:gd name="connsiteY1" fmla="*/ 823784 h 1361254"/>
              <a:gd name="connsiteX2" fmla="*/ 459602 w 762684"/>
              <a:gd name="connsiteY2" fmla="*/ 823784 h 1361254"/>
              <a:gd name="connsiteX3" fmla="*/ 459601 w 762684"/>
              <a:gd name="connsiteY3" fmla="*/ 1282994 h 1361254"/>
              <a:gd name="connsiteX4" fmla="*/ 381341 w 762684"/>
              <a:gd name="connsiteY4" fmla="*/ 1361254 h 1361254"/>
              <a:gd name="connsiteX5" fmla="*/ 381342 w 762684"/>
              <a:gd name="connsiteY5" fmla="*/ 1361253 h 1361254"/>
              <a:gd name="connsiteX6" fmla="*/ 303082 w 762684"/>
              <a:gd name="connsiteY6" fmla="*/ 1282993 h 1361254"/>
              <a:gd name="connsiteX7" fmla="*/ 303082 w 762684"/>
              <a:gd name="connsiteY7" fmla="*/ 823784 h 1361254"/>
              <a:gd name="connsiteX8" fmla="*/ 0 w 762684"/>
              <a:gd name="connsiteY8" fmla="*/ 823784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81342 w 762684"/>
              <a:gd name="connsiteY10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16886 w 762684"/>
              <a:gd name="connsiteY10" fmla="*/ 123104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19866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48840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34 h 1361288"/>
              <a:gd name="connsiteX1" fmla="*/ 425041 w 762684"/>
              <a:gd name="connsiteY1" fmla="*/ 27274 h 1361288"/>
              <a:gd name="connsiteX2" fmla="*/ 762684 w 762684"/>
              <a:gd name="connsiteY2" fmla="*/ 823818 h 1361288"/>
              <a:gd name="connsiteX3" fmla="*/ 459602 w 762684"/>
              <a:gd name="connsiteY3" fmla="*/ 823818 h 1361288"/>
              <a:gd name="connsiteX4" fmla="*/ 459601 w 762684"/>
              <a:gd name="connsiteY4" fmla="*/ 1283028 h 1361288"/>
              <a:gd name="connsiteX5" fmla="*/ 381341 w 762684"/>
              <a:gd name="connsiteY5" fmla="*/ 1361288 h 1361288"/>
              <a:gd name="connsiteX6" fmla="*/ 381342 w 762684"/>
              <a:gd name="connsiteY6" fmla="*/ 1361287 h 1361288"/>
              <a:gd name="connsiteX7" fmla="*/ 303082 w 762684"/>
              <a:gd name="connsiteY7" fmla="*/ 1283027 h 1361288"/>
              <a:gd name="connsiteX8" fmla="*/ 303082 w 762684"/>
              <a:gd name="connsiteY8" fmla="*/ 823818 h 1361288"/>
              <a:gd name="connsiteX9" fmla="*/ 0 w 762684"/>
              <a:gd name="connsiteY9" fmla="*/ 823818 h 1361288"/>
              <a:gd name="connsiteX10" fmla="*/ 334092 w 762684"/>
              <a:gd name="connsiteY10" fmla="*/ 27275 h 1361288"/>
              <a:gd name="connsiteX11" fmla="*/ 381342 w 762684"/>
              <a:gd name="connsiteY11" fmla="*/ 34 h 1361288"/>
              <a:gd name="connsiteX0" fmla="*/ 381342 w 762684"/>
              <a:gd name="connsiteY0" fmla="*/ 269 h 1361523"/>
              <a:gd name="connsiteX1" fmla="*/ 425041 w 762684"/>
              <a:gd name="connsiteY1" fmla="*/ 27509 h 1361523"/>
              <a:gd name="connsiteX2" fmla="*/ 762684 w 762684"/>
              <a:gd name="connsiteY2" fmla="*/ 824053 h 1361523"/>
              <a:gd name="connsiteX3" fmla="*/ 459602 w 762684"/>
              <a:gd name="connsiteY3" fmla="*/ 824053 h 1361523"/>
              <a:gd name="connsiteX4" fmla="*/ 459601 w 762684"/>
              <a:gd name="connsiteY4" fmla="*/ 1283263 h 1361523"/>
              <a:gd name="connsiteX5" fmla="*/ 381341 w 762684"/>
              <a:gd name="connsiteY5" fmla="*/ 1361523 h 1361523"/>
              <a:gd name="connsiteX6" fmla="*/ 381342 w 762684"/>
              <a:gd name="connsiteY6" fmla="*/ 1361522 h 1361523"/>
              <a:gd name="connsiteX7" fmla="*/ 303082 w 762684"/>
              <a:gd name="connsiteY7" fmla="*/ 1283262 h 1361523"/>
              <a:gd name="connsiteX8" fmla="*/ 303082 w 762684"/>
              <a:gd name="connsiteY8" fmla="*/ 824053 h 1361523"/>
              <a:gd name="connsiteX9" fmla="*/ 0 w 762684"/>
              <a:gd name="connsiteY9" fmla="*/ 824053 h 1361523"/>
              <a:gd name="connsiteX10" fmla="*/ 334092 w 762684"/>
              <a:gd name="connsiteY10" fmla="*/ 27510 h 1361523"/>
              <a:gd name="connsiteX11" fmla="*/ 381342 w 762684"/>
              <a:gd name="connsiteY11" fmla="*/ 269 h 1361523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18 h 1361272"/>
              <a:gd name="connsiteX1" fmla="*/ 425041 w 762684"/>
              <a:gd name="connsiteY1" fmla="*/ 27258 h 1361272"/>
              <a:gd name="connsiteX2" fmla="*/ 762684 w 762684"/>
              <a:gd name="connsiteY2" fmla="*/ 823802 h 1361272"/>
              <a:gd name="connsiteX3" fmla="*/ 459602 w 762684"/>
              <a:gd name="connsiteY3" fmla="*/ 823802 h 1361272"/>
              <a:gd name="connsiteX4" fmla="*/ 459601 w 762684"/>
              <a:gd name="connsiteY4" fmla="*/ 1283012 h 1361272"/>
              <a:gd name="connsiteX5" fmla="*/ 381341 w 762684"/>
              <a:gd name="connsiteY5" fmla="*/ 1361272 h 1361272"/>
              <a:gd name="connsiteX6" fmla="*/ 381342 w 762684"/>
              <a:gd name="connsiteY6" fmla="*/ 1361271 h 1361272"/>
              <a:gd name="connsiteX7" fmla="*/ 303082 w 762684"/>
              <a:gd name="connsiteY7" fmla="*/ 1283011 h 1361272"/>
              <a:gd name="connsiteX8" fmla="*/ 303082 w 762684"/>
              <a:gd name="connsiteY8" fmla="*/ 823802 h 1361272"/>
              <a:gd name="connsiteX9" fmla="*/ 0 w 762684"/>
              <a:gd name="connsiteY9" fmla="*/ 823802 h 1361272"/>
              <a:gd name="connsiteX10" fmla="*/ 334092 w 762684"/>
              <a:gd name="connsiteY10" fmla="*/ 27259 h 1361272"/>
              <a:gd name="connsiteX11" fmla="*/ 381342 w 762684"/>
              <a:gd name="connsiteY11" fmla="*/ 18 h 1361272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6750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2684" h="1361254">
                <a:moveTo>
                  <a:pt x="381342" y="0"/>
                </a:moveTo>
                <a:cubicBezTo>
                  <a:pt x="395908" y="1387"/>
                  <a:pt x="412184" y="3630"/>
                  <a:pt x="426750" y="27240"/>
                </a:cubicBezTo>
                <a:lnTo>
                  <a:pt x="762684" y="823784"/>
                </a:lnTo>
                <a:lnTo>
                  <a:pt x="459602" y="823784"/>
                </a:lnTo>
                <a:cubicBezTo>
                  <a:pt x="459602" y="976854"/>
                  <a:pt x="459601" y="1129924"/>
                  <a:pt x="459601" y="1282994"/>
                </a:cubicBezTo>
                <a:cubicBezTo>
                  <a:pt x="459601" y="1326216"/>
                  <a:pt x="424563" y="1361254"/>
                  <a:pt x="381341" y="1361254"/>
                </a:cubicBezTo>
                <a:lnTo>
                  <a:pt x="381342" y="1361253"/>
                </a:lnTo>
                <a:cubicBezTo>
                  <a:pt x="338120" y="1361253"/>
                  <a:pt x="303082" y="1326215"/>
                  <a:pt x="303082" y="1282993"/>
                </a:cubicBezTo>
                <a:lnTo>
                  <a:pt x="303082" y="823784"/>
                </a:lnTo>
                <a:lnTo>
                  <a:pt x="0" y="823784"/>
                </a:lnTo>
                <a:lnTo>
                  <a:pt x="334092" y="27241"/>
                </a:lnTo>
                <a:cubicBezTo>
                  <a:pt x="343005" y="9615"/>
                  <a:pt x="366447" y="533"/>
                  <a:pt x="381342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6" name="Freeform 10"/>
          <p:cNvSpPr>
            <a:spLocks noChangeAspect="1"/>
          </p:cNvSpPr>
          <p:nvPr userDrawn="1"/>
        </p:nvSpPr>
        <p:spPr>
          <a:xfrm rot="19800000">
            <a:off x="4416414" y="2138150"/>
            <a:ext cx="69672" cy="124351"/>
          </a:xfrm>
          <a:custGeom>
            <a:avLst/>
            <a:gdLst>
              <a:gd name="connsiteX0" fmla="*/ 381342 w 762684"/>
              <a:gd name="connsiteY0" fmla="*/ 0 h 1361254"/>
              <a:gd name="connsiteX1" fmla="*/ 762684 w 762684"/>
              <a:gd name="connsiteY1" fmla="*/ 823784 h 1361254"/>
              <a:gd name="connsiteX2" fmla="*/ 459602 w 762684"/>
              <a:gd name="connsiteY2" fmla="*/ 823784 h 1361254"/>
              <a:gd name="connsiteX3" fmla="*/ 459601 w 762684"/>
              <a:gd name="connsiteY3" fmla="*/ 1282994 h 1361254"/>
              <a:gd name="connsiteX4" fmla="*/ 381341 w 762684"/>
              <a:gd name="connsiteY4" fmla="*/ 1361254 h 1361254"/>
              <a:gd name="connsiteX5" fmla="*/ 381342 w 762684"/>
              <a:gd name="connsiteY5" fmla="*/ 1361253 h 1361254"/>
              <a:gd name="connsiteX6" fmla="*/ 303082 w 762684"/>
              <a:gd name="connsiteY6" fmla="*/ 1282993 h 1361254"/>
              <a:gd name="connsiteX7" fmla="*/ 303082 w 762684"/>
              <a:gd name="connsiteY7" fmla="*/ 823784 h 1361254"/>
              <a:gd name="connsiteX8" fmla="*/ 0 w 762684"/>
              <a:gd name="connsiteY8" fmla="*/ 823784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81342 w 762684"/>
              <a:gd name="connsiteY10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16886 w 762684"/>
              <a:gd name="connsiteY10" fmla="*/ 123104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19866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48840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34 h 1361288"/>
              <a:gd name="connsiteX1" fmla="*/ 425041 w 762684"/>
              <a:gd name="connsiteY1" fmla="*/ 27274 h 1361288"/>
              <a:gd name="connsiteX2" fmla="*/ 762684 w 762684"/>
              <a:gd name="connsiteY2" fmla="*/ 823818 h 1361288"/>
              <a:gd name="connsiteX3" fmla="*/ 459602 w 762684"/>
              <a:gd name="connsiteY3" fmla="*/ 823818 h 1361288"/>
              <a:gd name="connsiteX4" fmla="*/ 459601 w 762684"/>
              <a:gd name="connsiteY4" fmla="*/ 1283028 h 1361288"/>
              <a:gd name="connsiteX5" fmla="*/ 381341 w 762684"/>
              <a:gd name="connsiteY5" fmla="*/ 1361288 h 1361288"/>
              <a:gd name="connsiteX6" fmla="*/ 381342 w 762684"/>
              <a:gd name="connsiteY6" fmla="*/ 1361287 h 1361288"/>
              <a:gd name="connsiteX7" fmla="*/ 303082 w 762684"/>
              <a:gd name="connsiteY7" fmla="*/ 1283027 h 1361288"/>
              <a:gd name="connsiteX8" fmla="*/ 303082 w 762684"/>
              <a:gd name="connsiteY8" fmla="*/ 823818 h 1361288"/>
              <a:gd name="connsiteX9" fmla="*/ 0 w 762684"/>
              <a:gd name="connsiteY9" fmla="*/ 823818 h 1361288"/>
              <a:gd name="connsiteX10" fmla="*/ 334092 w 762684"/>
              <a:gd name="connsiteY10" fmla="*/ 27275 h 1361288"/>
              <a:gd name="connsiteX11" fmla="*/ 381342 w 762684"/>
              <a:gd name="connsiteY11" fmla="*/ 34 h 1361288"/>
              <a:gd name="connsiteX0" fmla="*/ 381342 w 762684"/>
              <a:gd name="connsiteY0" fmla="*/ 269 h 1361523"/>
              <a:gd name="connsiteX1" fmla="*/ 425041 w 762684"/>
              <a:gd name="connsiteY1" fmla="*/ 27509 h 1361523"/>
              <a:gd name="connsiteX2" fmla="*/ 762684 w 762684"/>
              <a:gd name="connsiteY2" fmla="*/ 824053 h 1361523"/>
              <a:gd name="connsiteX3" fmla="*/ 459602 w 762684"/>
              <a:gd name="connsiteY3" fmla="*/ 824053 h 1361523"/>
              <a:gd name="connsiteX4" fmla="*/ 459601 w 762684"/>
              <a:gd name="connsiteY4" fmla="*/ 1283263 h 1361523"/>
              <a:gd name="connsiteX5" fmla="*/ 381341 w 762684"/>
              <a:gd name="connsiteY5" fmla="*/ 1361523 h 1361523"/>
              <a:gd name="connsiteX6" fmla="*/ 381342 w 762684"/>
              <a:gd name="connsiteY6" fmla="*/ 1361522 h 1361523"/>
              <a:gd name="connsiteX7" fmla="*/ 303082 w 762684"/>
              <a:gd name="connsiteY7" fmla="*/ 1283262 h 1361523"/>
              <a:gd name="connsiteX8" fmla="*/ 303082 w 762684"/>
              <a:gd name="connsiteY8" fmla="*/ 824053 h 1361523"/>
              <a:gd name="connsiteX9" fmla="*/ 0 w 762684"/>
              <a:gd name="connsiteY9" fmla="*/ 824053 h 1361523"/>
              <a:gd name="connsiteX10" fmla="*/ 334092 w 762684"/>
              <a:gd name="connsiteY10" fmla="*/ 27510 h 1361523"/>
              <a:gd name="connsiteX11" fmla="*/ 381342 w 762684"/>
              <a:gd name="connsiteY11" fmla="*/ 269 h 1361523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18 h 1361272"/>
              <a:gd name="connsiteX1" fmla="*/ 425041 w 762684"/>
              <a:gd name="connsiteY1" fmla="*/ 27258 h 1361272"/>
              <a:gd name="connsiteX2" fmla="*/ 762684 w 762684"/>
              <a:gd name="connsiteY2" fmla="*/ 823802 h 1361272"/>
              <a:gd name="connsiteX3" fmla="*/ 459602 w 762684"/>
              <a:gd name="connsiteY3" fmla="*/ 823802 h 1361272"/>
              <a:gd name="connsiteX4" fmla="*/ 459601 w 762684"/>
              <a:gd name="connsiteY4" fmla="*/ 1283012 h 1361272"/>
              <a:gd name="connsiteX5" fmla="*/ 381341 w 762684"/>
              <a:gd name="connsiteY5" fmla="*/ 1361272 h 1361272"/>
              <a:gd name="connsiteX6" fmla="*/ 381342 w 762684"/>
              <a:gd name="connsiteY6" fmla="*/ 1361271 h 1361272"/>
              <a:gd name="connsiteX7" fmla="*/ 303082 w 762684"/>
              <a:gd name="connsiteY7" fmla="*/ 1283011 h 1361272"/>
              <a:gd name="connsiteX8" fmla="*/ 303082 w 762684"/>
              <a:gd name="connsiteY8" fmla="*/ 823802 h 1361272"/>
              <a:gd name="connsiteX9" fmla="*/ 0 w 762684"/>
              <a:gd name="connsiteY9" fmla="*/ 823802 h 1361272"/>
              <a:gd name="connsiteX10" fmla="*/ 334092 w 762684"/>
              <a:gd name="connsiteY10" fmla="*/ 27259 h 1361272"/>
              <a:gd name="connsiteX11" fmla="*/ 381342 w 762684"/>
              <a:gd name="connsiteY11" fmla="*/ 18 h 1361272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6750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2684" h="1361254">
                <a:moveTo>
                  <a:pt x="381342" y="0"/>
                </a:moveTo>
                <a:cubicBezTo>
                  <a:pt x="395908" y="1387"/>
                  <a:pt x="412184" y="3630"/>
                  <a:pt x="426750" y="27240"/>
                </a:cubicBezTo>
                <a:lnTo>
                  <a:pt x="762684" y="823784"/>
                </a:lnTo>
                <a:lnTo>
                  <a:pt x="459602" y="823784"/>
                </a:lnTo>
                <a:cubicBezTo>
                  <a:pt x="459602" y="976854"/>
                  <a:pt x="459601" y="1129924"/>
                  <a:pt x="459601" y="1282994"/>
                </a:cubicBezTo>
                <a:cubicBezTo>
                  <a:pt x="459601" y="1326216"/>
                  <a:pt x="424563" y="1361254"/>
                  <a:pt x="381341" y="1361254"/>
                </a:cubicBezTo>
                <a:lnTo>
                  <a:pt x="381342" y="1361253"/>
                </a:lnTo>
                <a:cubicBezTo>
                  <a:pt x="338120" y="1361253"/>
                  <a:pt x="303082" y="1326215"/>
                  <a:pt x="303082" y="1282993"/>
                </a:cubicBezTo>
                <a:lnTo>
                  <a:pt x="303082" y="823784"/>
                </a:lnTo>
                <a:lnTo>
                  <a:pt x="0" y="823784"/>
                </a:lnTo>
                <a:lnTo>
                  <a:pt x="334092" y="27241"/>
                </a:lnTo>
                <a:cubicBezTo>
                  <a:pt x="343005" y="9615"/>
                  <a:pt x="366447" y="533"/>
                  <a:pt x="381342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2" name="Pladsholder til dato 3" hidden="1">
            <a:extLst>
              <a:ext uri="{FF2B5EF4-FFF2-40B4-BE49-F238E27FC236}">
                <a16:creationId xmlns:a16="http://schemas.microsoft.com/office/drawing/2014/main" id="{79C6BA40-0A49-7673-45A9-7C4D3541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A96AD4B-435A-4D0A-87A0-F4000646B7B6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23" name="Pladsholder til sidefod 4" hidden="1">
            <a:extLst>
              <a:ext uri="{FF2B5EF4-FFF2-40B4-BE49-F238E27FC236}">
                <a16:creationId xmlns:a16="http://schemas.microsoft.com/office/drawing/2014/main" id="{F4D4719E-1E3F-B75D-AF75-C575C79D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24" name="Pladsholder til slidenummer 5" hidden="1">
            <a:extLst>
              <a:ext uri="{FF2B5EF4-FFF2-40B4-BE49-F238E27FC236}">
                <a16:creationId xmlns:a16="http://schemas.microsoft.com/office/drawing/2014/main" id="{9434FDBC-E923-AFC0-E942-C9567245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027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billede stor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36000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 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9210F5A1-BA4C-C241-930B-E24AB0E1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638" y="691815"/>
            <a:ext cx="5948362" cy="5474035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3384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7AF680B5-5F7B-7C42-BF08-E9B604FEDF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="0" i="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13" name="Undertitel 2">
            <a:extLst>
              <a:ext uri="{FF2B5EF4-FFF2-40B4-BE49-F238E27FC236}">
                <a16:creationId xmlns:a16="http://schemas.microsoft.com/office/drawing/2014/main" id="{E8639E81-1331-644F-9855-3A9C253754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22257" y="3007285"/>
            <a:ext cx="4979193" cy="72643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tilføje undertitel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B7A6A120-00EE-3144-9AB3-0695A4240B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22257" y="1020200"/>
            <a:ext cx="4977606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5D6F800E-E8DB-D1E9-A292-CDCB828E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850C8D61-CF2F-4293-9A1F-6B0C79C373C6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15" name="Pladsholder til sidefod 4" hidden="1">
            <a:extLst>
              <a:ext uri="{FF2B5EF4-FFF2-40B4-BE49-F238E27FC236}">
                <a16:creationId xmlns:a16="http://schemas.microsoft.com/office/drawing/2014/main" id="{75F96715-1FD5-51ED-7CC1-42E30D08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6" name="Pladsholder til slidenummer 5" hidden="1">
            <a:extLst>
              <a:ext uri="{FF2B5EF4-FFF2-40B4-BE49-F238E27FC236}">
                <a16:creationId xmlns:a16="http://schemas.microsoft.com/office/drawing/2014/main" id="{FF7B57F8-B201-8F25-4597-86F1EE0A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098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illede lille venst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360000" rIns="72000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a-DK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 Klik på ikonet, hvis du vil indsætte et billede</a:t>
            </a:r>
          </a:p>
        </p:txBody>
      </p:sp>
      <p:sp>
        <p:nvSpPr>
          <p:cNvPr id="22" name="Titel 2"/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9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26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42705"/>
            <a:ext cx="4983162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1570F19F-11E9-F8A1-DCD4-0B2BD422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34D99FEB-2FC3-4FA6-9F36-280592A4EBA0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11" name="Pladsholder til sidefod 4" hidden="1">
            <a:extLst>
              <a:ext uri="{FF2B5EF4-FFF2-40B4-BE49-F238E27FC236}">
                <a16:creationId xmlns:a16="http://schemas.microsoft.com/office/drawing/2014/main" id="{B7D930ED-6F01-0E90-6740-D9E50AA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2" name="Pladsholder til slidenummer 5" hidden="1">
            <a:extLst>
              <a:ext uri="{FF2B5EF4-FFF2-40B4-BE49-F238E27FC236}">
                <a16:creationId xmlns:a16="http://schemas.microsoft.com/office/drawing/2014/main" id="{ADD5A7A0-1930-6FDD-F270-B46368D3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780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illede stor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360000" rIns="720000" anchor="ctr" anchorCtr="0"/>
          <a:lstStyle>
            <a:lvl1pPr marL="0" indent="0" algn="l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 Klik på ikonet, hvis du vil indsætte et billede</a:t>
            </a:r>
          </a:p>
        </p:txBody>
      </p:sp>
      <p:sp>
        <p:nvSpPr>
          <p:cNvPr id="2" name="Titel 2"/>
          <p:cNvSpPr>
            <a:spLocks noGrp="1"/>
          </p:cNvSpPr>
          <p:nvPr>
            <p:ph type="ctrTitle"/>
          </p:nvPr>
        </p:nvSpPr>
        <p:spPr>
          <a:xfrm>
            <a:off x="0" y="691815"/>
            <a:ext cx="5959476" cy="5474035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12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9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2" y="3007285"/>
            <a:ext cx="4946649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tilføje undertitel</a:t>
            </a:r>
          </a:p>
        </p:txBody>
      </p:sp>
      <p:sp>
        <p:nvSpPr>
          <p:cNvPr id="11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2" y="4053600"/>
            <a:ext cx="4946650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13" name="Pladsholder til dato 3" hidden="1">
            <a:extLst>
              <a:ext uri="{FF2B5EF4-FFF2-40B4-BE49-F238E27FC236}">
                <a16:creationId xmlns:a16="http://schemas.microsoft.com/office/drawing/2014/main" id="{B280A661-856C-E622-1331-CDB60AB0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A255E55A-4CBD-4745-9CAA-603B15E40F2A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14" name="Pladsholder til sidefod 4" hidden="1">
            <a:extLst>
              <a:ext uri="{FF2B5EF4-FFF2-40B4-BE49-F238E27FC236}">
                <a16:creationId xmlns:a16="http://schemas.microsoft.com/office/drawing/2014/main" id="{82F7776B-57AF-971B-A75B-223AFE26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5" name="Pladsholder til slidenummer 5" hidden="1">
            <a:extLst>
              <a:ext uri="{FF2B5EF4-FFF2-40B4-BE49-F238E27FC236}">
                <a16:creationId xmlns:a16="http://schemas.microsoft.com/office/drawing/2014/main" id="{EFF41101-1901-1836-D8DB-6C08E169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908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/>
            </a:lvl4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685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og to indholdsobjek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865186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b="0" i="0" baseline="0" dirty="0" smtClean="0"/>
            </a:lvl4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6246000" y="1628776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 lang="da-DK" dirty="0" smtClean="0"/>
            </a:lvl4pPr>
            <a:lvl5pPr>
              <a:defRPr lang="da-DK" dirty="0"/>
            </a:lvl5pPr>
            <a:lvl8pPr marL="719138" indent="0">
              <a:buNone/>
              <a:defRPr/>
            </a:lvl8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4B7A-445E-4B32-AE33-AE6AFA618291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4967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dhold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6244651" y="1628775"/>
            <a:ext cx="5356800" cy="4672800"/>
          </a:xfrm>
          <a:solidFill>
            <a:schemeClr val="bg1">
              <a:lumMod val="75000"/>
            </a:schemeClr>
          </a:solidFill>
        </p:spPr>
        <p:txBody>
          <a:bodyPr lIns="360000" tIns="1080000" rIns="360000" anchor="ctr" anchorCtr="0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B346-6D22-4E2E-9D8A-0DE526CBF6C5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1778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88965" y="620714"/>
            <a:ext cx="11012486" cy="8648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a-DK" dirty="0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88964" y="1628775"/>
            <a:ext cx="11012487" cy="467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4</a:t>
            </a:r>
          </a:p>
          <a:p>
            <a:pPr lvl="4"/>
            <a:r>
              <a:rPr lang="da-DK" dirty="0"/>
              <a:t>5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AF5BBBEC-8DDA-37BC-3B1E-5DB781A5DDC2}"/>
              </a:ext>
            </a:extLst>
          </p:cNvPr>
          <p:cNvSpPr/>
          <p:nvPr userDrawn="1"/>
        </p:nvSpPr>
        <p:spPr>
          <a:xfrm>
            <a:off x="0" y="0"/>
            <a:ext cx="12192000" cy="332655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EEEFEE">
                  <a:alpha val="92941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2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9" name="Picture 27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98" y="96467"/>
            <a:ext cx="2346641" cy="159521"/>
          </a:xfrm>
          <a:prstGeom prst="rect">
            <a:avLst/>
          </a:prstGeom>
        </p:spPr>
      </p:pic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236495" y="85745"/>
            <a:ext cx="6981162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1219691" y="85745"/>
            <a:ext cx="381759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10329111" y="85745"/>
            <a:ext cx="814976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7A056A0C-BA80-48B5-9C35-4A96F80DBB77}" type="datetime1">
              <a:rPr lang="da-DK" smtClean="0"/>
              <a:t>11-01-2023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362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9" r:id="rId2"/>
    <p:sldLayoutId id="2147483671" r:id="rId3"/>
    <p:sldLayoutId id="2147483701" r:id="rId4"/>
    <p:sldLayoutId id="2147483674" r:id="rId5"/>
    <p:sldLayoutId id="2147483670" r:id="rId6"/>
    <p:sldLayoutId id="2147483660" r:id="rId7"/>
    <p:sldLayoutId id="2147483662" r:id="rId8"/>
    <p:sldLayoutId id="2147483684" r:id="rId9"/>
    <p:sldLayoutId id="2147483685" r:id="rId10"/>
    <p:sldLayoutId id="2147483664" r:id="rId11"/>
    <p:sldLayoutId id="2147483665" r:id="rId12"/>
    <p:sldLayoutId id="2147483689" r:id="rId13"/>
    <p:sldLayoutId id="2147483702" r:id="rId14"/>
    <p:sldLayoutId id="2147483703" r:id="rId15"/>
    <p:sldLayoutId id="2147483694" r:id="rId16"/>
    <p:sldLayoutId id="2147483692" r:id="rId17"/>
    <p:sldLayoutId id="2147483691" r:id="rId18"/>
    <p:sldLayoutId id="2147483697" r:id="rId19"/>
    <p:sldLayoutId id="2147483704" r:id="rId20"/>
    <p:sldLayoutId id="2147483705" r:id="rId21"/>
    <p:sldLayoutId id="2147483695" r:id="rId22"/>
    <p:sldLayoutId id="2147483698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693" r:id="rId29"/>
    <p:sldLayoutId id="2147483688" r:id="rId30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b="0" i="0" kern="1200" spc="60" baseline="0">
          <a:solidFill>
            <a:schemeClr val="accent1"/>
          </a:solidFill>
          <a:latin typeface="+mj-lt"/>
          <a:ea typeface="Open Sans Extrabold" panose="020B0606030504020204" pitchFamily="34" charset="0"/>
          <a:cs typeface="Microsoft New Tai Lue" panose="020B0502040204020203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lang="da-DK" sz="24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1pPr>
      <a:lvl2pPr marL="719138" marR="0" indent="-358775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da-DK" sz="20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2pPr>
      <a:lvl3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3pPr>
      <a:lvl4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4pPr>
      <a:lvl5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5pPr>
      <a:lvl6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6pPr>
      <a:lvl7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7pPr>
      <a:lvl8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8pPr>
      <a:lvl9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391" userDrawn="1">
          <p15:clr>
            <a:srgbClr val="F26B43"/>
          </p15:clr>
        </p15:guide>
        <p15:guide id="4" orient="horz" pos="935" userDrawn="1">
          <p15:clr>
            <a:srgbClr val="F26B43"/>
          </p15:clr>
        </p15:guide>
        <p15:guide id="5" pos="371" userDrawn="1">
          <p15:clr>
            <a:srgbClr val="F26B43"/>
          </p15:clr>
        </p15:guide>
        <p15:guide id="6" pos="7308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  <p15:guide id="8" orient="horz" pos="39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customXml" Target="../ink/ink91.xml"/><Relationship Id="rId7" Type="http://schemas.openxmlformats.org/officeDocument/2006/relationships/customXml" Target="../ink/ink9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png"/><Relationship Id="rId5" Type="http://schemas.openxmlformats.org/officeDocument/2006/relationships/customXml" Target="../ink/ink92.xml"/><Relationship Id="rId4" Type="http://schemas.openxmlformats.org/officeDocument/2006/relationships/image" Target="../media/image33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99.xml"/><Relationship Id="rId3" Type="http://schemas.openxmlformats.org/officeDocument/2006/relationships/customXml" Target="../ink/ink94.xml"/><Relationship Id="rId7" Type="http://schemas.openxmlformats.org/officeDocument/2006/relationships/customXml" Target="../ink/ink96.xml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png"/><Relationship Id="rId11" Type="http://schemas.openxmlformats.org/officeDocument/2006/relationships/customXml" Target="../ink/ink98.xml"/><Relationship Id="rId5" Type="http://schemas.openxmlformats.org/officeDocument/2006/relationships/customXml" Target="../ink/ink95.xml"/><Relationship Id="rId15" Type="http://schemas.openxmlformats.org/officeDocument/2006/relationships/customXml" Target="../ink/ink100.xml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customXml" Target="../ink/ink97.xml"/><Relationship Id="rId14" Type="http://schemas.openxmlformats.org/officeDocument/2006/relationships/image" Target="../media/image38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106.xml"/><Relationship Id="rId3" Type="http://schemas.openxmlformats.org/officeDocument/2006/relationships/customXml" Target="../ink/ink101.xml"/><Relationship Id="rId7" Type="http://schemas.openxmlformats.org/officeDocument/2006/relationships/customXml" Target="../ink/ink103.xml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png"/><Relationship Id="rId11" Type="http://schemas.openxmlformats.org/officeDocument/2006/relationships/customXml" Target="../ink/ink105.xml"/><Relationship Id="rId5" Type="http://schemas.openxmlformats.org/officeDocument/2006/relationships/customXml" Target="../ink/ink102.xml"/><Relationship Id="rId15" Type="http://schemas.openxmlformats.org/officeDocument/2006/relationships/customXml" Target="../ink/ink107.xml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customXml" Target="../ink/ink104.xml"/><Relationship Id="rId14" Type="http://schemas.openxmlformats.org/officeDocument/2006/relationships/image" Target="../media/image38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customXml" Target="../ink/ink108.xml"/><Relationship Id="rId7" Type="http://schemas.openxmlformats.org/officeDocument/2006/relationships/customXml" Target="../ink/ink110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1.png"/><Relationship Id="rId5" Type="http://schemas.openxmlformats.org/officeDocument/2006/relationships/customXml" Target="../ink/ink109.xml"/><Relationship Id="rId4" Type="http://schemas.openxmlformats.org/officeDocument/2006/relationships/image" Target="../media/image40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customXml" Target="../ink/ink111.xml"/><Relationship Id="rId7" Type="http://schemas.openxmlformats.org/officeDocument/2006/relationships/customXml" Target="../ink/ink11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1.png"/><Relationship Id="rId5" Type="http://schemas.openxmlformats.org/officeDocument/2006/relationships/customXml" Target="../ink/ink112.xml"/><Relationship Id="rId4" Type="http://schemas.openxmlformats.org/officeDocument/2006/relationships/image" Target="../media/image40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customXml" Target="../ink/ink114.xml"/><Relationship Id="rId7" Type="http://schemas.openxmlformats.org/officeDocument/2006/relationships/customXml" Target="../ink/ink116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1.png"/><Relationship Id="rId5" Type="http://schemas.openxmlformats.org/officeDocument/2006/relationships/customXml" Target="../ink/ink115.xml"/><Relationship Id="rId4" Type="http://schemas.openxmlformats.org/officeDocument/2006/relationships/image" Target="../media/image40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customXml" Target="../ink/ink117.xml"/><Relationship Id="rId7" Type="http://schemas.openxmlformats.org/officeDocument/2006/relationships/customXml" Target="../ink/ink11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1.png"/><Relationship Id="rId5" Type="http://schemas.openxmlformats.org/officeDocument/2006/relationships/customXml" Target="../ink/ink118.xml"/><Relationship Id="rId4" Type="http://schemas.openxmlformats.org/officeDocument/2006/relationships/image" Target="../media/image40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customXml" Target="../ink/ink120.xml"/><Relationship Id="rId7" Type="http://schemas.openxmlformats.org/officeDocument/2006/relationships/customXml" Target="../ink/ink12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1.png"/><Relationship Id="rId5" Type="http://schemas.openxmlformats.org/officeDocument/2006/relationships/customXml" Target="../ink/ink121.xml"/><Relationship Id="rId4" Type="http://schemas.openxmlformats.org/officeDocument/2006/relationships/image" Target="../media/image40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customXml" Target="../ink/ink123.xml"/><Relationship Id="rId7" Type="http://schemas.openxmlformats.org/officeDocument/2006/relationships/customXml" Target="../ink/ink12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1.png"/><Relationship Id="rId5" Type="http://schemas.openxmlformats.org/officeDocument/2006/relationships/customXml" Target="../ink/ink124.xml"/><Relationship Id="rId4" Type="http://schemas.openxmlformats.org/officeDocument/2006/relationships/image" Target="../media/image40.pn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customXml" Target="../ink/ink126.xml"/><Relationship Id="rId7" Type="http://schemas.openxmlformats.org/officeDocument/2006/relationships/customXml" Target="../ink/ink12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1.png"/><Relationship Id="rId5" Type="http://schemas.openxmlformats.org/officeDocument/2006/relationships/customXml" Target="../ink/ink127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customXml" Target="../ink/ink129.xml"/><Relationship Id="rId7" Type="http://schemas.openxmlformats.org/officeDocument/2006/relationships/customXml" Target="../ink/ink13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1.png"/><Relationship Id="rId5" Type="http://schemas.openxmlformats.org/officeDocument/2006/relationships/customXml" Target="../ink/ink130.xml"/><Relationship Id="rId4" Type="http://schemas.openxmlformats.org/officeDocument/2006/relationships/image" Target="../media/image40.pn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customXml" Target="../ink/ink132.xml"/><Relationship Id="rId7" Type="http://schemas.openxmlformats.org/officeDocument/2006/relationships/customXml" Target="../ink/ink13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1.png"/><Relationship Id="rId5" Type="http://schemas.openxmlformats.org/officeDocument/2006/relationships/customXml" Target="../ink/ink133.xml"/><Relationship Id="rId4" Type="http://schemas.openxmlformats.org/officeDocument/2006/relationships/image" Target="../media/image40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customXml" Target="../ink/ink135.xml"/><Relationship Id="rId7" Type="http://schemas.openxmlformats.org/officeDocument/2006/relationships/customXml" Target="../ink/ink137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1.png"/><Relationship Id="rId5" Type="http://schemas.openxmlformats.org/officeDocument/2006/relationships/customXml" Target="../ink/ink136.xml"/><Relationship Id="rId4" Type="http://schemas.openxmlformats.org/officeDocument/2006/relationships/image" Target="../media/image40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customXml" Target="../ink/ink138.xml"/><Relationship Id="rId7" Type="http://schemas.openxmlformats.org/officeDocument/2006/relationships/customXml" Target="../ink/ink140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1.png"/><Relationship Id="rId5" Type="http://schemas.openxmlformats.org/officeDocument/2006/relationships/customXml" Target="../ink/ink139.xml"/><Relationship Id="rId4" Type="http://schemas.openxmlformats.org/officeDocument/2006/relationships/image" Target="../media/image40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customXml" Target="../ink/ink141.xml"/><Relationship Id="rId7" Type="http://schemas.openxmlformats.org/officeDocument/2006/relationships/customXml" Target="../ink/ink14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1.png"/><Relationship Id="rId5" Type="http://schemas.openxmlformats.org/officeDocument/2006/relationships/customXml" Target="../ink/ink142.xml"/><Relationship Id="rId4" Type="http://schemas.openxmlformats.org/officeDocument/2006/relationships/image" Target="../media/image40.pn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4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5.pn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customXml" Target="../ink/ink145.xml"/><Relationship Id="rId7" Type="http://schemas.openxmlformats.org/officeDocument/2006/relationships/customXml" Target="../ink/ink147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6.png"/><Relationship Id="rId5" Type="http://schemas.openxmlformats.org/officeDocument/2006/relationships/customXml" Target="../ink/ink146.xml"/><Relationship Id="rId4" Type="http://schemas.openxmlformats.org/officeDocument/2006/relationships/image" Target="../media/image45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customXml" Target="../ink/ink148.xml"/><Relationship Id="rId7" Type="http://schemas.openxmlformats.org/officeDocument/2006/relationships/customXml" Target="../ink/ink150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6.png"/><Relationship Id="rId5" Type="http://schemas.openxmlformats.org/officeDocument/2006/relationships/customXml" Target="../ink/ink149.xml"/><Relationship Id="rId4" Type="http://schemas.openxmlformats.org/officeDocument/2006/relationships/image" Target="../media/image45.png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customXml" Target="../ink/ink151.xml"/><Relationship Id="rId7" Type="http://schemas.openxmlformats.org/officeDocument/2006/relationships/customXml" Target="../ink/ink153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6.png"/><Relationship Id="rId5" Type="http://schemas.openxmlformats.org/officeDocument/2006/relationships/customXml" Target="../ink/ink152.xml"/><Relationship Id="rId4" Type="http://schemas.openxmlformats.org/officeDocument/2006/relationships/image" Target="../media/image45.png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customXml" Target="../ink/ink154.xml"/><Relationship Id="rId7" Type="http://schemas.openxmlformats.org/officeDocument/2006/relationships/customXml" Target="../ink/ink156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6.png"/><Relationship Id="rId5" Type="http://schemas.openxmlformats.org/officeDocument/2006/relationships/customXml" Target="../ink/ink155.xml"/><Relationship Id="rId4" Type="http://schemas.openxmlformats.org/officeDocument/2006/relationships/image" Target="../media/image45.png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customXml" Target="../ink/ink157.xml"/><Relationship Id="rId7" Type="http://schemas.openxmlformats.org/officeDocument/2006/relationships/customXml" Target="../ink/ink159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6.png"/><Relationship Id="rId5" Type="http://schemas.openxmlformats.org/officeDocument/2006/relationships/customXml" Target="../ink/ink158.xml"/><Relationship Id="rId4" Type="http://schemas.openxmlformats.org/officeDocument/2006/relationships/image" Target="../media/image45.png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customXml" Target="../ink/ink160.xml"/><Relationship Id="rId7" Type="http://schemas.openxmlformats.org/officeDocument/2006/relationships/customXml" Target="../ink/ink162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6.png"/><Relationship Id="rId5" Type="http://schemas.openxmlformats.org/officeDocument/2006/relationships/customXml" Target="../ink/ink161.xml"/><Relationship Id="rId4" Type="http://schemas.openxmlformats.org/officeDocument/2006/relationships/image" Target="../media/image45.png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customXml" Target="../ink/ink163.xml"/><Relationship Id="rId7" Type="http://schemas.openxmlformats.org/officeDocument/2006/relationships/customXml" Target="../ink/ink165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6.png"/><Relationship Id="rId5" Type="http://schemas.openxmlformats.org/officeDocument/2006/relationships/customXml" Target="../ink/ink164.xml"/><Relationship Id="rId4" Type="http://schemas.openxmlformats.org/officeDocument/2006/relationships/image" Target="../media/image45.png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customXml" Target="../ink/ink166.xml"/><Relationship Id="rId7" Type="http://schemas.openxmlformats.org/officeDocument/2006/relationships/customXml" Target="../ink/ink168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6.png"/><Relationship Id="rId5" Type="http://schemas.openxmlformats.org/officeDocument/2006/relationships/customXml" Target="../ink/ink167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customXml" Target="../ink/ink169.xml"/><Relationship Id="rId7" Type="http://schemas.openxmlformats.org/officeDocument/2006/relationships/customXml" Target="../ink/ink17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6.png"/><Relationship Id="rId5" Type="http://schemas.openxmlformats.org/officeDocument/2006/relationships/customXml" Target="../ink/ink170.xml"/><Relationship Id="rId4" Type="http://schemas.openxmlformats.org/officeDocument/2006/relationships/image" Target="../media/image4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2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5.png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customXml" Target="../ink/ink173.xml"/><Relationship Id="rId7" Type="http://schemas.openxmlformats.org/officeDocument/2006/relationships/customXml" Target="../ink/ink175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png"/><Relationship Id="rId5" Type="http://schemas.openxmlformats.org/officeDocument/2006/relationships/customXml" Target="../ink/ink174.xml"/><Relationship Id="rId4" Type="http://schemas.openxmlformats.org/officeDocument/2006/relationships/image" Target="../media/image45.png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customXml" Target="../ink/ink176.xml"/><Relationship Id="rId7" Type="http://schemas.openxmlformats.org/officeDocument/2006/relationships/customXml" Target="../ink/ink178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png"/><Relationship Id="rId5" Type="http://schemas.openxmlformats.org/officeDocument/2006/relationships/customXml" Target="../ink/ink177.xml"/><Relationship Id="rId4" Type="http://schemas.openxmlformats.org/officeDocument/2006/relationships/image" Target="../media/image45.png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customXml" Target="../ink/ink179.xml"/><Relationship Id="rId7" Type="http://schemas.openxmlformats.org/officeDocument/2006/relationships/customXml" Target="../ink/ink18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png"/><Relationship Id="rId5" Type="http://schemas.openxmlformats.org/officeDocument/2006/relationships/customXml" Target="../ink/ink180.xml"/><Relationship Id="rId4" Type="http://schemas.openxmlformats.org/officeDocument/2006/relationships/image" Target="../media/image45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2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png"/><Relationship Id="rId5" Type="http://schemas.openxmlformats.org/officeDocument/2006/relationships/customXml" Target="../ink/ink183.xml"/><Relationship Id="rId4" Type="http://schemas.openxmlformats.org/officeDocument/2006/relationships/image" Target="../media/image45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4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png"/><Relationship Id="rId5" Type="http://schemas.openxmlformats.org/officeDocument/2006/relationships/customXml" Target="../ink/ink185.xml"/><Relationship Id="rId4" Type="http://schemas.openxmlformats.org/officeDocument/2006/relationships/image" Target="../media/image45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6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png"/><Relationship Id="rId5" Type="http://schemas.openxmlformats.org/officeDocument/2006/relationships/customXml" Target="../ink/ink187.xml"/><Relationship Id="rId4" Type="http://schemas.openxmlformats.org/officeDocument/2006/relationships/image" Target="../media/image45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8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png"/><Relationship Id="rId5" Type="http://schemas.openxmlformats.org/officeDocument/2006/relationships/customXml" Target="../ink/ink189.xml"/><Relationship Id="rId4" Type="http://schemas.openxmlformats.org/officeDocument/2006/relationships/image" Target="../media/image45.png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195.xml"/><Relationship Id="rId18" Type="http://schemas.openxmlformats.org/officeDocument/2006/relationships/image" Target="../media/image55.png"/><Relationship Id="rId3" Type="http://schemas.openxmlformats.org/officeDocument/2006/relationships/customXml" Target="../ink/ink190.xml"/><Relationship Id="rId7" Type="http://schemas.openxmlformats.org/officeDocument/2006/relationships/customXml" Target="../ink/ink192.xml"/><Relationship Id="rId12" Type="http://schemas.openxmlformats.org/officeDocument/2006/relationships/image" Target="../media/image52.png"/><Relationship Id="rId17" Type="http://schemas.openxmlformats.org/officeDocument/2006/relationships/customXml" Target="../ink/ink197.xml"/><Relationship Id="rId2" Type="http://schemas.openxmlformats.org/officeDocument/2006/relationships/image" Target="../media/image44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png"/><Relationship Id="rId11" Type="http://schemas.openxmlformats.org/officeDocument/2006/relationships/customXml" Target="../ink/ink194.xml"/><Relationship Id="rId5" Type="http://schemas.openxmlformats.org/officeDocument/2006/relationships/customXml" Target="../ink/ink191.xml"/><Relationship Id="rId15" Type="http://schemas.openxmlformats.org/officeDocument/2006/relationships/customXml" Target="../ink/ink196.xml"/><Relationship Id="rId10" Type="http://schemas.openxmlformats.org/officeDocument/2006/relationships/image" Target="../media/image51.png"/><Relationship Id="rId19" Type="http://schemas.openxmlformats.org/officeDocument/2006/relationships/customXml" Target="../ink/ink198.xml"/><Relationship Id="rId4" Type="http://schemas.openxmlformats.org/officeDocument/2006/relationships/image" Target="../media/image45.png"/><Relationship Id="rId9" Type="http://schemas.openxmlformats.org/officeDocument/2006/relationships/customXml" Target="../ink/ink193.xml"/><Relationship Id="rId1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204.xml"/><Relationship Id="rId18" Type="http://schemas.openxmlformats.org/officeDocument/2006/relationships/image" Target="../media/image55.png"/><Relationship Id="rId3" Type="http://schemas.openxmlformats.org/officeDocument/2006/relationships/customXml" Target="../ink/ink199.xml"/><Relationship Id="rId21" Type="http://schemas.openxmlformats.org/officeDocument/2006/relationships/customXml" Target="../ink/ink208.xml"/><Relationship Id="rId7" Type="http://schemas.openxmlformats.org/officeDocument/2006/relationships/customXml" Target="../ink/ink201.xml"/><Relationship Id="rId12" Type="http://schemas.openxmlformats.org/officeDocument/2006/relationships/image" Target="../media/image52.png"/><Relationship Id="rId17" Type="http://schemas.openxmlformats.org/officeDocument/2006/relationships/customXml" Target="../ink/ink206.xml"/><Relationship Id="rId2" Type="http://schemas.openxmlformats.org/officeDocument/2006/relationships/image" Target="../media/image44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png"/><Relationship Id="rId11" Type="http://schemas.openxmlformats.org/officeDocument/2006/relationships/customXml" Target="../ink/ink203.xml"/><Relationship Id="rId24" Type="http://schemas.openxmlformats.org/officeDocument/2006/relationships/image" Target="../media/image58.png"/><Relationship Id="rId5" Type="http://schemas.openxmlformats.org/officeDocument/2006/relationships/customXml" Target="../ink/ink200.xml"/><Relationship Id="rId15" Type="http://schemas.openxmlformats.org/officeDocument/2006/relationships/customXml" Target="../ink/ink205.xml"/><Relationship Id="rId23" Type="http://schemas.openxmlformats.org/officeDocument/2006/relationships/customXml" Target="../ink/ink209.xml"/><Relationship Id="rId10" Type="http://schemas.openxmlformats.org/officeDocument/2006/relationships/image" Target="../media/image51.png"/><Relationship Id="rId19" Type="http://schemas.openxmlformats.org/officeDocument/2006/relationships/customXml" Target="../ink/ink207.xml"/><Relationship Id="rId4" Type="http://schemas.openxmlformats.org/officeDocument/2006/relationships/image" Target="../media/image45.png"/><Relationship Id="rId9" Type="http://schemas.openxmlformats.org/officeDocument/2006/relationships/customXml" Target="../ink/ink202.xml"/><Relationship Id="rId14" Type="http://schemas.openxmlformats.org/officeDocument/2006/relationships/image" Target="../media/image53.png"/><Relationship Id="rId22" Type="http://schemas.openxmlformats.org/officeDocument/2006/relationships/image" Target="../media/image57.png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215.xml"/><Relationship Id="rId18" Type="http://schemas.openxmlformats.org/officeDocument/2006/relationships/image" Target="../media/image55.png"/><Relationship Id="rId26" Type="http://schemas.openxmlformats.org/officeDocument/2006/relationships/image" Target="../media/image58.png"/><Relationship Id="rId3" Type="http://schemas.openxmlformats.org/officeDocument/2006/relationships/customXml" Target="../ink/ink210.xml"/><Relationship Id="rId21" Type="http://schemas.openxmlformats.org/officeDocument/2006/relationships/customXml" Target="../ink/ink219.xml"/><Relationship Id="rId7" Type="http://schemas.openxmlformats.org/officeDocument/2006/relationships/customXml" Target="../ink/ink212.xml"/><Relationship Id="rId12" Type="http://schemas.openxmlformats.org/officeDocument/2006/relationships/image" Target="../media/image52.png"/><Relationship Id="rId17" Type="http://schemas.openxmlformats.org/officeDocument/2006/relationships/customXml" Target="../ink/ink217.xml"/><Relationship Id="rId25" Type="http://schemas.openxmlformats.org/officeDocument/2006/relationships/customXml" Target="../ink/ink221.xml"/><Relationship Id="rId2" Type="http://schemas.openxmlformats.org/officeDocument/2006/relationships/image" Target="../media/image44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png"/><Relationship Id="rId11" Type="http://schemas.openxmlformats.org/officeDocument/2006/relationships/customXml" Target="../ink/ink214.xml"/><Relationship Id="rId24" Type="http://schemas.openxmlformats.org/officeDocument/2006/relationships/image" Target="../media/image57.png"/><Relationship Id="rId5" Type="http://schemas.openxmlformats.org/officeDocument/2006/relationships/customXml" Target="../ink/ink211.xml"/><Relationship Id="rId15" Type="http://schemas.openxmlformats.org/officeDocument/2006/relationships/customXml" Target="../ink/ink216.xml"/><Relationship Id="rId23" Type="http://schemas.openxmlformats.org/officeDocument/2006/relationships/customXml" Target="../ink/ink220.xml"/><Relationship Id="rId10" Type="http://schemas.openxmlformats.org/officeDocument/2006/relationships/image" Target="../media/image51.png"/><Relationship Id="rId19" Type="http://schemas.openxmlformats.org/officeDocument/2006/relationships/customXml" Target="../ink/ink218.xml"/><Relationship Id="rId4" Type="http://schemas.openxmlformats.org/officeDocument/2006/relationships/image" Target="../media/image45.png"/><Relationship Id="rId9" Type="http://schemas.openxmlformats.org/officeDocument/2006/relationships/customXml" Target="../ink/ink213.xml"/><Relationship Id="rId14" Type="http://schemas.openxmlformats.org/officeDocument/2006/relationships/image" Target="../media/image53.png"/><Relationship Id="rId22" Type="http://schemas.openxmlformats.org/officeDocument/2006/relationships/image" Target="../media/image59.png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227.xml"/><Relationship Id="rId18" Type="http://schemas.openxmlformats.org/officeDocument/2006/relationships/image" Target="../media/image55.png"/><Relationship Id="rId26" Type="http://schemas.openxmlformats.org/officeDocument/2006/relationships/image" Target="../media/image58.png"/><Relationship Id="rId3" Type="http://schemas.openxmlformats.org/officeDocument/2006/relationships/customXml" Target="../ink/ink222.xml"/><Relationship Id="rId21" Type="http://schemas.openxmlformats.org/officeDocument/2006/relationships/customXml" Target="../ink/ink231.xml"/><Relationship Id="rId7" Type="http://schemas.openxmlformats.org/officeDocument/2006/relationships/customXml" Target="../ink/ink224.xml"/><Relationship Id="rId12" Type="http://schemas.openxmlformats.org/officeDocument/2006/relationships/image" Target="../media/image52.png"/><Relationship Id="rId17" Type="http://schemas.openxmlformats.org/officeDocument/2006/relationships/customXml" Target="../ink/ink229.xml"/><Relationship Id="rId25" Type="http://schemas.openxmlformats.org/officeDocument/2006/relationships/customXml" Target="../ink/ink233.xml"/><Relationship Id="rId2" Type="http://schemas.openxmlformats.org/officeDocument/2006/relationships/image" Target="../media/image44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png"/><Relationship Id="rId11" Type="http://schemas.openxmlformats.org/officeDocument/2006/relationships/customXml" Target="../ink/ink226.xml"/><Relationship Id="rId24" Type="http://schemas.openxmlformats.org/officeDocument/2006/relationships/image" Target="../media/image57.png"/><Relationship Id="rId5" Type="http://schemas.openxmlformats.org/officeDocument/2006/relationships/customXml" Target="../ink/ink223.xml"/><Relationship Id="rId15" Type="http://schemas.openxmlformats.org/officeDocument/2006/relationships/customXml" Target="../ink/ink228.xml"/><Relationship Id="rId23" Type="http://schemas.openxmlformats.org/officeDocument/2006/relationships/customXml" Target="../ink/ink232.xml"/><Relationship Id="rId10" Type="http://schemas.openxmlformats.org/officeDocument/2006/relationships/image" Target="../media/image51.png"/><Relationship Id="rId19" Type="http://schemas.openxmlformats.org/officeDocument/2006/relationships/customXml" Target="../ink/ink230.xml"/><Relationship Id="rId4" Type="http://schemas.openxmlformats.org/officeDocument/2006/relationships/image" Target="../media/image45.png"/><Relationship Id="rId9" Type="http://schemas.openxmlformats.org/officeDocument/2006/relationships/customXml" Target="../ink/ink225.xml"/><Relationship Id="rId14" Type="http://schemas.openxmlformats.org/officeDocument/2006/relationships/image" Target="../media/image53.png"/><Relationship Id="rId22" Type="http://schemas.openxmlformats.org/officeDocument/2006/relationships/image" Target="../media/image59.png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239.xml"/><Relationship Id="rId18" Type="http://schemas.openxmlformats.org/officeDocument/2006/relationships/image" Target="../media/image55.png"/><Relationship Id="rId26" Type="http://schemas.openxmlformats.org/officeDocument/2006/relationships/image" Target="../media/image58.png"/><Relationship Id="rId3" Type="http://schemas.openxmlformats.org/officeDocument/2006/relationships/customXml" Target="../ink/ink234.xml"/><Relationship Id="rId21" Type="http://schemas.openxmlformats.org/officeDocument/2006/relationships/customXml" Target="../ink/ink243.xml"/><Relationship Id="rId7" Type="http://schemas.openxmlformats.org/officeDocument/2006/relationships/customXml" Target="../ink/ink236.xml"/><Relationship Id="rId12" Type="http://schemas.openxmlformats.org/officeDocument/2006/relationships/image" Target="../media/image52.png"/><Relationship Id="rId17" Type="http://schemas.openxmlformats.org/officeDocument/2006/relationships/customXml" Target="../ink/ink241.xml"/><Relationship Id="rId25" Type="http://schemas.openxmlformats.org/officeDocument/2006/relationships/customXml" Target="../ink/ink245.xml"/><Relationship Id="rId2" Type="http://schemas.openxmlformats.org/officeDocument/2006/relationships/image" Target="../media/image44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png"/><Relationship Id="rId11" Type="http://schemas.openxmlformats.org/officeDocument/2006/relationships/customXml" Target="../ink/ink238.xml"/><Relationship Id="rId24" Type="http://schemas.openxmlformats.org/officeDocument/2006/relationships/image" Target="../media/image57.png"/><Relationship Id="rId5" Type="http://schemas.openxmlformats.org/officeDocument/2006/relationships/customXml" Target="../ink/ink235.xml"/><Relationship Id="rId15" Type="http://schemas.openxmlformats.org/officeDocument/2006/relationships/customXml" Target="../ink/ink240.xml"/><Relationship Id="rId23" Type="http://schemas.openxmlformats.org/officeDocument/2006/relationships/customXml" Target="../ink/ink244.xml"/><Relationship Id="rId10" Type="http://schemas.openxmlformats.org/officeDocument/2006/relationships/image" Target="../media/image51.png"/><Relationship Id="rId19" Type="http://schemas.openxmlformats.org/officeDocument/2006/relationships/customXml" Target="../ink/ink242.xml"/><Relationship Id="rId4" Type="http://schemas.openxmlformats.org/officeDocument/2006/relationships/image" Target="../media/image45.png"/><Relationship Id="rId9" Type="http://schemas.openxmlformats.org/officeDocument/2006/relationships/customXml" Target="../ink/ink237.xml"/><Relationship Id="rId14" Type="http://schemas.openxmlformats.org/officeDocument/2006/relationships/image" Target="../media/image53.png"/><Relationship Id="rId22" Type="http://schemas.openxmlformats.org/officeDocument/2006/relationships/image" Target="../media/image59.png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251.xml"/><Relationship Id="rId18" Type="http://schemas.openxmlformats.org/officeDocument/2006/relationships/image" Target="../media/image55.png"/><Relationship Id="rId3" Type="http://schemas.openxmlformats.org/officeDocument/2006/relationships/customXml" Target="../ink/ink246.xml"/><Relationship Id="rId7" Type="http://schemas.openxmlformats.org/officeDocument/2006/relationships/customXml" Target="../ink/ink248.xml"/><Relationship Id="rId12" Type="http://schemas.openxmlformats.org/officeDocument/2006/relationships/image" Target="../media/image52.png"/><Relationship Id="rId17" Type="http://schemas.openxmlformats.org/officeDocument/2006/relationships/customXml" Target="../ink/ink253.xml"/><Relationship Id="rId2" Type="http://schemas.openxmlformats.org/officeDocument/2006/relationships/image" Target="../media/image44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png"/><Relationship Id="rId11" Type="http://schemas.openxmlformats.org/officeDocument/2006/relationships/customXml" Target="../ink/ink250.xml"/><Relationship Id="rId5" Type="http://schemas.openxmlformats.org/officeDocument/2006/relationships/customXml" Target="../ink/ink247.xml"/><Relationship Id="rId15" Type="http://schemas.openxmlformats.org/officeDocument/2006/relationships/customXml" Target="../ink/ink252.xml"/><Relationship Id="rId10" Type="http://schemas.openxmlformats.org/officeDocument/2006/relationships/image" Target="../media/image51.png"/><Relationship Id="rId19" Type="http://schemas.openxmlformats.org/officeDocument/2006/relationships/customXml" Target="../ink/ink254.xml"/><Relationship Id="rId4" Type="http://schemas.openxmlformats.org/officeDocument/2006/relationships/image" Target="../media/image45.png"/><Relationship Id="rId9" Type="http://schemas.openxmlformats.org/officeDocument/2006/relationships/customXml" Target="../ink/ink249.xml"/><Relationship Id="rId14" Type="http://schemas.openxmlformats.org/officeDocument/2006/relationships/image" Target="../media/image53.png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260.xml"/><Relationship Id="rId18" Type="http://schemas.openxmlformats.org/officeDocument/2006/relationships/image" Target="../media/image55.png"/><Relationship Id="rId3" Type="http://schemas.openxmlformats.org/officeDocument/2006/relationships/customXml" Target="../ink/ink255.xml"/><Relationship Id="rId7" Type="http://schemas.openxmlformats.org/officeDocument/2006/relationships/customXml" Target="../ink/ink257.xml"/><Relationship Id="rId12" Type="http://schemas.openxmlformats.org/officeDocument/2006/relationships/image" Target="../media/image52.png"/><Relationship Id="rId17" Type="http://schemas.openxmlformats.org/officeDocument/2006/relationships/customXml" Target="../ink/ink262.xml"/><Relationship Id="rId2" Type="http://schemas.openxmlformats.org/officeDocument/2006/relationships/image" Target="../media/image44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png"/><Relationship Id="rId11" Type="http://schemas.openxmlformats.org/officeDocument/2006/relationships/customXml" Target="../ink/ink259.xml"/><Relationship Id="rId5" Type="http://schemas.openxmlformats.org/officeDocument/2006/relationships/customXml" Target="../ink/ink256.xml"/><Relationship Id="rId15" Type="http://schemas.openxmlformats.org/officeDocument/2006/relationships/customXml" Target="../ink/ink261.xml"/><Relationship Id="rId10" Type="http://schemas.openxmlformats.org/officeDocument/2006/relationships/image" Target="../media/image51.png"/><Relationship Id="rId19" Type="http://schemas.openxmlformats.org/officeDocument/2006/relationships/customXml" Target="../ink/ink263.xml"/><Relationship Id="rId4" Type="http://schemas.openxmlformats.org/officeDocument/2006/relationships/image" Target="../media/image45.png"/><Relationship Id="rId9" Type="http://schemas.openxmlformats.org/officeDocument/2006/relationships/customXml" Target="../ink/ink258.xml"/><Relationship Id="rId14" Type="http://schemas.openxmlformats.org/officeDocument/2006/relationships/image" Target="../media/image53.png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269.xml"/><Relationship Id="rId18" Type="http://schemas.openxmlformats.org/officeDocument/2006/relationships/image" Target="../media/image55.png"/><Relationship Id="rId26" Type="http://schemas.openxmlformats.org/officeDocument/2006/relationships/image" Target="../media/image62.png"/><Relationship Id="rId3" Type="http://schemas.openxmlformats.org/officeDocument/2006/relationships/customXml" Target="../ink/ink264.xml"/><Relationship Id="rId21" Type="http://schemas.openxmlformats.org/officeDocument/2006/relationships/customXml" Target="../ink/ink273.xml"/><Relationship Id="rId7" Type="http://schemas.openxmlformats.org/officeDocument/2006/relationships/customXml" Target="../ink/ink266.xml"/><Relationship Id="rId12" Type="http://schemas.openxmlformats.org/officeDocument/2006/relationships/image" Target="../media/image52.png"/><Relationship Id="rId17" Type="http://schemas.openxmlformats.org/officeDocument/2006/relationships/customXml" Target="../ink/ink271.xml"/><Relationship Id="rId25" Type="http://schemas.openxmlformats.org/officeDocument/2006/relationships/customXml" Target="../ink/ink275.xml"/><Relationship Id="rId2" Type="http://schemas.openxmlformats.org/officeDocument/2006/relationships/image" Target="../media/image44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png"/><Relationship Id="rId11" Type="http://schemas.openxmlformats.org/officeDocument/2006/relationships/customXml" Target="../ink/ink268.xml"/><Relationship Id="rId24" Type="http://schemas.openxmlformats.org/officeDocument/2006/relationships/image" Target="../media/image61.png"/><Relationship Id="rId5" Type="http://schemas.openxmlformats.org/officeDocument/2006/relationships/customXml" Target="../ink/ink265.xml"/><Relationship Id="rId15" Type="http://schemas.openxmlformats.org/officeDocument/2006/relationships/customXml" Target="../ink/ink270.xml"/><Relationship Id="rId23" Type="http://schemas.openxmlformats.org/officeDocument/2006/relationships/customXml" Target="../ink/ink274.xml"/><Relationship Id="rId10" Type="http://schemas.openxmlformats.org/officeDocument/2006/relationships/image" Target="../media/image51.png"/><Relationship Id="rId19" Type="http://schemas.openxmlformats.org/officeDocument/2006/relationships/customXml" Target="../ink/ink272.xml"/><Relationship Id="rId4" Type="http://schemas.openxmlformats.org/officeDocument/2006/relationships/image" Target="../media/image45.png"/><Relationship Id="rId9" Type="http://schemas.openxmlformats.org/officeDocument/2006/relationships/customXml" Target="../ink/ink267.xml"/><Relationship Id="rId14" Type="http://schemas.openxmlformats.org/officeDocument/2006/relationships/image" Target="../media/image53.png"/><Relationship Id="rId22" Type="http://schemas.openxmlformats.org/officeDocument/2006/relationships/image" Target="../media/image60.png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281.xml"/><Relationship Id="rId18" Type="http://schemas.openxmlformats.org/officeDocument/2006/relationships/image" Target="../media/image55.png"/><Relationship Id="rId26" Type="http://schemas.openxmlformats.org/officeDocument/2006/relationships/image" Target="../media/image62.png"/><Relationship Id="rId3" Type="http://schemas.openxmlformats.org/officeDocument/2006/relationships/customXml" Target="../ink/ink276.xml"/><Relationship Id="rId21" Type="http://schemas.openxmlformats.org/officeDocument/2006/relationships/customXml" Target="../ink/ink285.xml"/><Relationship Id="rId7" Type="http://schemas.openxmlformats.org/officeDocument/2006/relationships/customXml" Target="../ink/ink278.xml"/><Relationship Id="rId12" Type="http://schemas.openxmlformats.org/officeDocument/2006/relationships/image" Target="../media/image52.png"/><Relationship Id="rId17" Type="http://schemas.openxmlformats.org/officeDocument/2006/relationships/customXml" Target="../ink/ink283.xml"/><Relationship Id="rId25" Type="http://schemas.openxmlformats.org/officeDocument/2006/relationships/customXml" Target="../ink/ink287.xml"/><Relationship Id="rId2" Type="http://schemas.openxmlformats.org/officeDocument/2006/relationships/image" Target="../media/image44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png"/><Relationship Id="rId11" Type="http://schemas.openxmlformats.org/officeDocument/2006/relationships/customXml" Target="../ink/ink280.xml"/><Relationship Id="rId24" Type="http://schemas.openxmlformats.org/officeDocument/2006/relationships/image" Target="../media/image61.png"/><Relationship Id="rId5" Type="http://schemas.openxmlformats.org/officeDocument/2006/relationships/customXml" Target="../ink/ink277.xml"/><Relationship Id="rId15" Type="http://schemas.openxmlformats.org/officeDocument/2006/relationships/customXml" Target="../ink/ink282.xml"/><Relationship Id="rId23" Type="http://schemas.openxmlformats.org/officeDocument/2006/relationships/customXml" Target="../ink/ink286.xml"/><Relationship Id="rId10" Type="http://schemas.openxmlformats.org/officeDocument/2006/relationships/image" Target="../media/image51.png"/><Relationship Id="rId19" Type="http://schemas.openxmlformats.org/officeDocument/2006/relationships/customXml" Target="../ink/ink284.xml"/><Relationship Id="rId4" Type="http://schemas.openxmlformats.org/officeDocument/2006/relationships/image" Target="../media/image45.png"/><Relationship Id="rId9" Type="http://schemas.openxmlformats.org/officeDocument/2006/relationships/customXml" Target="../ink/ink279.xml"/><Relationship Id="rId14" Type="http://schemas.openxmlformats.org/officeDocument/2006/relationships/image" Target="../media/image53.png"/><Relationship Id="rId22" Type="http://schemas.openxmlformats.org/officeDocument/2006/relationships/image" Target="../media/image60.png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293.xml"/><Relationship Id="rId18" Type="http://schemas.openxmlformats.org/officeDocument/2006/relationships/image" Target="../media/image55.png"/><Relationship Id="rId26" Type="http://schemas.openxmlformats.org/officeDocument/2006/relationships/image" Target="../media/image62.png"/><Relationship Id="rId3" Type="http://schemas.openxmlformats.org/officeDocument/2006/relationships/customXml" Target="../ink/ink288.xml"/><Relationship Id="rId21" Type="http://schemas.openxmlformats.org/officeDocument/2006/relationships/customXml" Target="../ink/ink297.xml"/><Relationship Id="rId7" Type="http://schemas.openxmlformats.org/officeDocument/2006/relationships/customXml" Target="../ink/ink290.xml"/><Relationship Id="rId12" Type="http://schemas.openxmlformats.org/officeDocument/2006/relationships/image" Target="../media/image52.png"/><Relationship Id="rId17" Type="http://schemas.openxmlformats.org/officeDocument/2006/relationships/customXml" Target="../ink/ink295.xml"/><Relationship Id="rId25" Type="http://schemas.openxmlformats.org/officeDocument/2006/relationships/customXml" Target="../ink/ink299.xml"/><Relationship Id="rId2" Type="http://schemas.openxmlformats.org/officeDocument/2006/relationships/image" Target="../media/image44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png"/><Relationship Id="rId11" Type="http://schemas.openxmlformats.org/officeDocument/2006/relationships/customXml" Target="../ink/ink292.xml"/><Relationship Id="rId24" Type="http://schemas.openxmlformats.org/officeDocument/2006/relationships/image" Target="../media/image61.png"/><Relationship Id="rId5" Type="http://schemas.openxmlformats.org/officeDocument/2006/relationships/customXml" Target="../ink/ink289.xml"/><Relationship Id="rId15" Type="http://schemas.openxmlformats.org/officeDocument/2006/relationships/customXml" Target="../ink/ink294.xml"/><Relationship Id="rId23" Type="http://schemas.openxmlformats.org/officeDocument/2006/relationships/customXml" Target="../ink/ink298.xml"/><Relationship Id="rId10" Type="http://schemas.openxmlformats.org/officeDocument/2006/relationships/image" Target="../media/image51.png"/><Relationship Id="rId19" Type="http://schemas.openxmlformats.org/officeDocument/2006/relationships/customXml" Target="../ink/ink296.xml"/><Relationship Id="rId4" Type="http://schemas.openxmlformats.org/officeDocument/2006/relationships/image" Target="../media/image45.png"/><Relationship Id="rId9" Type="http://schemas.openxmlformats.org/officeDocument/2006/relationships/customXml" Target="../ink/ink291.xml"/><Relationship Id="rId14" Type="http://schemas.openxmlformats.org/officeDocument/2006/relationships/image" Target="../media/image53.png"/><Relationship Id="rId22" Type="http://schemas.openxmlformats.org/officeDocument/2006/relationships/image" Target="../media/image60.png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305.xml"/><Relationship Id="rId18" Type="http://schemas.openxmlformats.org/officeDocument/2006/relationships/image" Target="../media/image55.png"/><Relationship Id="rId26" Type="http://schemas.openxmlformats.org/officeDocument/2006/relationships/image" Target="../media/image62.png"/><Relationship Id="rId3" Type="http://schemas.openxmlformats.org/officeDocument/2006/relationships/customXml" Target="../ink/ink300.xml"/><Relationship Id="rId21" Type="http://schemas.openxmlformats.org/officeDocument/2006/relationships/customXml" Target="../ink/ink309.xml"/><Relationship Id="rId7" Type="http://schemas.openxmlformats.org/officeDocument/2006/relationships/customXml" Target="../ink/ink302.xml"/><Relationship Id="rId12" Type="http://schemas.openxmlformats.org/officeDocument/2006/relationships/image" Target="../media/image52.png"/><Relationship Id="rId17" Type="http://schemas.openxmlformats.org/officeDocument/2006/relationships/customXml" Target="../ink/ink307.xml"/><Relationship Id="rId25" Type="http://schemas.openxmlformats.org/officeDocument/2006/relationships/customXml" Target="../ink/ink311.xml"/><Relationship Id="rId2" Type="http://schemas.openxmlformats.org/officeDocument/2006/relationships/image" Target="../media/image44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png"/><Relationship Id="rId11" Type="http://schemas.openxmlformats.org/officeDocument/2006/relationships/customXml" Target="../ink/ink304.xml"/><Relationship Id="rId24" Type="http://schemas.openxmlformats.org/officeDocument/2006/relationships/image" Target="../media/image61.png"/><Relationship Id="rId5" Type="http://schemas.openxmlformats.org/officeDocument/2006/relationships/customXml" Target="../ink/ink301.xml"/><Relationship Id="rId15" Type="http://schemas.openxmlformats.org/officeDocument/2006/relationships/customXml" Target="../ink/ink306.xml"/><Relationship Id="rId23" Type="http://schemas.openxmlformats.org/officeDocument/2006/relationships/customXml" Target="../ink/ink310.xml"/><Relationship Id="rId10" Type="http://schemas.openxmlformats.org/officeDocument/2006/relationships/image" Target="../media/image51.png"/><Relationship Id="rId19" Type="http://schemas.openxmlformats.org/officeDocument/2006/relationships/customXml" Target="../ink/ink308.xml"/><Relationship Id="rId4" Type="http://schemas.openxmlformats.org/officeDocument/2006/relationships/image" Target="../media/image45.png"/><Relationship Id="rId9" Type="http://schemas.openxmlformats.org/officeDocument/2006/relationships/customXml" Target="../ink/ink303.xml"/><Relationship Id="rId14" Type="http://schemas.openxmlformats.org/officeDocument/2006/relationships/image" Target="../media/image53.png"/><Relationship Id="rId22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317.xml"/><Relationship Id="rId18" Type="http://schemas.openxmlformats.org/officeDocument/2006/relationships/image" Target="../media/image55.png"/><Relationship Id="rId26" Type="http://schemas.openxmlformats.org/officeDocument/2006/relationships/image" Target="../media/image62.png"/><Relationship Id="rId3" Type="http://schemas.openxmlformats.org/officeDocument/2006/relationships/customXml" Target="../ink/ink312.xml"/><Relationship Id="rId21" Type="http://schemas.openxmlformats.org/officeDocument/2006/relationships/customXml" Target="../ink/ink321.xml"/><Relationship Id="rId7" Type="http://schemas.openxmlformats.org/officeDocument/2006/relationships/customXml" Target="../ink/ink314.xml"/><Relationship Id="rId12" Type="http://schemas.openxmlformats.org/officeDocument/2006/relationships/image" Target="../media/image52.png"/><Relationship Id="rId17" Type="http://schemas.openxmlformats.org/officeDocument/2006/relationships/customXml" Target="../ink/ink319.xml"/><Relationship Id="rId25" Type="http://schemas.openxmlformats.org/officeDocument/2006/relationships/customXml" Target="../ink/ink323.xml"/><Relationship Id="rId2" Type="http://schemas.openxmlformats.org/officeDocument/2006/relationships/image" Target="../media/image44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png"/><Relationship Id="rId11" Type="http://schemas.openxmlformats.org/officeDocument/2006/relationships/customXml" Target="../ink/ink316.xml"/><Relationship Id="rId24" Type="http://schemas.openxmlformats.org/officeDocument/2006/relationships/image" Target="../media/image61.png"/><Relationship Id="rId5" Type="http://schemas.openxmlformats.org/officeDocument/2006/relationships/customXml" Target="../ink/ink313.xml"/><Relationship Id="rId15" Type="http://schemas.openxmlformats.org/officeDocument/2006/relationships/customXml" Target="../ink/ink318.xml"/><Relationship Id="rId23" Type="http://schemas.openxmlformats.org/officeDocument/2006/relationships/customXml" Target="../ink/ink322.xml"/><Relationship Id="rId10" Type="http://schemas.openxmlformats.org/officeDocument/2006/relationships/image" Target="../media/image51.png"/><Relationship Id="rId19" Type="http://schemas.openxmlformats.org/officeDocument/2006/relationships/customXml" Target="../ink/ink320.xml"/><Relationship Id="rId4" Type="http://schemas.openxmlformats.org/officeDocument/2006/relationships/image" Target="../media/image45.png"/><Relationship Id="rId9" Type="http://schemas.openxmlformats.org/officeDocument/2006/relationships/customXml" Target="../ink/ink315.xml"/><Relationship Id="rId14" Type="http://schemas.openxmlformats.org/officeDocument/2006/relationships/image" Target="../media/image53.png"/><Relationship Id="rId22" Type="http://schemas.openxmlformats.org/officeDocument/2006/relationships/image" Target="../media/image60.png"/></Relationships>
</file>

<file path=ppt/slides/_rels/slide1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329.xml"/><Relationship Id="rId18" Type="http://schemas.openxmlformats.org/officeDocument/2006/relationships/image" Target="../media/image55.png"/><Relationship Id="rId26" Type="http://schemas.openxmlformats.org/officeDocument/2006/relationships/image" Target="../media/image62.png"/><Relationship Id="rId3" Type="http://schemas.openxmlformats.org/officeDocument/2006/relationships/customXml" Target="../ink/ink324.xml"/><Relationship Id="rId21" Type="http://schemas.openxmlformats.org/officeDocument/2006/relationships/customXml" Target="../ink/ink333.xml"/><Relationship Id="rId7" Type="http://schemas.openxmlformats.org/officeDocument/2006/relationships/customXml" Target="../ink/ink326.xml"/><Relationship Id="rId12" Type="http://schemas.openxmlformats.org/officeDocument/2006/relationships/image" Target="../media/image52.png"/><Relationship Id="rId17" Type="http://schemas.openxmlformats.org/officeDocument/2006/relationships/customXml" Target="../ink/ink331.xml"/><Relationship Id="rId25" Type="http://schemas.openxmlformats.org/officeDocument/2006/relationships/customXml" Target="../ink/ink335.xml"/><Relationship Id="rId2" Type="http://schemas.openxmlformats.org/officeDocument/2006/relationships/image" Target="../media/image44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png"/><Relationship Id="rId11" Type="http://schemas.openxmlformats.org/officeDocument/2006/relationships/customXml" Target="../ink/ink328.xml"/><Relationship Id="rId24" Type="http://schemas.openxmlformats.org/officeDocument/2006/relationships/image" Target="../media/image61.png"/><Relationship Id="rId5" Type="http://schemas.openxmlformats.org/officeDocument/2006/relationships/customXml" Target="../ink/ink325.xml"/><Relationship Id="rId15" Type="http://schemas.openxmlformats.org/officeDocument/2006/relationships/customXml" Target="../ink/ink330.xml"/><Relationship Id="rId23" Type="http://schemas.openxmlformats.org/officeDocument/2006/relationships/customXml" Target="../ink/ink334.xml"/><Relationship Id="rId10" Type="http://schemas.openxmlformats.org/officeDocument/2006/relationships/image" Target="../media/image51.png"/><Relationship Id="rId19" Type="http://schemas.openxmlformats.org/officeDocument/2006/relationships/customXml" Target="../ink/ink332.xml"/><Relationship Id="rId4" Type="http://schemas.openxmlformats.org/officeDocument/2006/relationships/image" Target="../media/image45.png"/><Relationship Id="rId9" Type="http://schemas.openxmlformats.org/officeDocument/2006/relationships/customXml" Target="../ink/ink327.xml"/><Relationship Id="rId14" Type="http://schemas.openxmlformats.org/officeDocument/2006/relationships/image" Target="../media/image53.png"/><Relationship Id="rId22" Type="http://schemas.openxmlformats.org/officeDocument/2006/relationships/image" Target="../media/image60.png"/><Relationship Id="rId27" Type="http://schemas.openxmlformats.org/officeDocument/2006/relationships/customXml" Target="../ink/ink336.xml"/></Relationships>
</file>

<file path=ppt/slides/_rels/slide1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342.xml"/><Relationship Id="rId18" Type="http://schemas.openxmlformats.org/officeDocument/2006/relationships/image" Target="../media/image55.png"/><Relationship Id="rId26" Type="http://schemas.openxmlformats.org/officeDocument/2006/relationships/image" Target="../media/image62.png"/><Relationship Id="rId3" Type="http://schemas.openxmlformats.org/officeDocument/2006/relationships/customXml" Target="../ink/ink337.xml"/><Relationship Id="rId21" Type="http://schemas.openxmlformats.org/officeDocument/2006/relationships/customXml" Target="../ink/ink346.xml"/><Relationship Id="rId7" Type="http://schemas.openxmlformats.org/officeDocument/2006/relationships/customXml" Target="../ink/ink339.xml"/><Relationship Id="rId12" Type="http://schemas.openxmlformats.org/officeDocument/2006/relationships/image" Target="../media/image52.png"/><Relationship Id="rId17" Type="http://schemas.openxmlformats.org/officeDocument/2006/relationships/customXml" Target="../ink/ink344.xml"/><Relationship Id="rId25" Type="http://schemas.openxmlformats.org/officeDocument/2006/relationships/customXml" Target="../ink/ink348.xml"/><Relationship Id="rId2" Type="http://schemas.openxmlformats.org/officeDocument/2006/relationships/image" Target="../media/image44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png"/><Relationship Id="rId11" Type="http://schemas.openxmlformats.org/officeDocument/2006/relationships/customXml" Target="../ink/ink341.xml"/><Relationship Id="rId24" Type="http://schemas.openxmlformats.org/officeDocument/2006/relationships/image" Target="../media/image61.png"/><Relationship Id="rId5" Type="http://schemas.openxmlformats.org/officeDocument/2006/relationships/customXml" Target="../ink/ink338.xml"/><Relationship Id="rId15" Type="http://schemas.openxmlformats.org/officeDocument/2006/relationships/customXml" Target="../ink/ink343.xml"/><Relationship Id="rId23" Type="http://schemas.openxmlformats.org/officeDocument/2006/relationships/customXml" Target="../ink/ink347.xml"/><Relationship Id="rId10" Type="http://schemas.openxmlformats.org/officeDocument/2006/relationships/image" Target="../media/image51.png"/><Relationship Id="rId19" Type="http://schemas.openxmlformats.org/officeDocument/2006/relationships/customXml" Target="../ink/ink345.xml"/><Relationship Id="rId4" Type="http://schemas.openxmlformats.org/officeDocument/2006/relationships/image" Target="../media/image45.png"/><Relationship Id="rId9" Type="http://schemas.openxmlformats.org/officeDocument/2006/relationships/customXml" Target="../ink/ink340.xml"/><Relationship Id="rId14" Type="http://schemas.openxmlformats.org/officeDocument/2006/relationships/image" Target="../media/image53.png"/><Relationship Id="rId22" Type="http://schemas.openxmlformats.org/officeDocument/2006/relationships/image" Target="../media/image60.png"/><Relationship Id="rId27" Type="http://schemas.openxmlformats.org/officeDocument/2006/relationships/customXml" Target="../ink/ink349.xml"/></Relationships>
</file>

<file path=ppt/slides/_rels/slide1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355.xml"/><Relationship Id="rId18" Type="http://schemas.openxmlformats.org/officeDocument/2006/relationships/image" Target="../media/image55.png"/><Relationship Id="rId26" Type="http://schemas.openxmlformats.org/officeDocument/2006/relationships/image" Target="../media/image62.png"/><Relationship Id="rId3" Type="http://schemas.openxmlformats.org/officeDocument/2006/relationships/customXml" Target="../ink/ink350.xml"/><Relationship Id="rId21" Type="http://schemas.openxmlformats.org/officeDocument/2006/relationships/customXml" Target="../ink/ink359.xml"/><Relationship Id="rId7" Type="http://schemas.openxmlformats.org/officeDocument/2006/relationships/customXml" Target="../ink/ink352.xml"/><Relationship Id="rId12" Type="http://schemas.openxmlformats.org/officeDocument/2006/relationships/image" Target="../media/image52.png"/><Relationship Id="rId17" Type="http://schemas.openxmlformats.org/officeDocument/2006/relationships/customXml" Target="../ink/ink357.xml"/><Relationship Id="rId25" Type="http://schemas.openxmlformats.org/officeDocument/2006/relationships/customXml" Target="../ink/ink361.xml"/><Relationship Id="rId2" Type="http://schemas.openxmlformats.org/officeDocument/2006/relationships/image" Target="../media/image44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png"/><Relationship Id="rId11" Type="http://schemas.openxmlformats.org/officeDocument/2006/relationships/customXml" Target="../ink/ink354.xml"/><Relationship Id="rId24" Type="http://schemas.openxmlformats.org/officeDocument/2006/relationships/image" Target="../media/image61.png"/><Relationship Id="rId5" Type="http://schemas.openxmlformats.org/officeDocument/2006/relationships/customXml" Target="../ink/ink351.xml"/><Relationship Id="rId15" Type="http://schemas.openxmlformats.org/officeDocument/2006/relationships/customXml" Target="../ink/ink356.xml"/><Relationship Id="rId23" Type="http://schemas.openxmlformats.org/officeDocument/2006/relationships/customXml" Target="../ink/ink360.xml"/><Relationship Id="rId10" Type="http://schemas.openxmlformats.org/officeDocument/2006/relationships/image" Target="../media/image51.png"/><Relationship Id="rId19" Type="http://schemas.openxmlformats.org/officeDocument/2006/relationships/customXml" Target="../ink/ink358.xml"/><Relationship Id="rId4" Type="http://schemas.openxmlformats.org/officeDocument/2006/relationships/image" Target="../media/image45.png"/><Relationship Id="rId9" Type="http://schemas.openxmlformats.org/officeDocument/2006/relationships/customXml" Target="../ink/ink353.xml"/><Relationship Id="rId14" Type="http://schemas.openxmlformats.org/officeDocument/2006/relationships/image" Target="../media/image53.png"/><Relationship Id="rId22" Type="http://schemas.openxmlformats.org/officeDocument/2006/relationships/image" Target="../media/image60.png"/><Relationship Id="rId27" Type="http://schemas.openxmlformats.org/officeDocument/2006/relationships/customXml" Target="../ink/ink362.xml"/></Relationships>
</file>

<file path=ppt/slides/_rels/slide1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368.xml"/><Relationship Id="rId18" Type="http://schemas.openxmlformats.org/officeDocument/2006/relationships/image" Target="../media/image55.png"/><Relationship Id="rId26" Type="http://schemas.openxmlformats.org/officeDocument/2006/relationships/image" Target="../media/image62.png"/><Relationship Id="rId3" Type="http://schemas.openxmlformats.org/officeDocument/2006/relationships/customXml" Target="../ink/ink363.xml"/><Relationship Id="rId21" Type="http://schemas.openxmlformats.org/officeDocument/2006/relationships/customXml" Target="../ink/ink372.xml"/><Relationship Id="rId7" Type="http://schemas.openxmlformats.org/officeDocument/2006/relationships/customXml" Target="../ink/ink365.xml"/><Relationship Id="rId12" Type="http://schemas.openxmlformats.org/officeDocument/2006/relationships/image" Target="../media/image52.png"/><Relationship Id="rId17" Type="http://schemas.openxmlformats.org/officeDocument/2006/relationships/customXml" Target="../ink/ink370.xml"/><Relationship Id="rId25" Type="http://schemas.openxmlformats.org/officeDocument/2006/relationships/customXml" Target="../ink/ink374.xml"/><Relationship Id="rId2" Type="http://schemas.openxmlformats.org/officeDocument/2006/relationships/image" Target="../media/image44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png"/><Relationship Id="rId11" Type="http://schemas.openxmlformats.org/officeDocument/2006/relationships/customXml" Target="../ink/ink367.xml"/><Relationship Id="rId24" Type="http://schemas.openxmlformats.org/officeDocument/2006/relationships/image" Target="../media/image61.png"/><Relationship Id="rId5" Type="http://schemas.openxmlformats.org/officeDocument/2006/relationships/customXml" Target="../ink/ink364.xml"/><Relationship Id="rId15" Type="http://schemas.openxmlformats.org/officeDocument/2006/relationships/customXml" Target="../ink/ink369.xml"/><Relationship Id="rId23" Type="http://schemas.openxmlformats.org/officeDocument/2006/relationships/customXml" Target="../ink/ink373.xml"/><Relationship Id="rId10" Type="http://schemas.openxmlformats.org/officeDocument/2006/relationships/image" Target="../media/image51.png"/><Relationship Id="rId19" Type="http://schemas.openxmlformats.org/officeDocument/2006/relationships/customXml" Target="../ink/ink371.xml"/><Relationship Id="rId4" Type="http://schemas.openxmlformats.org/officeDocument/2006/relationships/image" Target="../media/image45.png"/><Relationship Id="rId9" Type="http://schemas.openxmlformats.org/officeDocument/2006/relationships/customXml" Target="../ink/ink366.xml"/><Relationship Id="rId14" Type="http://schemas.openxmlformats.org/officeDocument/2006/relationships/image" Target="../media/image53.png"/><Relationship Id="rId22" Type="http://schemas.openxmlformats.org/officeDocument/2006/relationships/image" Target="../media/image60.png"/><Relationship Id="rId27" Type="http://schemas.openxmlformats.org/officeDocument/2006/relationships/customXml" Target="../ink/ink375.xml"/></Relationships>
</file>

<file path=ppt/slides/_rels/slide1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381.xml"/><Relationship Id="rId18" Type="http://schemas.openxmlformats.org/officeDocument/2006/relationships/image" Target="../media/image55.png"/><Relationship Id="rId26" Type="http://schemas.openxmlformats.org/officeDocument/2006/relationships/image" Target="../media/image62.png"/><Relationship Id="rId3" Type="http://schemas.openxmlformats.org/officeDocument/2006/relationships/customXml" Target="../ink/ink376.xml"/><Relationship Id="rId21" Type="http://schemas.openxmlformats.org/officeDocument/2006/relationships/customXml" Target="../ink/ink385.xml"/><Relationship Id="rId7" Type="http://schemas.openxmlformats.org/officeDocument/2006/relationships/customXml" Target="../ink/ink378.xml"/><Relationship Id="rId12" Type="http://schemas.openxmlformats.org/officeDocument/2006/relationships/image" Target="../media/image52.png"/><Relationship Id="rId17" Type="http://schemas.openxmlformats.org/officeDocument/2006/relationships/customXml" Target="../ink/ink383.xml"/><Relationship Id="rId25" Type="http://schemas.openxmlformats.org/officeDocument/2006/relationships/customXml" Target="../ink/ink387.xml"/><Relationship Id="rId2" Type="http://schemas.openxmlformats.org/officeDocument/2006/relationships/image" Target="../media/image44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png"/><Relationship Id="rId11" Type="http://schemas.openxmlformats.org/officeDocument/2006/relationships/customXml" Target="../ink/ink380.xml"/><Relationship Id="rId24" Type="http://schemas.openxmlformats.org/officeDocument/2006/relationships/image" Target="../media/image61.png"/><Relationship Id="rId5" Type="http://schemas.openxmlformats.org/officeDocument/2006/relationships/customXml" Target="../ink/ink377.xml"/><Relationship Id="rId15" Type="http://schemas.openxmlformats.org/officeDocument/2006/relationships/customXml" Target="../ink/ink382.xml"/><Relationship Id="rId23" Type="http://schemas.openxmlformats.org/officeDocument/2006/relationships/customXml" Target="../ink/ink386.xml"/><Relationship Id="rId10" Type="http://schemas.openxmlformats.org/officeDocument/2006/relationships/image" Target="../media/image51.png"/><Relationship Id="rId19" Type="http://schemas.openxmlformats.org/officeDocument/2006/relationships/customXml" Target="../ink/ink384.xml"/><Relationship Id="rId4" Type="http://schemas.openxmlformats.org/officeDocument/2006/relationships/image" Target="../media/image45.png"/><Relationship Id="rId9" Type="http://schemas.openxmlformats.org/officeDocument/2006/relationships/customXml" Target="../ink/ink379.xml"/><Relationship Id="rId14" Type="http://schemas.openxmlformats.org/officeDocument/2006/relationships/image" Target="../media/image53.png"/><Relationship Id="rId22" Type="http://schemas.openxmlformats.org/officeDocument/2006/relationships/image" Target="../media/image60.png"/><Relationship Id="rId27" Type="http://schemas.openxmlformats.org/officeDocument/2006/relationships/customXml" Target="../ink/ink388.xml"/></Relationships>
</file>

<file path=ppt/slides/_rels/slide1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customXml" Target="../ink/ink394.xml"/><Relationship Id="rId18" Type="http://schemas.openxmlformats.org/officeDocument/2006/relationships/image" Target="../media/image56.png"/><Relationship Id="rId26" Type="http://schemas.openxmlformats.org/officeDocument/2006/relationships/image" Target="../media/image48.png"/><Relationship Id="rId3" Type="http://schemas.openxmlformats.org/officeDocument/2006/relationships/customXml" Target="../ink/ink389.xml"/><Relationship Id="rId21" Type="http://schemas.openxmlformats.org/officeDocument/2006/relationships/customXml" Target="../ink/ink398.xml"/><Relationship Id="rId7" Type="http://schemas.openxmlformats.org/officeDocument/2006/relationships/customXml" Target="../ink/ink391.xml"/><Relationship Id="rId12" Type="http://schemas.openxmlformats.org/officeDocument/2006/relationships/image" Target="../media/image53.png"/><Relationship Id="rId17" Type="http://schemas.openxmlformats.org/officeDocument/2006/relationships/customXml" Target="../ink/ink396.xml"/><Relationship Id="rId25" Type="http://schemas.openxmlformats.org/officeDocument/2006/relationships/customXml" Target="../ink/ink400.xml"/><Relationship Id="rId2" Type="http://schemas.openxmlformats.org/officeDocument/2006/relationships/image" Target="../media/image44.png"/><Relationship Id="rId16" Type="http://schemas.openxmlformats.org/officeDocument/2006/relationships/image" Target="../media/image55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0.png"/><Relationship Id="rId11" Type="http://schemas.openxmlformats.org/officeDocument/2006/relationships/customXml" Target="../ink/ink393.xml"/><Relationship Id="rId24" Type="http://schemas.openxmlformats.org/officeDocument/2006/relationships/image" Target="../media/image62.png"/><Relationship Id="rId5" Type="http://schemas.openxmlformats.org/officeDocument/2006/relationships/customXml" Target="../ink/ink390.xml"/><Relationship Id="rId15" Type="http://schemas.openxmlformats.org/officeDocument/2006/relationships/customXml" Target="../ink/ink395.xml"/><Relationship Id="rId23" Type="http://schemas.openxmlformats.org/officeDocument/2006/relationships/customXml" Target="../ink/ink399.xml"/><Relationship Id="rId10" Type="http://schemas.openxmlformats.org/officeDocument/2006/relationships/image" Target="../media/image52.png"/><Relationship Id="rId19" Type="http://schemas.openxmlformats.org/officeDocument/2006/relationships/customXml" Target="../ink/ink397.xml"/><Relationship Id="rId4" Type="http://schemas.openxmlformats.org/officeDocument/2006/relationships/image" Target="../media/image45.png"/><Relationship Id="rId9" Type="http://schemas.openxmlformats.org/officeDocument/2006/relationships/customXml" Target="../ink/ink392.xml"/><Relationship Id="rId14" Type="http://schemas.openxmlformats.org/officeDocument/2006/relationships/image" Target="../media/image54.png"/><Relationship Id="rId22" Type="http://schemas.openxmlformats.org/officeDocument/2006/relationships/image" Target="../media/image61.png"/><Relationship Id="rId27" Type="http://schemas.openxmlformats.org/officeDocument/2006/relationships/customXml" Target="../ink/ink401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2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5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3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5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4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5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5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6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5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7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5.png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customXml" Target="../ink/ink1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customXml" Target="../ink/ink14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customXml" Target="../ink/ink16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customXml" Target="../ink/ink18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customXml" Target="../ink/ink20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customXml" Target="../ink/ink2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customXml" Target="../ink/ink24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customXml" Target="../ink/ink27.xml"/><Relationship Id="rId4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customXml" Target="../ink/ink29.xml"/><Relationship Id="rId4" Type="http://schemas.openxmlformats.org/officeDocument/2006/relationships/image" Target="../media/image2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customXml" Target="../ink/ink3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customXml" Target="../ink/ink34.xml"/><Relationship Id="rId4" Type="http://schemas.openxmlformats.org/officeDocument/2006/relationships/image" Target="../media/image2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customXml" Target="../ink/ink36.xml"/><Relationship Id="rId4" Type="http://schemas.openxmlformats.org/officeDocument/2006/relationships/image" Target="../media/image2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customXml" Target="../ink/ink38.xml"/><Relationship Id="rId4" Type="http://schemas.openxmlformats.org/officeDocument/2006/relationships/image" Target="../media/image2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customXml" Target="../ink/ink40.xml"/><Relationship Id="rId4" Type="http://schemas.openxmlformats.org/officeDocument/2006/relationships/image" Target="../media/image2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customXml" Target="../ink/ink42.xml"/><Relationship Id="rId4" Type="http://schemas.openxmlformats.org/officeDocument/2006/relationships/image" Target="../media/image2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customXml" Target="../ink/ink44.xml"/><Relationship Id="rId4" Type="http://schemas.openxmlformats.org/officeDocument/2006/relationships/image" Target="../media/image2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customXml" Target="../ink/ink46.xml"/><Relationship Id="rId4" Type="http://schemas.openxmlformats.org/officeDocument/2006/relationships/image" Target="../media/image2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customXml" Target="../ink/ink48.xml"/><Relationship Id="rId4" Type="http://schemas.openxmlformats.org/officeDocument/2006/relationships/image" Target="../media/image2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customXml" Target="../ink/ink50.xml"/><Relationship Id="rId4" Type="http://schemas.openxmlformats.org/officeDocument/2006/relationships/image" Target="../media/image2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customXml" Target="../ink/ink5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customXml" Target="../ink/ink54.xml"/><Relationship Id="rId4" Type="http://schemas.openxmlformats.org/officeDocument/2006/relationships/image" Target="../media/image2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customXml" Target="../ink/ink56.xml"/><Relationship Id="rId4" Type="http://schemas.openxmlformats.org/officeDocument/2006/relationships/image" Target="../media/image29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7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customXml" Target="../ink/ink58.xml"/><Relationship Id="rId4" Type="http://schemas.openxmlformats.org/officeDocument/2006/relationships/image" Target="../media/image2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customXml" Target="../ink/ink60.xml"/><Relationship Id="rId4" Type="http://schemas.openxmlformats.org/officeDocument/2006/relationships/image" Target="../media/image2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customXml" Target="../ink/ink62.xml"/><Relationship Id="rId4" Type="http://schemas.openxmlformats.org/officeDocument/2006/relationships/image" Target="../media/image2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customXml" Target="../ink/ink64.xml"/><Relationship Id="rId4" Type="http://schemas.openxmlformats.org/officeDocument/2006/relationships/image" Target="../media/image2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customXml" Target="../ink/ink66.xml"/><Relationship Id="rId4" Type="http://schemas.openxmlformats.org/officeDocument/2006/relationships/image" Target="../media/image2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7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customXml" Target="../ink/ink68.xml"/><Relationship Id="rId4" Type="http://schemas.openxmlformats.org/officeDocument/2006/relationships/image" Target="../media/image29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0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customXml" Target="../ink/ink71.xml"/><Relationship Id="rId4" Type="http://schemas.openxmlformats.org/officeDocument/2006/relationships/image" Target="../media/image2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customXml" Target="../ink/ink73.xml"/><Relationship Id="rId4" Type="http://schemas.openxmlformats.org/officeDocument/2006/relationships/image" Target="../media/image2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customXml" Target="../ink/ink75.xml"/><Relationship Id="rId4" Type="http://schemas.openxmlformats.org/officeDocument/2006/relationships/image" Target="../media/image2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6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customXml" Target="../ink/ink77.xml"/><Relationship Id="rId4" Type="http://schemas.openxmlformats.org/officeDocument/2006/relationships/image" Target="../media/image2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customXml" Target="../ink/ink79.xml"/><Relationship Id="rId4" Type="http://schemas.openxmlformats.org/officeDocument/2006/relationships/image" Target="../media/image2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0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customXml" Target="../ink/ink81.xml"/><Relationship Id="rId4" Type="http://schemas.openxmlformats.org/officeDocument/2006/relationships/image" Target="../media/image29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customXml" Target="../ink/ink83.xml"/><Relationship Id="rId4" Type="http://schemas.openxmlformats.org/officeDocument/2006/relationships/image" Target="../media/image29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customXml" Target="../ink/ink85.xml"/><Relationship Id="rId4" Type="http://schemas.openxmlformats.org/officeDocument/2006/relationships/image" Target="../media/image29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6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2.png"/><Relationship Id="rId5" Type="http://schemas.openxmlformats.org/officeDocument/2006/relationships/customXml" Target="../ink/ink87.xml"/><Relationship Id="rId4" Type="http://schemas.openxmlformats.org/officeDocument/2006/relationships/image" Target="../media/image31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customXml" Target="../ink/ink88.xml"/><Relationship Id="rId7" Type="http://schemas.openxmlformats.org/officeDocument/2006/relationships/customXml" Target="../ink/ink90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png"/><Relationship Id="rId5" Type="http://schemas.openxmlformats.org/officeDocument/2006/relationships/customXml" Target="../ink/ink89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4A27-B96F-FF49-952F-8EF3F8AA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70F0-8F8E-46A3-BFFE-96163F9D413B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56401-0EC4-5C4E-B05C-BACA002C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pPr/>
              <a:t>1</a:t>
            </a:fld>
            <a:endParaRPr lang="da-DK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EA49827-CE52-FD4B-8399-162D5E1DD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55F9F9FB-61AF-8548-83E5-79EB62A8C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5" y="4129166"/>
            <a:ext cx="4946648" cy="726435"/>
          </a:xfrm>
        </p:spPr>
        <p:txBody>
          <a:bodyPr/>
          <a:lstStyle/>
          <a:p>
            <a:r>
              <a:rPr lang="en-150" b="0" dirty="0"/>
              <a:t>Recap</a:t>
            </a:r>
            <a:endParaRPr lang="da-DK" b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218C83D-C112-3B45-B0BC-99E9475815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4" y="2403938"/>
            <a:ext cx="4946649" cy="1345417"/>
          </a:xfrm>
        </p:spPr>
        <p:txBody>
          <a:bodyPr/>
          <a:lstStyle/>
          <a:p>
            <a:r>
              <a:rPr lang="en-US" sz="3200" b="0" dirty="0"/>
              <a:t>Virtual memory</a:t>
            </a:r>
            <a:r>
              <a:rPr lang="en-150" sz="3200" b="0" dirty="0"/>
              <a:t> </a:t>
            </a:r>
            <a:r>
              <a:rPr lang="en-US" sz="3200" b="0" dirty="0"/>
              <a:t>allocation and</a:t>
            </a:r>
            <a:r>
              <a:rPr lang="en-150" sz="3200" b="0" dirty="0"/>
              <a:t> </a:t>
            </a:r>
            <a:r>
              <a:rPr lang="en-US" sz="3200" b="0" dirty="0"/>
              <a:t>semaphores</a:t>
            </a:r>
            <a:endParaRPr lang="da-DK" sz="3200" b="0" dirty="0"/>
          </a:p>
        </p:txBody>
      </p:sp>
    </p:spTree>
    <p:extLst>
      <p:ext uri="{BB962C8B-B14F-4D97-AF65-F5344CB8AC3E}">
        <p14:creationId xmlns:p14="http://schemas.microsoft.com/office/powerpoint/2010/main" val="2609762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17276-4722-2D37-4CA0-344D2125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Godt</a:t>
            </a:r>
            <a:r>
              <a:rPr lang="en-150" dirty="0"/>
              <a:t> at vide </a:t>
            </a:r>
            <a:r>
              <a:rPr lang="en-150" dirty="0" err="1"/>
              <a:t>inden</a:t>
            </a:r>
            <a:r>
              <a:rPr lang="en-150" dirty="0"/>
              <a:t> vi </a:t>
            </a:r>
            <a:r>
              <a:rPr lang="en-150" dirty="0" err="1"/>
              <a:t>går</a:t>
            </a:r>
            <a:r>
              <a:rPr lang="en-150" dirty="0"/>
              <a:t> </a:t>
            </a:r>
            <a:r>
              <a:rPr lang="en-150" dirty="0" err="1"/>
              <a:t>i</a:t>
            </a:r>
            <a:r>
              <a:rPr lang="en-150" dirty="0"/>
              <a:t> gang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268110-3E6A-A152-0DFD-2A7D01812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3" y="1117485"/>
            <a:ext cx="11012488" cy="4673600"/>
          </a:xfrm>
        </p:spPr>
        <p:txBody>
          <a:bodyPr/>
          <a:lstStyle/>
          <a:p>
            <a:r>
              <a:rPr lang="en-150" dirty="0" err="1"/>
              <a:t>Hoben</a:t>
            </a:r>
            <a:r>
              <a:rPr lang="en-150" dirty="0"/>
              <a:t> </a:t>
            </a:r>
            <a:r>
              <a:rPr lang="en-150" dirty="0" err="1"/>
              <a:t>vokser</a:t>
            </a:r>
            <a:r>
              <a:rPr lang="en-150" dirty="0"/>
              <a:t> </a:t>
            </a:r>
            <a:r>
              <a:rPr lang="en-150" dirty="0" err="1"/>
              <a:t>opad</a:t>
            </a:r>
            <a:r>
              <a:rPr lang="en-150" dirty="0"/>
              <a:t> </a:t>
            </a:r>
            <a:r>
              <a:rPr lang="en-150" dirty="0" err="1"/>
              <a:t>fra</a:t>
            </a:r>
            <a:r>
              <a:rPr lang="en-150" dirty="0"/>
              <a:t> </a:t>
            </a:r>
            <a:r>
              <a:rPr lang="en-150" dirty="0" err="1"/>
              <a:t>bunden</a:t>
            </a:r>
            <a:r>
              <a:rPr lang="en-150" dirty="0"/>
              <a:t> </a:t>
            </a:r>
            <a:r>
              <a:rPr lang="en-150" dirty="0" err="1"/>
              <a:t>af</a:t>
            </a:r>
            <a:endParaRPr lang="en-150" dirty="0"/>
          </a:p>
          <a:p>
            <a:r>
              <a:rPr lang="en-150" dirty="0"/>
              <a:t>Alle </a:t>
            </a:r>
            <a:r>
              <a:rPr lang="en-150" dirty="0" err="1"/>
              <a:t>eksamensopgaver</a:t>
            </a:r>
            <a:r>
              <a:rPr lang="en-150" dirty="0"/>
              <a:t> </a:t>
            </a:r>
            <a:r>
              <a:rPr lang="en-150" dirty="0" err="1"/>
              <a:t>har</a:t>
            </a:r>
            <a:r>
              <a:rPr lang="en-150" dirty="0"/>
              <a:t> </a:t>
            </a:r>
            <a:r>
              <a:rPr lang="en-150" dirty="0" err="1"/>
              <a:t>indtil</a:t>
            </a:r>
            <a:r>
              <a:rPr lang="en-150" dirty="0"/>
              <a:t> </a:t>
            </a:r>
            <a:r>
              <a:rPr lang="en-150" dirty="0" err="1"/>
              <a:t>videre</a:t>
            </a:r>
            <a:r>
              <a:rPr lang="en-150" dirty="0"/>
              <a:t> </a:t>
            </a:r>
            <a:r>
              <a:rPr lang="en-150" dirty="0" err="1"/>
              <a:t>gjort</a:t>
            </a:r>
            <a:br>
              <a:rPr lang="en-150" dirty="0"/>
            </a:br>
            <a:r>
              <a:rPr lang="en-150" dirty="0" err="1"/>
              <a:t>brugt</a:t>
            </a:r>
            <a:r>
              <a:rPr lang="en-150" dirty="0"/>
              <a:t> </a:t>
            </a:r>
            <a:r>
              <a:rPr lang="en-150" dirty="0" err="1"/>
              <a:t>af</a:t>
            </a:r>
            <a:r>
              <a:rPr lang="en-150" dirty="0"/>
              <a:t> </a:t>
            </a:r>
            <a:r>
              <a:rPr lang="en-150" dirty="0" err="1"/>
              <a:t>en</a:t>
            </a:r>
            <a:r>
              <a:rPr lang="en-150" dirty="0"/>
              <a:t> </a:t>
            </a:r>
            <a:r>
              <a:rPr lang="en-150" i="1" dirty="0"/>
              <a:t>implicit free list. </a:t>
            </a:r>
          </a:p>
          <a:p>
            <a:endParaRPr lang="en-150" i="1" dirty="0"/>
          </a:p>
          <a:p>
            <a:endParaRPr lang="en-150" i="1" dirty="0"/>
          </a:p>
          <a:p>
            <a:r>
              <a:rPr lang="en-150" dirty="0" err="1"/>
              <a:t>Hver</a:t>
            </a:r>
            <a:r>
              <a:rPr lang="en-150" dirty="0"/>
              <a:t> </a:t>
            </a:r>
            <a:r>
              <a:rPr lang="en-150" dirty="0" err="1"/>
              <a:t>blok</a:t>
            </a:r>
            <a:r>
              <a:rPr lang="en-150" dirty="0"/>
              <a:t> </a:t>
            </a:r>
            <a:r>
              <a:rPr lang="en-150" dirty="0" err="1"/>
              <a:t>har</a:t>
            </a:r>
            <a:r>
              <a:rPr lang="en-150" dirty="0"/>
              <a:t> </a:t>
            </a:r>
            <a:r>
              <a:rPr lang="en-150" dirty="0" err="1"/>
              <a:t>en</a:t>
            </a:r>
            <a:r>
              <a:rPr lang="en-150" dirty="0"/>
              <a:t> </a:t>
            </a:r>
            <a:r>
              <a:rPr lang="en-150" i="1" dirty="0"/>
              <a:t>header </a:t>
            </a:r>
            <a:r>
              <a:rPr lang="en-150" dirty="0" err="1"/>
              <a:t>og</a:t>
            </a:r>
            <a:r>
              <a:rPr lang="en-150" dirty="0"/>
              <a:t> </a:t>
            </a:r>
            <a:r>
              <a:rPr lang="en-150" dirty="0" err="1"/>
              <a:t>en</a:t>
            </a:r>
            <a:r>
              <a:rPr lang="en-150" dirty="0"/>
              <a:t> </a:t>
            </a:r>
            <a:r>
              <a:rPr lang="en-150" i="1" dirty="0"/>
              <a:t>footer</a:t>
            </a:r>
            <a:endParaRPr lang="en-150" dirty="0"/>
          </a:p>
          <a:p>
            <a:endParaRPr lang="en-15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E45BD2-0185-8082-40ED-C65326A0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0EF575E-5D9F-07C3-BDED-BA6F7D8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10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17228DC5-7CAA-B0DB-3773-F5BD39FCF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347" y="2085316"/>
            <a:ext cx="3273515" cy="15155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A2AD00E5-AD6B-48CE-83FF-B69B853A6E12}"/>
                  </a:ext>
                </a:extLst>
              </p14:cNvPr>
              <p14:cNvContentPartPr/>
              <p14:nvPr/>
            </p14:nvContentPartPr>
            <p14:xfrm>
              <a:off x="10626365" y="2328997"/>
              <a:ext cx="335880" cy="1222200"/>
            </p14:xfrm>
          </p:contentPart>
        </mc:Choice>
        <mc:Fallback xmlns=""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A2AD00E5-AD6B-48CE-83FF-B69B853A6E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08725" y="2311357"/>
                <a:ext cx="371520" cy="12578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Billede 8">
            <a:extLst>
              <a:ext uri="{FF2B5EF4-FFF2-40B4-BE49-F238E27FC236}">
                <a16:creationId xmlns:a16="http://schemas.microsoft.com/office/drawing/2014/main" id="{5807D1C2-3254-15A7-48F9-619CE1922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715" y="2328997"/>
            <a:ext cx="3351455" cy="7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0824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e 24">
            <a:extLst>
              <a:ext uri="{FF2B5EF4-FFF2-40B4-BE49-F238E27FC236}">
                <a16:creationId xmlns:a16="http://schemas.microsoft.com/office/drawing/2014/main" id="{54BC3F30-F68C-3A99-7401-FE91EF56949F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28" name="Billede 27">
              <a:extLst>
                <a:ext uri="{FF2B5EF4-FFF2-40B4-BE49-F238E27FC236}">
                  <a16:creationId xmlns:a16="http://schemas.microsoft.com/office/drawing/2014/main" id="{CA4E1778-DEE4-4D15-3E87-DC3E0E981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6E7C3D8A-5138-F87D-FA8C-5A05DFEC3B83}"/>
                </a:ext>
              </a:extLst>
            </p:cNvPr>
            <p:cNvSpPr/>
            <p:nvPr/>
          </p:nvSpPr>
          <p:spPr>
            <a:xfrm>
              <a:off x="7199788" y="5078699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44" name="Rektangel 43">
              <a:extLst>
                <a:ext uri="{FF2B5EF4-FFF2-40B4-BE49-F238E27FC236}">
                  <a16:creationId xmlns:a16="http://schemas.microsoft.com/office/drawing/2014/main" id="{70D5DE60-59BD-2FB3-2DA6-03F3988448E9}"/>
                </a:ext>
              </a:extLst>
            </p:cNvPr>
            <p:cNvSpPr/>
            <p:nvPr/>
          </p:nvSpPr>
          <p:spPr>
            <a:xfrm>
              <a:off x="7199788" y="2372343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2)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100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34470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lang="en-150" sz="1600" dirty="0" err="1"/>
              <a:t>Hvilken</a:t>
            </a:r>
            <a:r>
              <a:rPr lang="en-150" sz="1600" dirty="0"/>
              <a:t> </a:t>
            </a:r>
            <a:r>
              <a:rPr lang="en-150" sz="1600" dirty="0" err="1"/>
              <a:t>ny</a:t>
            </a:r>
            <a:r>
              <a:rPr lang="en-150" sz="1600" dirty="0"/>
              <a:t>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r>
              <a:rPr lang="en-150" sz="1600" dirty="0"/>
              <a:t>?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var </a:t>
            </a:r>
            <a:r>
              <a:rPr lang="en-150" sz="1600" b="1" dirty="0" err="1"/>
              <a:t>ikke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. </a:t>
            </a:r>
            <a:r>
              <a:rPr lang="en-150" sz="1600" dirty="0" err="1"/>
              <a:t>Hvad</a:t>
            </a:r>
            <a:r>
              <a:rPr lang="en-150" sz="1600" dirty="0"/>
              <a:t> med </a:t>
            </a:r>
            <a:r>
              <a:rPr lang="en-150" sz="1600" dirty="0" err="1"/>
              <a:t>blokken</a:t>
            </a:r>
            <a:r>
              <a:rPr lang="en-150" sz="1600" dirty="0"/>
              <a:t> </a:t>
            </a:r>
            <a:r>
              <a:rPr lang="en-150" sz="1600" dirty="0" err="1"/>
              <a:t>efter</a:t>
            </a:r>
            <a:r>
              <a:rPr lang="en-150" sz="1600" dirty="0"/>
              <a:t>?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Dens header/footer er 0x13:  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2645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FFE586B0-6711-8EC2-48E1-C652DFB3E6E5}"/>
              </a:ext>
            </a:extLst>
          </p:cNvPr>
          <p:cNvGrpSpPr/>
          <p:nvPr/>
        </p:nvGrpSpPr>
        <p:grpSpPr>
          <a:xfrm>
            <a:off x="1824415" y="2717461"/>
            <a:ext cx="4935984" cy="401910"/>
            <a:chOff x="957231" y="2754134"/>
            <a:chExt cx="4935984" cy="401910"/>
          </a:xfrm>
        </p:grpSpPr>
        <p:cxnSp>
          <p:nvCxnSpPr>
            <p:cNvPr id="35" name="Lige forbindelse 34">
              <a:extLst>
                <a:ext uri="{FF2B5EF4-FFF2-40B4-BE49-F238E27FC236}">
                  <a16:creationId xmlns:a16="http://schemas.microsoft.com/office/drawing/2014/main" id="{FF7E3263-F7AB-D14D-ACC9-6B928BB83A60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kstfelt 35">
              <a:extLst>
                <a:ext uri="{FF2B5EF4-FFF2-40B4-BE49-F238E27FC236}">
                  <a16:creationId xmlns:a16="http://schemas.microsoft.com/office/drawing/2014/main" id="{507A18C4-A5A1-99A0-B807-C3E0E19B2735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7" name="Tekstfelt 36">
              <a:extLst>
                <a:ext uri="{FF2B5EF4-FFF2-40B4-BE49-F238E27FC236}">
                  <a16:creationId xmlns:a16="http://schemas.microsoft.com/office/drawing/2014/main" id="{07825B63-DBFD-CF9E-CFD9-1490BB858F08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8" name="Tekstfelt 37">
              <a:extLst>
                <a:ext uri="{FF2B5EF4-FFF2-40B4-BE49-F238E27FC236}">
                  <a16:creationId xmlns:a16="http://schemas.microsoft.com/office/drawing/2014/main" id="{86C2FC1A-CC57-4E02-D40E-28E7244D489A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9" name="Tekstfelt 38">
              <a:extLst>
                <a:ext uri="{FF2B5EF4-FFF2-40B4-BE49-F238E27FC236}">
                  <a16:creationId xmlns:a16="http://schemas.microsoft.com/office/drawing/2014/main" id="{E4A7BCFF-DE9D-8850-2CE2-193FD376BF12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0" name="Tekstfelt 39">
              <a:extLst>
                <a:ext uri="{FF2B5EF4-FFF2-40B4-BE49-F238E27FC236}">
                  <a16:creationId xmlns:a16="http://schemas.microsoft.com/office/drawing/2014/main" id="{261E1A2E-D161-CDAD-DA50-99F0D29E2555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1" name="Tekstfelt 40">
              <a:extLst>
                <a:ext uri="{FF2B5EF4-FFF2-40B4-BE49-F238E27FC236}">
                  <a16:creationId xmlns:a16="http://schemas.microsoft.com/office/drawing/2014/main" id="{CFEAF908-F0C7-394B-3839-486D2BFFC65A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2" name="Tekstfelt 41">
              <a:extLst>
                <a:ext uri="{FF2B5EF4-FFF2-40B4-BE49-F238E27FC236}">
                  <a16:creationId xmlns:a16="http://schemas.microsoft.com/office/drawing/2014/main" id="{F9DB5CFB-524D-1CBA-809C-B53EF871C09A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3" name="Tekstfelt 42">
              <a:extLst>
                <a:ext uri="{FF2B5EF4-FFF2-40B4-BE49-F238E27FC236}">
                  <a16:creationId xmlns:a16="http://schemas.microsoft.com/office/drawing/2014/main" id="{F7E55C58-AC78-E459-08F3-85EA4B3865B3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</p:grpSp>
      <p:cxnSp>
        <p:nvCxnSpPr>
          <p:cNvPr id="45" name="Lige pilforbindelse 44">
            <a:extLst>
              <a:ext uri="{FF2B5EF4-FFF2-40B4-BE49-F238E27FC236}">
                <a16:creationId xmlns:a16="http://schemas.microsoft.com/office/drawing/2014/main" id="{F4DE30E6-FB52-2B0C-D4D0-02E9324F99D5}"/>
              </a:ext>
            </a:extLst>
          </p:cNvPr>
          <p:cNvCxnSpPr>
            <a:cxnSpLocks/>
          </p:cNvCxnSpPr>
          <p:nvPr/>
        </p:nvCxnSpPr>
        <p:spPr>
          <a:xfrm flipV="1">
            <a:off x="6472999" y="3188315"/>
            <a:ext cx="0" cy="20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kstfelt 46">
            <a:extLst>
              <a:ext uri="{FF2B5EF4-FFF2-40B4-BE49-F238E27FC236}">
                <a16:creationId xmlns:a16="http://schemas.microsoft.com/office/drawing/2014/main" id="{BD2E6FD3-3F5E-723C-B622-B49D1C6A7F06}"/>
              </a:ext>
            </a:extLst>
          </p:cNvPr>
          <p:cNvSpPr txBox="1"/>
          <p:nvPr/>
        </p:nvSpPr>
        <p:spPr>
          <a:xfrm>
            <a:off x="6398463" y="3507275"/>
            <a:ext cx="1216241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dirty="0" err="1"/>
              <a:t>Allokeret</a:t>
            </a:r>
            <a:r>
              <a:rPr lang="en-150" dirty="0"/>
              <a:t>!</a:t>
            </a:r>
            <a:endParaRPr lang="da-DK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8" name="Lige pilforbindelse 47">
            <a:extLst>
              <a:ext uri="{FF2B5EF4-FFF2-40B4-BE49-F238E27FC236}">
                <a16:creationId xmlns:a16="http://schemas.microsoft.com/office/drawing/2014/main" id="{795F7CC9-E524-6C50-64FC-B976E64F1377}"/>
              </a:ext>
            </a:extLst>
          </p:cNvPr>
          <p:cNvCxnSpPr/>
          <p:nvPr/>
        </p:nvCxnSpPr>
        <p:spPr>
          <a:xfrm flipV="1">
            <a:off x="6760399" y="2084832"/>
            <a:ext cx="1770905" cy="810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Lige pilforbindelse 48">
            <a:extLst>
              <a:ext uri="{FF2B5EF4-FFF2-40B4-BE49-F238E27FC236}">
                <a16:creationId xmlns:a16="http://schemas.microsoft.com/office/drawing/2014/main" id="{B9275DDD-74FD-608F-E668-C751C0CBF990}"/>
              </a:ext>
            </a:extLst>
          </p:cNvPr>
          <p:cNvCxnSpPr>
            <a:cxnSpLocks/>
          </p:cNvCxnSpPr>
          <p:nvPr/>
        </p:nvCxnSpPr>
        <p:spPr>
          <a:xfrm flipV="1">
            <a:off x="6760399" y="1152144"/>
            <a:ext cx="1719137" cy="1743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Håndskrift 4">
                <a:extLst>
                  <a:ext uri="{FF2B5EF4-FFF2-40B4-BE49-F238E27FC236}">
                    <a16:creationId xmlns:a16="http://schemas.microsoft.com/office/drawing/2014/main" id="{E369B4A5-1304-8802-5633-A88E95AF17B8}"/>
                  </a:ext>
                </a:extLst>
              </p14:cNvPr>
              <p14:cNvContentPartPr/>
              <p14:nvPr/>
            </p14:nvContentPartPr>
            <p14:xfrm>
              <a:off x="8546424" y="2261640"/>
              <a:ext cx="360" cy="360"/>
            </p14:xfrm>
          </p:contentPart>
        </mc:Choice>
        <mc:Fallback xmlns="">
          <p:pic>
            <p:nvPicPr>
              <p:cNvPr id="5" name="Håndskrift 4">
                <a:extLst>
                  <a:ext uri="{FF2B5EF4-FFF2-40B4-BE49-F238E27FC236}">
                    <a16:creationId xmlns:a16="http://schemas.microsoft.com/office/drawing/2014/main" id="{E369B4A5-1304-8802-5633-A88E95AF17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2424" y="21536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EC393275-303B-066A-A572-83FCDA4CDF2B}"/>
                  </a:ext>
                </a:extLst>
              </p14:cNvPr>
              <p14:cNvContentPartPr/>
              <p14:nvPr/>
            </p14:nvContentPartPr>
            <p14:xfrm>
              <a:off x="8570904" y="1182360"/>
              <a:ext cx="490680" cy="19080"/>
            </p14:xfrm>
          </p:contentPart>
        </mc:Choice>
        <mc:Fallback xmlns=""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EC393275-303B-066A-A572-83FCDA4CDF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16904" y="1074360"/>
                <a:ext cx="5983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B3E51BBD-76AE-DA9B-2B98-72B01B7E46DC}"/>
                  </a:ext>
                </a:extLst>
              </p14:cNvPr>
              <p14:cNvContentPartPr/>
              <p14:nvPr/>
            </p14:nvContentPartPr>
            <p14:xfrm>
              <a:off x="8582784" y="2066520"/>
              <a:ext cx="524160" cy="18720"/>
            </p14:xfrm>
          </p:contentPart>
        </mc:Choice>
        <mc:Fallback xmlns=""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B3E51BBD-76AE-DA9B-2B98-72B01B7E46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29144" y="1958520"/>
                <a:ext cx="631800" cy="2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48255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e 24">
            <a:extLst>
              <a:ext uri="{FF2B5EF4-FFF2-40B4-BE49-F238E27FC236}">
                <a16:creationId xmlns:a16="http://schemas.microsoft.com/office/drawing/2014/main" id="{54BC3F30-F68C-3A99-7401-FE91EF56949F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28" name="Billede 27">
              <a:extLst>
                <a:ext uri="{FF2B5EF4-FFF2-40B4-BE49-F238E27FC236}">
                  <a16:creationId xmlns:a16="http://schemas.microsoft.com/office/drawing/2014/main" id="{CA4E1778-DEE4-4D15-3E87-DC3E0E981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6E7C3D8A-5138-F87D-FA8C-5A05DFEC3B83}"/>
                </a:ext>
              </a:extLst>
            </p:cNvPr>
            <p:cNvSpPr/>
            <p:nvPr/>
          </p:nvSpPr>
          <p:spPr>
            <a:xfrm>
              <a:off x="7199788" y="5078699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44" name="Rektangel 43">
              <a:extLst>
                <a:ext uri="{FF2B5EF4-FFF2-40B4-BE49-F238E27FC236}">
                  <a16:creationId xmlns:a16="http://schemas.microsoft.com/office/drawing/2014/main" id="{70D5DE60-59BD-2FB3-2DA6-03F3988448E9}"/>
                </a:ext>
              </a:extLst>
            </p:cNvPr>
            <p:cNvSpPr/>
            <p:nvPr/>
          </p:nvSpPr>
          <p:spPr>
            <a:xfrm>
              <a:off x="7199788" y="2372343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2)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101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393954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lang="en-150" sz="1600" dirty="0" err="1"/>
              <a:t>Hvilken</a:t>
            </a:r>
            <a:r>
              <a:rPr lang="en-150" sz="1600" dirty="0"/>
              <a:t> </a:t>
            </a:r>
            <a:r>
              <a:rPr lang="en-150" sz="1600" dirty="0" err="1"/>
              <a:t>ny</a:t>
            </a:r>
            <a:r>
              <a:rPr lang="en-150" sz="1600" dirty="0"/>
              <a:t>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r>
              <a:rPr lang="en-150" sz="1600" dirty="0"/>
              <a:t>?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var </a:t>
            </a:r>
            <a:r>
              <a:rPr lang="en-150" sz="1600" b="1" dirty="0" err="1"/>
              <a:t>ikke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. </a:t>
            </a:r>
            <a:r>
              <a:rPr lang="en-150" sz="1600" dirty="0" err="1"/>
              <a:t>Hvad</a:t>
            </a:r>
            <a:r>
              <a:rPr lang="en-150" sz="1600" dirty="0"/>
              <a:t> med </a:t>
            </a:r>
            <a:r>
              <a:rPr lang="en-150" sz="1600" dirty="0" err="1"/>
              <a:t>blokken</a:t>
            </a:r>
            <a:r>
              <a:rPr lang="en-150" sz="1600" dirty="0"/>
              <a:t> </a:t>
            </a:r>
            <a:r>
              <a:rPr lang="en-150" sz="1600" dirty="0" err="1"/>
              <a:t>efter</a:t>
            </a:r>
            <a:r>
              <a:rPr lang="en-150" sz="1600" dirty="0"/>
              <a:t>?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Dens header/footer er 0x13:  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>
                <a:sym typeface="Wingdings" panose="05000000000000000000" pitchFamily="2" charset="2"/>
              </a:rPr>
              <a:t> Vi coalescer den </a:t>
            </a:r>
            <a:r>
              <a:rPr lang="en-150" sz="1600" dirty="0" err="1">
                <a:highlight>
                  <a:srgbClr val="C0C0C0"/>
                </a:highlight>
                <a:sym typeface="Wingdings" panose="05000000000000000000" pitchFamily="2" charset="2"/>
              </a:rPr>
              <a:t>nuværende</a:t>
            </a:r>
            <a:r>
              <a:rPr lang="en-150" sz="1600" dirty="0">
                <a:sym typeface="Wingdings" panose="05000000000000000000" pitchFamily="2" charset="2"/>
              </a:rPr>
              <a:t> </a:t>
            </a:r>
            <a:r>
              <a:rPr lang="en-150" sz="1600" dirty="0" err="1">
                <a:sym typeface="Wingdings" panose="05000000000000000000" pitchFamily="2" charset="2"/>
              </a:rPr>
              <a:t>blok</a:t>
            </a:r>
            <a:r>
              <a:rPr lang="en-150" sz="1600" dirty="0">
                <a:sym typeface="Wingdings" panose="05000000000000000000" pitchFamily="2" charset="2"/>
              </a:rPr>
              <a:t> med </a:t>
            </a:r>
            <a:r>
              <a:rPr lang="en-150" sz="1600" dirty="0" err="1">
                <a:highlight>
                  <a:srgbClr val="FF00FF"/>
                </a:highlight>
                <a:sym typeface="Wingdings" panose="05000000000000000000" pitchFamily="2" charset="2"/>
              </a:rPr>
              <a:t>forrige</a:t>
            </a:r>
            <a:r>
              <a:rPr lang="en-150" sz="1600" dirty="0">
                <a:sym typeface="Wingdings" panose="05000000000000000000" pitchFamily="2" charset="2"/>
              </a:rPr>
              <a:t> </a:t>
            </a:r>
            <a:r>
              <a:rPr lang="en-150" sz="1600" dirty="0" err="1">
                <a:sym typeface="Wingdings" panose="05000000000000000000" pitchFamily="2" charset="2"/>
              </a:rPr>
              <a:t>blok</a:t>
            </a:r>
            <a:r>
              <a:rPr lang="en-150" sz="1600" dirty="0">
                <a:sym typeface="Wingdings" panose="05000000000000000000" pitchFamily="2" charset="2"/>
              </a:rPr>
              <a:t>, men </a:t>
            </a:r>
            <a:r>
              <a:rPr lang="en-150" sz="1600" dirty="0" err="1">
                <a:sym typeface="Wingdings" panose="05000000000000000000" pitchFamily="2" charset="2"/>
              </a:rPr>
              <a:t>ikke</a:t>
            </a:r>
            <a:r>
              <a:rPr lang="en-150" sz="1600" dirty="0">
                <a:sym typeface="Wingdings" panose="05000000000000000000" pitchFamily="2" charset="2"/>
              </a:rPr>
              <a:t> med </a:t>
            </a:r>
            <a:r>
              <a:rPr lang="en-150" sz="1600" dirty="0" err="1">
                <a:sym typeface="Wingdings" panose="05000000000000000000" pitchFamily="2" charset="2"/>
              </a:rPr>
              <a:t>blokken</a:t>
            </a:r>
            <a:r>
              <a:rPr lang="en-150" sz="1600" dirty="0">
                <a:sym typeface="Wingdings" panose="05000000000000000000" pitchFamily="2" charset="2"/>
              </a:rPr>
              <a:t> </a:t>
            </a:r>
            <a:r>
              <a:rPr lang="en-150" sz="1600" dirty="0" err="1">
                <a:highlight>
                  <a:srgbClr val="00FFFF"/>
                </a:highlight>
                <a:sym typeface="Wingdings" panose="05000000000000000000" pitchFamily="2" charset="2"/>
              </a:rPr>
              <a:t>efter</a:t>
            </a:r>
            <a:endParaRPr lang="en-150" sz="1600" dirty="0">
              <a:highlight>
                <a:srgbClr val="00FFFF"/>
              </a:highlight>
            </a:endParaRP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2645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FFE586B0-6711-8EC2-48E1-C652DFB3E6E5}"/>
              </a:ext>
            </a:extLst>
          </p:cNvPr>
          <p:cNvGrpSpPr/>
          <p:nvPr/>
        </p:nvGrpSpPr>
        <p:grpSpPr>
          <a:xfrm>
            <a:off x="1824415" y="2717461"/>
            <a:ext cx="4935984" cy="401910"/>
            <a:chOff x="957231" y="2754134"/>
            <a:chExt cx="4935984" cy="401910"/>
          </a:xfrm>
        </p:grpSpPr>
        <p:cxnSp>
          <p:nvCxnSpPr>
            <p:cNvPr id="35" name="Lige forbindelse 34">
              <a:extLst>
                <a:ext uri="{FF2B5EF4-FFF2-40B4-BE49-F238E27FC236}">
                  <a16:creationId xmlns:a16="http://schemas.microsoft.com/office/drawing/2014/main" id="{FF7E3263-F7AB-D14D-ACC9-6B928BB83A60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kstfelt 35">
              <a:extLst>
                <a:ext uri="{FF2B5EF4-FFF2-40B4-BE49-F238E27FC236}">
                  <a16:creationId xmlns:a16="http://schemas.microsoft.com/office/drawing/2014/main" id="{507A18C4-A5A1-99A0-B807-C3E0E19B2735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7" name="Tekstfelt 36">
              <a:extLst>
                <a:ext uri="{FF2B5EF4-FFF2-40B4-BE49-F238E27FC236}">
                  <a16:creationId xmlns:a16="http://schemas.microsoft.com/office/drawing/2014/main" id="{07825B63-DBFD-CF9E-CFD9-1490BB858F08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8" name="Tekstfelt 37">
              <a:extLst>
                <a:ext uri="{FF2B5EF4-FFF2-40B4-BE49-F238E27FC236}">
                  <a16:creationId xmlns:a16="http://schemas.microsoft.com/office/drawing/2014/main" id="{86C2FC1A-CC57-4E02-D40E-28E7244D489A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9" name="Tekstfelt 38">
              <a:extLst>
                <a:ext uri="{FF2B5EF4-FFF2-40B4-BE49-F238E27FC236}">
                  <a16:creationId xmlns:a16="http://schemas.microsoft.com/office/drawing/2014/main" id="{E4A7BCFF-DE9D-8850-2CE2-193FD376BF12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0" name="Tekstfelt 39">
              <a:extLst>
                <a:ext uri="{FF2B5EF4-FFF2-40B4-BE49-F238E27FC236}">
                  <a16:creationId xmlns:a16="http://schemas.microsoft.com/office/drawing/2014/main" id="{261E1A2E-D161-CDAD-DA50-99F0D29E2555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1" name="Tekstfelt 40">
              <a:extLst>
                <a:ext uri="{FF2B5EF4-FFF2-40B4-BE49-F238E27FC236}">
                  <a16:creationId xmlns:a16="http://schemas.microsoft.com/office/drawing/2014/main" id="{CFEAF908-F0C7-394B-3839-486D2BFFC65A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2" name="Tekstfelt 41">
              <a:extLst>
                <a:ext uri="{FF2B5EF4-FFF2-40B4-BE49-F238E27FC236}">
                  <a16:creationId xmlns:a16="http://schemas.microsoft.com/office/drawing/2014/main" id="{F9DB5CFB-524D-1CBA-809C-B53EF871C09A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3" name="Tekstfelt 42">
              <a:extLst>
                <a:ext uri="{FF2B5EF4-FFF2-40B4-BE49-F238E27FC236}">
                  <a16:creationId xmlns:a16="http://schemas.microsoft.com/office/drawing/2014/main" id="{F7E55C58-AC78-E459-08F3-85EA4B3865B3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</p:grpSp>
      <p:cxnSp>
        <p:nvCxnSpPr>
          <p:cNvPr id="45" name="Lige pilforbindelse 44">
            <a:extLst>
              <a:ext uri="{FF2B5EF4-FFF2-40B4-BE49-F238E27FC236}">
                <a16:creationId xmlns:a16="http://schemas.microsoft.com/office/drawing/2014/main" id="{F4DE30E6-FB52-2B0C-D4D0-02E9324F99D5}"/>
              </a:ext>
            </a:extLst>
          </p:cNvPr>
          <p:cNvCxnSpPr>
            <a:cxnSpLocks/>
          </p:cNvCxnSpPr>
          <p:nvPr/>
        </p:nvCxnSpPr>
        <p:spPr>
          <a:xfrm flipV="1">
            <a:off x="6472999" y="3188315"/>
            <a:ext cx="0" cy="20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kstfelt 46">
            <a:extLst>
              <a:ext uri="{FF2B5EF4-FFF2-40B4-BE49-F238E27FC236}">
                <a16:creationId xmlns:a16="http://schemas.microsoft.com/office/drawing/2014/main" id="{BD2E6FD3-3F5E-723C-B622-B49D1C6A7F06}"/>
              </a:ext>
            </a:extLst>
          </p:cNvPr>
          <p:cNvSpPr txBox="1"/>
          <p:nvPr/>
        </p:nvSpPr>
        <p:spPr>
          <a:xfrm>
            <a:off x="6398463" y="3507275"/>
            <a:ext cx="1216241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dirty="0" err="1"/>
              <a:t>Allokeret</a:t>
            </a:r>
            <a:r>
              <a:rPr lang="en-150" dirty="0"/>
              <a:t>!</a:t>
            </a:r>
            <a:endParaRPr lang="da-DK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8" name="Lige pilforbindelse 47">
            <a:extLst>
              <a:ext uri="{FF2B5EF4-FFF2-40B4-BE49-F238E27FC236}">
                <a16:creationId xmlns:a16="http://schemas.microsoft.com/office/drawing/2014/main" id="{795F7CC9-E524-6C50-64FC-B976E64F1377}"/>
              </a:ext>
            </a:extLst>
          </p:cNvPr>
          <p:cNvCxnSpPr/>
          <p:nvPr/>
        </p:nvCxnSpPr>
        <p:spPr>
          <a:xfrm flipV="1">
            <a:off x="6760399" y="2084832"/>
            <a:ext cx="1770905" cy="810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Lige pilforbindelse 48">
            <a:extLst>
              <a:ext uri="{FF2B5EF4-FFF2-40B4-BE49-F238E27FC236}">
                <a16:creationId xmlns:a16="http://schemas.microsoft.com/office/drawing/2014/main" id="{B9275DDD-74FD-608F-E668-C751C0CBF990}"/>
              </a:ext>
            </a:extLst>
          </p:cNvPr>
          <p:cNvCxnSpPr>
            <a:cxnSpLocks/>
          </p:cNvCxnSpPr>
          <p:nvPr/>
        </p:nvCxnSpPr>
        <p:spPr>
          <a:xfrm flipV="1">
            <a:off x="6760399" y="1152144"/>
            <a:ext cx="1719137" cy="1743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Håndskrift 4">
                <a:extLst>
                  <a:ext uri="{FF2B5EF4-FFF2-40B4-BE49-F238E27FC236}">
                    <a16:creationId xmlns:a16="http://schemas.microsoft.com/office/drawing/2014/main" id="{E369B4A5-1304-8802-5633-A88E95AF17B8}"/>
                  </a:ext>
                </a:extLst>
              </p14:cNvPr>
              <p14:cNvContentPartPr/>
              <p14:nvPr/>
            </p14:nvContentPartPr>
            <p14:xfrm>
              <a:off x="8546424" y="2261640"/>
              <a:ext cx="360" cy="360"/>
            </p14:xfrm>
          </p:contentPart>
        </mc:Choice>
        <mc:Fallback xmlns="">
          <p:pic>
            <p:nvPicPr>
              <p:cNvPr id="5" name="Håndskrift 4">
                <a:extLst>
                  <a:ext uri="{FF2B5EF4-FFF2-40B4-BE49-F238E27FC236}">
                    <a16:creationId xmlns:a16="http://schemas.microsoft.com/office/drawing/2014/main" id="{E369B4A5-1304-8802-5633-A88E95AF17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2424" y="21536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EC393275-303B-066A-A572-83FCDA4CDF2B}"/>
                  </a:ext>
                </a:extLst>
              </p14:cNvPr>
              <p14:cNvContentPartPr/>
              <p14:nvPr/>
            </p14:nvContentPartPr>
            <p14:xfrm>
              <a:off x="8570904" y="1182360"/>
              <a:ext cx="490680" cy="19080"/>
            </p14:xfrm>
          </p:contentPart>
        </mc:Choice>
        <mc:Fallback xmlns=""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EC393275-303B-066A-A572-83FCDA4CDF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16904" y="1074360"/>
                <a:ext cx="5983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B3E51BBD-76AE-DA9B-2B98-72B01B7E46DC}"/>
                  </a:ext>
                </a:extLst>
              </p14:cNvPr>
              <p14:cNvContentPartPr/>
              <p14:nvPr/>
            </p14:nvContentPartPr>
            <p14:xfrm>
              <a:off x="8582784" y="2066520"/>
              <a:ext cx="524160" cy="18720"/>
            </p14:xfrm>
          </p:contentPart>
        </mc:Choice>
        <mc:Fallback xmlns=""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B3E51BBD-76AE-DA9B-2B98-72B01B7E46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29144" y="1958520"/>
                <a:ext cx="6318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5C9F1E41-511E-ED4F-5985-706EE67A7455}"/>
                  </a:ext>
                </a:extLst>
              </p14:cNvPr>
              <p14:cNvContentPartPr/>
              <p14:nvPr/>
            </p14:nvContentPartPr>
            <p14:xfrm>
              <a:off x="8522304" y="5347200"/>
              <a:ext cx="518760" cy="35640"/>
            </p14:xfrm>
          </p:contentPart>
        </mc:Choice>
        <mc:Fallback xmlns=""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5C9F1E41-511E-ED4F-5985-706EE67A745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68304" y="5239560"/>
                <a:ext cx="6264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D344F948-8389-08AD-5D0B-120B16ED60DA}"/>
                  </a:ext>
                </a:extLst>
              </p14:cNvPr>
              <p14:cNvContentPartPr/>
              <p14:nvPr/>
            </p14:nvContentPartPr>
            <p14:xfrm>
              <a:off x="8510064" y="6242160"/>
              <a:ext cx="578520" cy="1260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D344F948-8389-08AD-5D0B-120B16ED60D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56064" y="6134160"/>
                <a:ext cx="6861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Håndskrift 11">
                <a:extLst>
                  <a:ext uri="{FF2B5EF4-FFF2-40B4-BE49-F238E27FC236}">
                    <a16:creationId xmlns:a16="http://schemas.microsoft.com/office/drawing/2014/main" id="{46B069CC-1068-BFF6-E99D-F2FED5B62DCC}"/>
                  </a:ext>
                </a:extLst>
              </p14:cNvPr>
              <p14:cNvContentPartPr/>
              <p14:nvPr/>
            </p14:nvContentPartPr>
            <p14:xfrm>
              <a:off x="8625624" y="5016720"/>
              <a:ext cx="370080" cy="23400"/>
            </p14:xfrm>
          </p:contentPart>
        </mc:Choice>
        <mc:Fallback xmlns="">
          <p:pic>
            <p:nvPicPr>
              <p:cNvPr id="12" name="Håndskrift 11">
                <a:extLst>
                  <a:ext uri="{FF2B5EF4-FFF2-40B4-BE49-F238E27FC236}">
                    <a16:creationId xmlns:a16="http://schemas.microsoft.com/office/drawing/2014/main" id="{46B069CC-1068-BFF6-E99D-F2FED5B62DC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71984" y="4908720"/>
                <a:ext cx="4777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E8AFB388-D63B-2F37-0DFA-D247EB457BE1}"/>
                  </a:ext>
                </a:extLst>
              </p14:cNvPr>
              <p14:cNvContentPartPr/>
              <p14:nvPr/>
            </p14:nvContentPartPr>
            <p14:xfrm>
              <a:off x="8595024" y="2346600"/>
              <a:ext cx="542880" cy="3096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E8AFB388-D63B-2F37-0DFA-D247EB457B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41384" y="2238960"/>
                <a:ext cx="650520" cy="24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5384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e 24">
            <a:extLst>
              <a:ext uri="{FF2B5EF4-FFF2-40B4-BE49-F238E27FC236}">
                <a16:creationId xmlns:a16="http://schemas.microsoft.com/office/drawing/2014/main" id="{54BC3F30-F68C-3A99-7401-FE91EF56949F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28" name="Billede 27">
              <a:extLst>
                <a:ext uri="{FF2B5EF4-FFF2-40B4-BE49-F238E27FC236}">
                  <a16:creationId xmlns:a16="http://schemas.microsoft.com/office/drawing/2014/main" id="{CA4E1778-DEE4-4D15-3E87-DC3E0E981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6E7C3D8A-5138-F87D-FA8C-5A05DFEC3B83}"/>
                </a:ext>
              </a:extLst>
            </p:cNvPr>
            <p:cNvSpPr/>
            <p:nvPr/>
          </p:nvSpPr>
          <p:spPr>
            <a:xfrm>
              <a:off x="7199788" y="5078699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44" name="Rektangel 43">
              <a:extLst>
                <a:ext uri="{FF2B5EF4-FFF2-40B4-BE49-F238E27FC236}">
                  <a16:creationId xmlns:a16="http://schemas.microsoft.com/office/drawing/2014/main" id="{70D5DE60-59BD-2FB3-2DA6-03F3988448E9}"/>
                </a:ext>
              </a:extLst>
            </p:cNvPr>
            <p:cNvSpPr/>
            <p:nvPr/>
          </p:nvSpPr>
          <p:spPr>
            <a:xfrm>
              <a:off x="7199788" y="2372343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2)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102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517064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lang="en-150" sz="1600" dirty="0" err="1"/>
              <a:t>Hvilken</a:t>
            </a:r>
            <a:r>
              <a:rPr lang="en-150" sz="1600" dirty="0"/>
              <a:t> </a:t>
            </a:r>
            <a:r>
              <a:rPr lang="en-150" sz="1600" dirty="0" err="1"/>
              <a:t>ny</a:t>
            </a:r>
            <a:r>
              <a:rPr lang="en-150" sz="1600" dirty="0"/>
              <a:t>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r>
              <a:rPr lang="en-150" sz="1600" dirty="0"/>
              <a:t>?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var </a:t>
            </a:r>
            <a:r>
              <a:rPr lang="en-150" sz="1600" b="1" dirty="0" err="1"/>
              <a:t>ikke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. </a:t>
            </a:r>
            <a:r>
              <a:rPr lang="en-150" sz="1600" dirty="0" err="1"/>
              <a:t>Hvad</a:t>
            </a:r>
            <a:r>
              <a:rPr lang="en-150" sz="1600" dirty="0"/>
              <a:t> med </a:t>
            </a:r>
            <a:r>
              <a:rPr lang="en-150" sz="1600" dirty="0" err="1"/>
              <a:t>blokken</a:t>
            </a:r>
            <a:r>
              <a:rPr lang="en-150" sz="1600" dirty="0"/>
              <a:t> </a:t>
            </a:r>
            <a:r>
              <a:rPr lang="en-150" sz="1600" dirty="0" err="1"/>
              <a:t>efter</a:t>
            </a:r>
            <a:r>
              <a:rPr lang="en-150" sz="1600" dirty="0"/>
              <a:t>?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Dens header/footer er 0x13:  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>
                <a:sym typeface="Wingdings" panose="05000000000000000000" pitchFamily="2" charset="2"/>
              </a:rPr>
              <a:t> Vi coalescer den </a:t>
            </a:r>
            <a:r>
              <a:rPr lang="en-150" sz="1600" dirty="0" err="1">
                <a:highlight>
                  <a:srgbClr val="C0C0C0"/>
                </a:highlight>
                <a:sym typeface="Wingdings" panose="05000000000000000000" pitchFamily="2" charset="2"/>
              </a:rPr>
              <a:t>nuværende</a:t>
            </a:r>
            <a:r>
              <a:rPr lang="en-150" sz="1600" dirty="0">
                <a:sym typeface="Wingdings" panose="05000000000000000000" pitchFamily="2" charset="2"/>
              </a:rPr>
              <a:t> </a:t>
            </a:r>
            <a:r>
              <a:rPr lang="en-150" sz="1600" dirty="0" err="1">
                <a:sym typeface="Wingdings" panose="05000000000000000000" pitchFamily="2" charset="2"/>
              </a:rPr>
              <a:t>blok</a:t>
            </a:r>
            <a:r>
              <a:rPr lang="en-150" sz="1600" dirty="0">
                <a:sym typeface="Wingdings" panose="05000000000000000000" pitchFamily="2" charset="2"/>
              </a:rPr>
              <a:t> med </a:t>
            </a:r>
            <a:r>
              <a:rPr lang="en-150" sz="1600" dirty="0" err="1">
                <a:highlight>
                  <a:srgbClr val="FF00FF"/>
                </a:highlight>
                <a:sym typeface="Wingdings" panose="05000000000000000000" pitchFamily="2" charset="2"/>
              </a:rPr>
              <a:t>forrige</a:t>
            </a:r>
            <a:r>
              <a:rPr lang="en-150" sz="1600" dirty="0">
                <a:sym typeface="Wingdings" panose="05000000000000000000" pitchFamily="2" charset="2"/>
              </a:rPr>
              <a:t> </a:t>
            </a:r>
            <a:r>
              <a:rPr lang="en-150" sz="1600" dirty="0" err="1">
                <a:sym typeface="Wingdings" panose="05000000000000000000" pitchFamily="2" charset="2"/>
              </a:rPr>
              <a:t>blok</a:t>
            </a:r>
            <a:r>
              <a:rPr lang="en-150" sz="1600" dirty="0">
                <a:sym typeface="Wingdings" panose="05000000000000000000" pitchFamily="2" charset="2"/>
              </a:rPr>
              <a:t>, men </a:t>
            </a:r>
            <a:r>
              <a:rPr lang="en-150" sz="1600" dirty="0" err="1">
                <a:sym typeface="Wingdings" panose="05000000000000000000" pitchFamily="2" charset="2"/>
              </a:rPr>
              <a:t>ikke</a:t>
            </a:r>
            <a:r>
              <a:rPr lang="en-150" sz="1600" dirty="0">
                <a:sym typeface="Wingdings" panose="05000000000000000000" pitchFamily="2" charset="2"/>
              </a:rPr>
              <a:t> med </a:t>
            </a:r>
            <a:r>
              <a:rPr lang="en-150" sz="1600" dirty="0" err="1">
                <a:sym typeface="Wingdings" panose="05000000000000000000" pitchFamily="2" charset="2"/>
              </a:rPr>
              <a:t>blokken</a:t>
            </a:r>
            <a:r>
              <a:rPr lang="en-150" sz="1600" dirty="0">
                <a:sym typeface="Wingdings" panose="05000000000000000000" pitchFamily="2" charset="2"/>
              </a:rPr>
              <a:t> </a:t>
            </a:r>
            <a:r>
              <a:rPr lang="en-150" sz="1600" dirty="0" err="1">
                <a:highlight>
                  <a:srgbClr val="00FFFF"/>
                </a:highlight>
                <a:sym typeface="Wingdings" panose="05000000000000000000" pitchFamily="2" charset="2"/>
              </a:rPr>
              <a:t>efter</a:t>
            </a:r>
            <a:endParaRPr lang="en-150" sz="1600" dirty="0">
              <a:highlight>
                <a:srgbClr val="00FFFF"/>
              </a:highlight>
            </a:endParaRP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>
                <a:sym typeface="Wingdings" panose="05000000000000000000" pitchFamily="2" charset="2"/>
              </a:rPr>
              <a:t>Dvs</a:t>
            </a:r>
            <a:r>
              <a:rPr lang="en-150" sz="1600" dirty="0">
                <a:sym typeface="Wingdings" panose="05000000000000000000" pitchFamily="2" charset="2"/>
              </a:rPr>
              <a:t>. </a:t>
            </a:r>
            <a:r>
              <a:rPr lang="en-150" sz="1600" dirty="0" err="1">
                <a:sym typeface="Wingdings" panose="05000000000000000000" pitchFamily="2" charset="2"/>
              </a:rPr>
              <a:t>størrelsen</a:t>
            </a:r>
            <a:r>
              <a:rPr lang="en-150" sz="1600" dirty="0">
                <a:sym typeface="Wingdings" panose="05000000000000000000" pitchFamily="2" charset="2"/>
              </a:rPr>
              <a:t> </a:t>
            </a:r>
            <a:r>
              <a:rPr lang="en-150" sz="1600" dirty="0" err="1">
                <a:sym typeface="Wingdings" panose="05000000000000000000" pitchFamily="2" charset="2"/>
              </a:rPr>
              <a:t>har</a:t>
            </a:r>
            <a:r>
              <a:rPr lang="en-150" sz="1600" dirty="0">
                <a:sym typeface="Wingdings" panose="05000000000000000000" pitchFamily="2" charset="2"/>
              </a:rPr>
              <a:t> </a:t>
            </a:r>
            <a:r>
              <a:rPr lang="en-150" sz="1600" dirty="0" err="1">
                <a:sym typeface="Wingdings" panose="05000000000000000000" pitchFamily="2" charset="2"/>
              </a:rPr>
              <a:t>ændret</a:t>
            </a:r>
            <a:r>
              <a:rPr lang="en-150" sz="1600" dirty="0">
                <a:sym typeface="Wingdings" panose="05000000000000000000" pitchFamily="2" charset="2"/>
              </a:rPr>
              <a:t> sig. 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>
                <a:sym typeface="Wingdings" panose="05000000000000000000" pitchFamily="2" charset="2"/>
              </a:rPr>
              <a:t>Størrelsen</a:t>
            </a:r>
            <a:r>
              <a:rPr lang="en-150" sz="1600" dirty="0">
                <a:sym typeface="Wingdings" panose="05000000000000000000" pitchFamily="2" charset="2"/>
              </a:rPr>
              <a:t> er nu 14 </a:t>
            </a:r>
            <a:r>
              <a:rPr lang="en-150" sz="1600" dirty="0" err="1">
                <a:sym typeface="Wingdings" panose="05000000000000000000" pitchFamily="2" charset="2"/>
              </a:rPr>
              <a:t>rækker</a:t>
            </a:r>
            <a:r>
              <a:rPr lang="en-150" sz="1600" dirty="0">
                <a:sym typeface="Wingdings" panose="05000000000000000000" pitchFamily="2" charset="2"/>
              </a:rPr>
              <a:t>. 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>
                <a:sym typeface="Wingdings" panose="05000000000000000000" pitchFamily="2" charset="2"/>
              </a:rPr>
              <a:t>14 </a:t>
            </a:r>
            <a:r>
              <a:rPr lang="en-150" sz="1600" dirty="0" err="1">
                <a:sym typeface="Wingdings" panose="05000000000000000000" pitchFamily="2" charset="2"/>
              </a:rPr>
              <a:t>rækker</a:t>
            </a:r>
            <a:r>
              <a:rPr lang="en-150" sz="1600" dirty="0">
                <a:sym typeface="Wingdings" panose="05000000000000000000" pitchFamily="2" charset="2"/>
              </a:rPr>
              <a:t> * 4 bytes/pr </a:t>
            </a:r>
            <a:r>
              <a:rPr lang="en-150" sz="1600" dirty="0" err="1">
                <a:sym typeface="Wingdings" panose="05000000000000000000" pitchFamily="2" charset="2"/>
              </a:rPr>
              <a:t>rækker</a:t>
            </a:r>
            <a:r>
              <a:rPr lang="en-150" sz="1600" dirty="0">
                <a:sym typeface="Wingdings" panose="05000000000000000000" pitchFamily="2" charset="2"/>
              </a:rPr>
              <a:t> = 56 bytes. 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>
                <a:sym typeface="Wingdings" panose="05000000000000000000" pitchFamily="2" charset="2"/>
              </a:rPr>
              <a:t>56 </a:t>
            </a:r>
            <a:r>
              <a:rPr lang="en-150" sz="1600" dirty="0" err="1">
                <a:sym typeface="Wingdings" panose="05000000000000000000" pitchFamily="2" charset="2"/>
              </a:rPr>
              <a:t>går</a:t>
            </a:r>
            <a:r>
              <a:rPr lang="en-150" sz="1600" dirty="0">
                <a:sym typeface="Wingdings" panose="05000000000000000000" pitchFamily="2" charset="2"/>
              </a:rPr>
              <a:t> op </a:t>
            </a:r>
            <a:r>
              <a:rPr lang="en-150" sz="1600" dirty="0" err="1">
                <a:sym typeface="Wingdings" panose="05000000000000000000" pitchFamily="2" charset="2"/>
              </a:rPr>
              <a:t>i</a:t>
            </a:r>
            <a:r>
              <a:rPr lang="en-150" sz="1600" dirty="0">
                <a:sym typeface="Wingdings" panose="05000000000000000000" pitchFamily="2" charset="2"/>
              </a:rPr>
              <a:t> 8. 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>
                <a:sym typeface="Wingdings" panose="05000000000000000000" pitchFamily="2" charset="2"/>
              </a:rPr>
              <a:t>Størrelsen</a:t>
            </a:r>
            <a:r>
              <a:rPr lang="en-150" sz="1600" dirty="0">
                <a:sym typeface="Wingdings" panose="05000000000000000000" pitchFamily="2" charset="2"/>
              </a:rPr>
              <a:t> er </a:t>
            </a:r>
            <a:r>
              <a:rPr lang="en-150" sz="1600" dirty="0" err="1">
                <a:sym typeface="Wingdings" panose="05000000000000000000" pitchFamily="2" charset="2"/>
              </a:rPr>
              <a:t>altså</a:t>
            </a:r>
            <a:r>
              <a:rPr lang="en-150" sz="1600" dirty="0">
                <a:sym typeface="Wingdings" panose="05000000000000000000" pitchFamily="2" charset="2"/>
              </a:rPr>
              <a:t> 56. I bit:  </a:t>
            </a: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2645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FFE586B0-6711-8EC2-48E1-C652DFB3E6E5}"/>
              </a:ext>
            </a:extLst>
          </p:cNvPr>
          <p:cNvGrpSpPr/>
          <p:nvPr/>
        </p:nvGrpSpPr>
        <p:grpSpPr>
          <a:xfrm>
            <a:off x="1824415" y="2717461"/>
            <a:ext cx="4935984" cy="401910"/>
            <a:chOff x="957231" y="2754134"/>
            <a:chExt cx="4935984" cy="401910"/>
          </a:xfrm>
        </p:grpSpPr>
        <p:cxnSp>
          <p:nvCxnSpPr>
            <p:cNvPr id="35" name="Lige forbindelse 34">
              <a:extLst>
                <a:ext uri="{FF2B5EF4-FFF2-40B4-BE49-F238E27FC236}">
                  <a16:creationId xmlns:a16="http://schemas.microsoft.com/office/drawing/2014/main" id="{FF7E3263-F7AB-D14D-ACC9-6B928BB83A60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kstfelt 35">
              <a:extLst>
                <a:ext uri="{FF2B5EF4-FFF2-40B4-BE49-F238E27FC236}">
                  <a16:creationId xmlns:a16="http://schemas.microsoft.com/office/drawing/2014/main" id="{507A18C4-A5A1-99A0-B807-C3E0E19B2735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7" name="Tekstfelt 36">
              <a:extLst>
                <a:ext uri="{FF2B5EF4-FFF2-40B4-BE49-F238E27FC236}">
                  <a16:creationId xmlns:a16="http://schemas.microsoft.com/office/drawing/2014/main" id="{07825B63-DBFD-CF9E-CFD9-1490BB858F08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8" name="Tekstfelt 37">
              <a:extLst>
                <a:ext uri="{FF2B5EF4-FFF2-40B4-BE49-F238E27FC236}">
                  <a16:creationId xmlns:a16="http://schemas.microsoft.com/office/drawing/2014/main" id="{86C2FC1A-CC57-4E02-D40E-28E7244D489A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9" name="Tekstfelt 38">
              <a:extLst>
                <a:ext uri="{FF2B5EF4-FFF2-40B4-BE49-F238E27FC236}">
                  <a16:creationId xmlns:a16="http://schemas.microsoft.com/office/drawing/2014/main" id="{E4A7BCFF-DE9D-8850-2CE2-193FD376BF12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0" name="Tekstfelt 39">
              <a:extLst>
                <a:ext uri="{FF2B5EF4-FFF2-40B4-BE49-F238E27FC236}">
                  <a16:creationId xmlns:a16="http://schemas.microsoft.com/office/drawing/2014/main" id="{261E1A2E-D161-CDAD-DA50-99F0D29E2555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1" name="Tekstfelt 40">
              <a:extLst>
                <a:ext uri="{FF2B5EF4-FFF2-40B4-BE49-F238E27FC236}">
                  <a16:creationId xmlns:a16="http://schemas.microsoft.com/office/drawing/2014/main" id="{CFEAF908-F0C7-394B-3839-486D2BFFC65A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2" name="Tekstfelt 41">
              <a:extLst>
                <a:ext uri="{FF2B5EF4-FFF2-40B4-BE49-F238E27FC236}">
                  <a16:creationId xmlns:a16="http://schemas.microsoft.com/office/drawing/2014/main" id="{F9DB5CFB-524D-1CBA-809C-B53EF871C09A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3" name="Tekstfelt 42">
              <a:extLst>
                <a:ext uri="{FF2B5EF4-FFF2-40B4-BE49-F238E27FC236}">
                  <a16:creationId xmlns:a16="http://schemas.microsoft.com/office/drawing/2014/main" id="{F7E55C58-AC78-E459-08F3-85EA4B3865B3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</p:grpSp>
      <p:cxnSp>
        <p:nvCxnSpPr>
          <p:cNvPr id="45" name="Lige pilforbindelse 44">
            <a:extLst>
              <a:ext uri="{FF2B5EF4-FFF2-40B4-BE49-F238E27FC236}">
                <a16:creationId xmlns:a16="http://schemas.microsoft.com/office/drawing/2014/main" id="{F4DE30E6-FB52-2B0C-D4D0-02E9324F99D5}"/>
              </a:ext>
            </a:extLst>
          </p:cNvPr>
          <p:cNvCxnSpPr>
            <a:cxnSpLocks/>
          </p:cNvCxnSpPr>
          <p:nvPr/>
        </p:nvCxnSpPr>
        <p:spPr>
          <a:xfrm flipV="1">
            <a:off x="6472999" y="3188315"/>
            <a:ext cx="0" cy="20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kstfelt 46">
            <a:extLst>
              <a:ext uri="{FF2B5EF4-FFF2-40B4-BE49-F238E27FC236}">
                <a16:creationId xmlns:a16="http://schemas.microsoft.com/office/drawing/2014/main" id="{BD2E6FD3-3F5E-723C-B622-B49D1C6A7F06}"/>
              </a:ext>
            </a:extLst>
          </p:cNvPr>
          <p:cNvSpPr txBox="1"/>
          <p:nvPr/>
        </p:nvSpPr>
        <p:spPr>
          <a:xfrm>
            <a:off x="6398463" y="3507275"/>
            <a:ext cx="1216241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dirty="0" err="1"/>
              <a:t>Allokeret</a:t>
            </a:r>
            <a:r>
              <a:rPr lang="en-150" dirty="0"/>
              <a:t>!</a:t>
            </a:r>
            <a:endParaRPr lang="da-DK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8" name="Lige pilforbindelse 47">
            <a:extLst>
              <a:ext uri="{FF2B5EF4-FFF2-40B4-BE49-F238E27FC236}">
                <a16:creationId xmlns:a16="http://schemas.microsoft.com/office/drawing/2014/main" id="{795F7CC9-E524-6C50-64FC-B976E64F1377}"/>
              </a:ext>
            </a:extLst>
          </p:cNvPr>
          <p:cNvCxnSpPr/>
          <p:nvPr/>
        </p:nvCxnSpPr>
        <p:spPr>
          <a:xfrm flipV="1">
            <a:off x="6760399" y="2084832"/>
            <a:ext cx="1770905" cy="810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Lige pilforbindelse 48">
            <a:extLst>
              <a:ext uri="{FF2B5EF4-FFF2-40B4-BE49-F238E27FC236}">
                <a16:creationId xmlns:a16="http://schemas.microsoft.com/office/drawing/2014/main" id="{B9275DDD-74FD-608F-E668-C751C0CBF990}"/>
              </a:ext>
            </a:extLst>
          </p:cNvPr>
          <p:cNvCxnSpPr>
            <a:cxnSpLocks/>
          </p:cNvCxnSpPr>
          <p:nvPr/>
        </p:nvCxnSpPr>
        <p:spPr>
          <a:xfrm flipV="1">
            <a:off x="6760399" y="1152144"/>
            <a:ext cx="1719137" cy="1743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Håndskrift 4">
                <a:extLst>
                  <a:ext uri="{FF2B5EF4-FFF2-40B4-BE49-F238E27FC236}">
                    <a16:creationId xmlns:a16="http://schemas.microsoft.com/office/drawing/2014/main" id="{E369B4A5-1304-8802-5633-A88E95AF17B8}"/>
                  </a:ext>
                </a:extLst>
              </p14:cNvPr>
              <p14:cNvContentPartPr/>
              <p14:nvPr/>
            </p14:nvContentPartPr>
            <p14:xfrm>
              <a:off x="8546424" y="2261640"/>
              <a:ext cx="360" cy="360"/>
            </p14:xfrm>
          </p:contentPart>
        </mc:Choice>
        <mc:Fallback xmlns="">
          <p:pic>
            <p:nvPicPr>
              <p:cNvPr id="5" name="Håndskrift 4">
                <a:extLst>
                  <a:ext uri="{FF2B5EF4-FFF2-40B4-BE49-F238E27FC236}">
                    <a16:creationId xmlns:a16="http://schemas.microsoft.com/office/drawing/2014/main" id="{E369B4A5-1304-8802-5633-A88E95AF17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2424" y="21536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EC393275-303B-066A-A572-83FCDA4CDF2B}"/>
                  </a:ext>
                </a:extLst>
              </p14:cNvPr>
              <p14:cNvContentPartPr/>
              <p14:nvPr/>
            </p14:nvContentPartPr>
            <p14:xfrm>
              <a:off x="8570904" y="1182360"/>
              <a:ext cx="490680" cy="19080"/>
            </p14:xfrm>
          </p:contentPart>
        </mc:Choice>
        <mc:Fallback xmlns=""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EC393275-303B-066A-A572-83FCDA4CDF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16904" y="1074360"/>
                <a:ext cx="5983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B3E51BBD-76AE-DA9B-2B98-72B01B7E46DC}"/>
                  </a:ext>
                </a:extLst>
              </p14:cNvPr>
              <p14:cNvContentPartPr/>
              <p14:nvPr/>
            </p14:nvContentPartPr>
            <p14:xfrm>
              <a:off x="8582784" y="2066520"/>
              <a:ext cx="524160" cy="18720"/>
            </p14:xfrm>
          </p:contentPart>
        </mc:Choice>
        <mc:Fallback xmlns=""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B3E51BBD-76AE-DA9B-2B98-72B01B7E46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29144" y="1958520"/>
                <a:ext cx="6318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5C9F1E41-511E-ED4F-5985-706EE67A7455}"/>
                  </a:ext>
                </a:extLst>
              </p14:cNvPr>
              <p14:cNvContentPartPr/>
              <p14:nvPr/>
            </p14:nvContentPartPr>
            <p14:xfrm>
              <a:off x="8522304" y="5347200"/>
              <a:ext cx="518760" cy="35640"/>
            </p14:xfrm>
          </p:contentPart>
        </mc:Choice>
        <mc:Fallback xmlns=""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5C9F1E41-511E-ED4F-5985-706EE67A745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68304" y="5239560"/>
                <a:ext cx="6264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D344F948-8389-08AD-5D0B-120B16ED60DA}"/>
                  </a:ext>
                </a:extLst>
              </p14:cNvPr>
              <p14:cNvContentPartPr/>
              <p14:nvPr/>
            </p14:nvContentPartPr>
            <p14:xfrm>
              <a:off x="8510064" y="6242160"/>
              <a:ext cx="578520" cy="1260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D344F948-8389-08AD-5D0B-120B16ED60D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56064" y="6134160"/>
                <a:ext cx="6861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Håndskrift 11">
                <a:extLst>
                  <a:ext uri="{FF2B5EF4-FFF2-40B4-BE49-F238E27FC236}">
                    <a16:creationId xmlns:a16="http://schemas.microsoft.com/office/drawing/2014/main" id="{46B069CC-1068-BFF6-E99D-F2FED5B62DCC}"/>
                  </a:ext>
                </a:extLst>
              </p14:cNvPr>
              <p14:cNvContentPartPr/>
              <p14:nvPr/>
            </p14:nvContentPartPr>
            <p14:xfrm>
              <a:off x="8625624" y="5016720"/>
              <a:ext cx="370080" cy="23400"/>
            </p14:xfrm>
          </p:contentPart>
        </mc:Choice>
        <mc:Fallback xmlns="">
          <p:pic>
            <p:nvPicPr>
              <p:cNvPr id="12" name="Håndskrift 11">
                <a:extLst>
                  <a:ext uri="{FF2B5EF4-FFF2-40B4-BE49-F238E27FC236}">
                    <a16:creationId xmlns:a16="http://schemas.microsoft.com/office/drawing/2014/main" id="{46B069CC-1068-BFF6-E99D-F2FED5B62DC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71984" y="4908720"/>
                <a:ext cx="4777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E8AFB388-D63B-2F37-0DFA-D247EB457BE1}"/>
                  </a:ext>
                </a:extLst>
              </p14:cNvPr>
              <p14:cNvContentPartPr/>
              <p14:nvPr/>
            </p14:nvContentPartPr>
            <p14:xfrm>
              <a:off x="8595024" y="2346600"/>
              <a:ext cx="542880" cy="3096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E8AFB388-D63B-2F37-0DFA-D247EB457B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41384" y="2238960"/>
                <a:ext cx="650520" cy="246600"/>
              </a:xfrm>
              <a:prstGeom prst="rect">
                <a:avLst/>
              </a:prstGeom>
            </p:spPr>
          </p:pic>
        </mc:Fallback>
      </mc:AlternateContent>
      <p:cxnSp>
        <p:nvCxnSpPr>
          <p:cNvPr id="27" name="Lige forbindelse 26">
            <a:extLst>
              <a:ext uri="{FF2B5EF4-FFF2-40B4-BE49-F238E27FC236}">
                <a16:creationId xmlns:a16="http://schemas.microsoft.com/office/drawing/2014/main" id="{B68A1275-74B5-8190-7D26-646D6FE13380}"/>
              </a:ext>
            </a:extLst>
          </p:cNvPr>
          <p:cNvCxnSpPr>
            <a:cxnSpLocks/>
          </p:cNvCxnSpPr>
          <p:nvPr/>
        </p:nvCxnSpPr>
        <p:spPr>
          <a:xfrm>
            <a:off x="1672912" y="6390097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kstfelt 29">
            <a:extLst>
              <a:ext uri="{FF2B5EF4-FFF2-40B4-BE49-F238E27FC236}">
                <a16:creationId xmlns:a16="http://schemas.microsoft.com/office/drawing/2014/main" id="{79E4EC62-3CDC-C239-9B46-438E4BAD9258}"/>
              </a:ext>
            </a:extLst>
          </p:cNvPr>
          <p:cNvSpPr txBox="1"/>
          <p:nvPr/>
        </p:nvSpPr>
        <p:spPr>
          <a:xfrm>
            <a:off x="1754888" y="6009037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BA0412DD-B447-AD3A-8200-3635D5150223}"/>
              </a:ext>
            </a:extLst>
          </p:cNvPr>
          <p:cNvSpPr txBox="1"/>
          <p:nvPr/>
        </p:nvSpPr>
        <p:spPr>
          <a:xfrm>
            <a:off x="2368927" y="6006045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8F099B62-C6A5-87E6-E704-1F2E60575FC8}"/>
              </a:ext>
            </a:extLst>
          </p:cNvPr>
          <p:cNvSpPr txBox="1"/>
          <p:nvPr/>
        </p:nvSpPr>
        <p:spPr>
          <a:xfrm>
            <a:off x="3009599" y="5976461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EEA242BE-EC12-05DC-00A6-AC266EA86126}"/>
              </a:ext>
            </a:extLst>
          </p:cNvPr>
          <p:cNvSpPr txBox="1"/>
          <p:nvPr/>
        </p:nvSpPr>
        <p:spPr>
          <a:xfrm>
            <a:off x="3647974" y="5991253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BD15EB3E-51AE-77BB-0286-B909A7CB1606}"/>
              </a:ext>
            </a:extLst>
          </p:cNvPr>
          <p:cNvSpPr txBox="1"/>
          <p:nvPr/>
        </p:nvSpPr>
        <p:spPr>
          <a:xfrm>
            <a:off x="4269410" y="5991253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Tekstfelt 49">
            <a:extLst>
              <a:ext uri="{FF2B5EF4-FFF2-40B4-BE49-F238E27FC236}">
                <a16:creationId xmlns:a16="http://schemas.microsoft.com/office/drawing/2014/main" id="{57386289-52B9-C214-479B-1BB5C331544F}"/>
              </a:ext>
            </a:extLst>
          </p:cNvPr>
          <p:cNvSpPr txBox="1"/>
          <p:nvPr/>
        </p:nvSpPr>
        <p:spPr>
          <a:xfrm>
            <a:off x="4890846" y="6011652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1" name="Tekstfelt 50">
            <a:extLst>
              <a:ext uri="{FF2B5EF4-FFF2-40B4-BE49-F238E27FC236}">
                <a16:creationId xmlns:a16="http://schemas.microsoft.com/office/drawing/2014/main" id="{E9C9DE25-103A-9048-2951-9188A61CCF2D}"/>
              </a:ext>
            </a:extLst>
          </p:cNvPr>
          <p:cNvSpPr txBox="1"/>
          <p:nvPr/>
        </p:nvSpPr>
        <p:spPr>
          <a:xfrm>
            <a:off x="5521536" y="5998649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2" name="Tekstfelt 51">
            <a:extLst>
              <a:ext uri="{FF2B5EF4-FFF2-40B4-BE49-F238E27FC236}">
                <a16:creationId xmlns:a16="http://schemas.microsoft.com/office/drawing/2014/main" id="{B5CC4F26-AEFD-6E27-037B-BEC1D44C8304}"/>
              </a:ext>
            </a:extLst>
          </p:cNvPr>
          <p:cNvSpPr txBox="1"/>
          <p:nvPr/>
        </p:nvSpPr>
        <p:spPr>
          <a:xfrm>
            <a:off x="6152226" y="6006045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403134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e 17">
            <a:extLst>
              <a:ext uri="{FF2B5EF4-FFF2-40B4-BE49-F238E27FC236}">
                <a16:creationId xmlns:a16="http://schemas.microsoft.com/office/drawing/2014/main" id="{90F657E8-DE73-A232-2217-13B22E8FCEA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19" name="Billede 18">
              <a:extLst>
                <a:ext uri="{FF2B5EF4-FFF2-40B4-BE49-F238E27FC236}">
                  <a16:creationId xmlns:a16="http://schemas.microsoft.com/office/drawing/2014/main" id="{2E007626-3B8C-4945-CECF-5AAEF689B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EAC403F0-BF13-5034-9EFE-C325C42850CA}"/>
                </a:ext>
              </a:extLst>
            </p:cNvPr>
            <p:cNvSpPr/>
            <p:nvPr/>
          </p:nvSpPr>
          <p:spPr>
            <a:xfrm>
              <a:off x="7199788" y="5078699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5" name="Rektangel 24">
              <a:extLst>
                <a:ext uri="{FF2B5EF4-FFF2-40B4-BE49-F238E27FC236}">
                  <a16:creationId xmlns:a16="http://schemas.microsoft.com/office/drawing/2014/main" id="{9EA9F83C-720F-650A-697B-52B1BAC78529}"/>
                </a:ext>
              </a:extLst>
            </p:cNvPr>
            <p:cNvSpPr/>
            <p:nvPr/>
          </p:nvSpPr>
          <p:spPr>
            <a:xfrm>
              <a:off x="7199788" y="2372343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2)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103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196977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lang="en-150" sz="1600" dirty="0" err="1"/>
              <a:t>Hvilken</a:t>
            </a:r>
            <a:r>
              <a:rPr lang="en-150" sz="1600" dirty="0"/>
              <a:t> </a:t>
            </a:r>
            <a:r>
              <a:rPr lang="en-150" sz="1600" dirty="0" err="1"/>
              <a:t>ny</a:t>
            </a:r>
            <a:r>
              <a:rPr lang="en-150" sz="1600" dirty="0"/>
              <a:t>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r>
              <a:rPr lang="en-150" sz="1600" dirty="0"/>
              <a:t>? </a:t>
            </a:r>
            <a:endParaRPr lang="en-150" sz="1600" dirty="0">
              <a:sym typeface="Wingdings" panose="05000000000000000000" pitchFamily="2" charset="2"/>
            </a:endParaRP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>
                <a:sym typeface="Wingdings" panose="05000000000000000000" pitchFamily="2" charset="2"/>
              </a:rPr>
              <a:t>Størrelsen</a:t>
            </a:r>
            <a:r>
              <a:rPr lang="en-150" sz="1600" dirty="0">
                <a:sym typeface="Wingdings" panose="05000000000000000000" pitchFamily="2" charset="2"/>
              </a:rPr>
              <a:t> er 56 byte. I bit var det:  </a:t>
            </a: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2645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EF067959-01AD-9175-6904-204F64807E61}"/>
              </a:ext>
            </a:extLst>
          </p:cNvPr>
          <p:cNvCxnSpPr>
            <a:cxnSpLocks/>
          </p:cNvCxnSpPr>
          <p:nvPr/>
        </p:nvCxnSpPr>
        <p:spPr>
          <a:xfrm>
            <a:off x="1778832" y="2859781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E6754F59-5287-CE0D-92AE-4B7B8881CE7E}"/>
              </a:ext>
            </a:extLst>
          </p:cNvPr>
          <p:cNvSpPr txBox="1"/>
          <p:nvPr/>
        </p:nvSpPr>
        <p:spPr>
          <a:xfrm>
            <a:off x="1860808" y="2478721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1ACBBE00-8B23-CA84-D93F-3458078D0F3D}"/>
              </a:ext>
            </a:extLst>
          </p:cNvPr>
          <p:cNvSpPr txBox="1"/>
          <p:nvPr/>
        </p:nvSpPr>
        <p:spPr>
          <a:xfrm>
            <a:off x="2474847" y="2475729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CE656FFA-A57A-B75C-744E-8F87813BAE51}"/>
              </a:ext>
            </a:extLst>
          </p:cNvPr>
          <p:cNvSpPr txBox="1"/>
          <p:nvPr/>
        </p:nvSpPr>
        <p:spPr>
          <a:xfrm>
            <a:off x="3115519" y="2446145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51D78EEB-3A85-B896-D18F-E27E520BA3F8}"/>
              </a:ext>
            </a:extLst>
          </p:cNvPr>
          <p:cNvSpPr txBox="1"/>
          <p:nvPr/>
        </p:nvSpPr>
        <p:spPr>
          <a:xfrm>
            <a:off x="3753894" y="2460937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296409C8-E637-EFBC-0508-599B7C97977E}"/>
              </a:ext>
            </a:extLst>
          </p:cNvPr>
          <p:cNvSpPr txBox="1"/>
          <p:nvPr/>
        </p:nvSpPr>
        <p:spPr>
          <a:xfrm>
            <a:off x="4375330" y="2460937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4AD8548C-3172-A2EE-75FF-801BEDF96AC9}"/>
              </a:ext>
            </a:extLst>
          </p:cNvPr>
          <p:cNvSpPr txBox="1"/>
          <p:nvPr/>
        </p:nvSpPr>
        <p:spPr>
          <a:xfrm>
            <a:off x="4996766" y="24813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5A4EA080-CD0F-1430-0D3A-4B638AED83E6}"/>
              </a:ext>
            </a:extLst>
          </p:cNvPr>
          <p:cNvSpPr txBox="1"/>
          <p:nvPr/>
        </p:nvSpPr>
        <p:spPr>
          <a:xfrm>
            <a:off x="5627456" y="2468333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EB6BF590-2BDE-15AC-C24B-FF5ACC49EE10}"/>
              </a:ext>
            </a:extLst>
          </p:cNvPr>
          <p:cNvSpPr txBox="1"/>
          <p:nvPr/>
        </p:nvSpPr>
        <p:spPr>
          <a:xfrm>
            <a:off x="6258146" y="2475729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Håndskrift 27">
                <a:extLst>
                  <a:ext uri="{FF2B5EF4-FFF2-40B4-BE49-F238E27FC236}">
                    <a16:creationId xmlns:a16="http://schemas.microsoft.com/office/drawing/2014/main" id="{F4A0991F-2082-5D74-B1BB-BFB7608AACE3}"/>
                  </a:ext>
                </a:extLst>
              </p14:cNvPr>
              <p14:cNvContentPartPr/>
              <p14:nvPr/>
            </p14:nvContentPartPr>
            <p14:xfrm>
              <a:off x="7284624" y="2267760"/>
              <a:ext cx="597600" cy="4096800"/>
            </p14:xfrm>
          </p:contentPart>
        </mc:Choice>
        <mc:Fallback xmlns="">
          <p:pic>
            <p:nvPicPr>
              <p:cNvPr id="28" name="Håndskrift 27">
                <a:extLst>
                  <a:ext uri="{FF2B5EF4-FFF2-40B4-BE49-F238E27FC236}">
                    <a16:creationId xmlns:a16="http://schemas.microsoft.com/office/drawing/2014/main" id="{F4A0991F-2082-5D74-B1BB-BFB7608AAC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5984" y="2258760"/>
                <a:ext cx="615240" cy="41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Håndskrift 28">
                <a:extLst>
                  <a:ext uri="{FF2B5EF4-FFF2-40B4-BE49-F238E27FC236}">
                    <a16:creationId xmlns:a16="http://schemas.microsoft.com/office/drawing/2014/main" id="{AE3A9E42-86E4-BC0E-B24D-ED4BF4F2BECF}"/>
                  </a:ext>
                </a:extLst>
              </p14:cNvPr>
              <p14:cNvContentPartPr/>
              <p14:nvPr/>
            </p14:nvContentPartPr>
            <p14:xfrm>
              <a:off x="8595024" y="2334360"/>
              <a:ext cx="411480" cy="49680"/>
            </p14:xfrm>
          </p:contentPart>
        </mc:Choice>
        <mc:Fallback xmlns="">
          <p:pic>
            <p:nvPicPr>
              <p:cNvPr id="29" name="Håndskrift 28">
                <a:extLst>
                  <a:ext uri="{FF2B5EF4-FFF2-40B4-BE49-F238E27FC236}">
                    <a16:creationId xmlns:a16="http://schemas.microsoft.com/office/drawing/2014/main" id="{AE3A9E42-86E4-BC0E-B24D-ED4BF4F2BE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1384" y="2226720"/>
                <a:ext cx="5191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4" name="Håndskrift 43">
                <a:extLst>
                  <a:ext uri="{FF2B5EF4-FFF2-40B4-BE49-F238E27FC236}">
                    <a16:creationId xmlns:a16="http://schemas.microsoft.com/office/drawing/2014/main" id="{A52E447B-37DC-57B1-355C-B1BF28C9F09D}"/>
                  </a:ext>
                </a:extLst>
              </p14:cNvPr>
              <p14:cNvContentPartPr/>
              <p14:nvPr/>
            </p14:nvContentPartPr>
            <p14:xfrm>
              <a:off x="8516184" y="6290400"/>
              <a:ext cx="548280" cy="6840"/>
            </p14:xfrm>
          </p:contentPart>
        </mc:Choice>
        <mc:Fallback xmlns="">
          <p:pic>
            <p:nvPicPr>
              <p:cNvPr id="44" name="Håndskrift 43">
                <a:extLst>
                  <a:ext uri="{FF2B5EF4-FFF2-40B4-BE49-F238E27FC236}">
                    <a16:creationId xmlns:a16="http://schemas.microsoft.com/office/drawing/2014/main" id="{A52E447B-37DC-57B1-355C-B1BF28C9F0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2184" y="6182760"/>
                <a:ext cx="655920" cy="22248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kstfelt 45">
            <a:extLst>
              <a:ext uri="{FF2B5EF4-FFF2-40B4-BE49-F238E27FC236}">
                <a16:creationId xmlns:a16="http://schemas.microsoft.com/office/drawing/2014/main" id="{D3382C61-F935-6219-D7BB-21BF4249C776}"/>
              </a:ext>
            </a:extLst>
          </p:cNvPr>
          <p:cNvSpPr txBox="1"/>
          <p:nvPr/>
        </p:nvSpPr>
        <p:spPr>
          <a:xfrm>
            <a:off x="6652721" y="4030968"/>
            <a:ext cx="1424615" cy="1692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1100" b="0" dirty="0">
                <a:solidFill>
                  <a:schemeClr val="tx1"/>
                </a:solidFill>
                <a:latin typeface="+mn-lt"/>
              </a:rPr>
              <a:t>Coalescer</a:t>
            </a:r>
            <a:endParaRPr lang="da-DK" sz="11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753526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e 17">
            <a:extLst>
              <a:ext uri="{FF2B5EF4-FFF2-40B4-BE49-F238E27FC236}">
                <a16:creationId xmlns:a16="http://schemas.microsoft.com/office/drawing/2014/main" id="{90F657E8-DE73-A232-2217-13B22E8FCEA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19" name="Billede 18">
              <a:extLst>
                <a:ext uri="{FF2B5EF4-FFF2-40B4-BE49-F238E27FC236}">
                  <a16:creationId xmlns:a16="http://schemas.microsoft.com/office/drawing/2014/main" id="{2E007626-3B8C-4945-CECF-5AAEF689B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EAC403F0-BF13-5034-9EFE-C325C42850CA}"/>
                </a:ext>
              </a:extLst>
            </p:cNvPr>
            <p:cNvSpPr/>
            <p:nvPr/>
          </p:nvSpPr>
          <p:spPr>
            <a:xfrm>
              <a:off x="7199788" y="5078699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5" name="Rektangel 24">
              <a:extLst>
                <a:ext uri="{FF2B5EF4-FFF2-40B4-BE49-F238E27FC236}">
                  <a16:creationId xmlns:a16="http://schemas.microsoft.com/office/drawing/2014/main" id="{9EA9F83C-720F-650A-697B-52B1BAC78529}"/>
                </a:ext>
              </a:extLst>
            </p:cNvPr>
            <p:cNvSpPr/>
            <p:nvPr/>
          </p:nvSpPr>
          <p:spPr>
            <a:xfrm>
              <a:off x="7199788" y="2372343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2)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104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246221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lang="en-150" sz="1600" dirty="0" err="1"/>
              <a:t>Hvilken</a:t>
            </a:r>
            <a:r>
              <a:rPr lang="en-150" sz="1600" dirty="0"/>
              <a:t> </a:t>
            </a:r>
            <a:r>
              <a:rPr lang="en-150" sz="1600" dirty="0" err="1"/>
              <a:t>ny</a:t>
            </a:r>
            <a:r>
              <a:rPr lang="en-150" sz="1600" dirty="0"/>
              <a:t>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r>
              <a:rPr lang="en-150" sz="1600" dirty="0"/>
              <a:t>? </a:t>
            </a:r>
            <a:endParaRPr lang="en-150" sz="1600" dirty="0">
              <a:sym typeface="Wingdings" panose="05000000000000000000" pitchFamily="2" charset="2"/>
            </a:endParaRP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>
                <a:sym typeface="Wingdings" panose="05000000000000000000" pitchFamily="2" charset="2"/>
              </a:rPr>
              <a:t>Størrelsen</a:t>
            </a:r>
            <a:r>
              <a:rPr lang="en-150" sz="1600" dirty="0">
                <a:sym typeface="Wingdings" panose="05000000000000000000" pitchFamily="2" charset="2"/>
              </a:rPr>
              <a:t> er 56 byte. I bit var det:  </a:t>
            </a: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r>
              <a:rPr lang="en-150" sz="1600" dirty="0" err="1">
                <a:sym typeface="Wingdings" panose="05000000000000000000" pitchFamily="2" charset="2"/>
              </a:rPr>
              <a:t>Hvad</a:t>
            </a:r>
            <a:r>
              <a:rPr lang="en-150" sz="1600" dirty="0">
                <a:sym typeface="Wingdings" panose="05000000000000000000" pitchFamily="2" charset="2"/>
              </a:rPr>
              <a:t> </a:t>
            </a:r>
            <a:r>
              <a:rPr lang="en-150" sz="1600" dirty="0" err="1">
                <a:sym typeface="Wingdings" panose="05000000000000000000" pitchFamily="2" charset="2"/>
              </a:rPr>
              <a:t>skal</a:t>
            </a:r>
            <a:r>
              <a:rPr lang="en-150" sz="1600" dirty="0">
                <a:sym typeface="Wingdings" panose="05000000000000000000" pitchFamily="2" charset="2"/>
              </a:rPr>
              <a:t> de </a:t>
            </a:r>
            <a:r>
              <a:rPr lang="en-150" sz="1600" dirty="0" err="1">
                <a:sym typeface="Wingdings" panose="05000000000000000000" pitchFamily="2" charset="2"/>
              </a:rPr>
              <a:t>første</a:t>
            </a:r>
            <a:r>
              <a:rPr lang="en-150" sz="1600" dirty="0">
                <a:sym typeface="Wingdings" panose="05000000000000000000" pitchFamily="2" charset="2"/>
              </a:rPr>
              <a:t> 3 bit </a:t>
            </a:r>
            <a:r>
              <a:rPr lang="en-150" sz="1600" dirty="0" err="1">
                <a:sym typeface="Wingdings" panose="05000000000000000000" pitchFamily="2" charset="2"/>
              </a:rPr>
              <a:t>være</a:t>
            </a:r>
            <a:r>
              <a:rPr lang="en-150" sz="1600" dirty="0">
                <a:sym typeface="Wingdings" panose="05000000000000000000" pitchFamily="2" charset="2"/>
              </a:rPr>
              <a:t>?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2645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EF067959-01AD-9175-6904-204F64807E61}"/>
              </a:ext>
            </a:extLst>
          </p:cNvPr>
          <p:cNvCxnSpPr>
            <a:cxnSpLocks/>
          </p:cNvCxnSpPr>
          <p:nvPr/>
        </p:nvCxnSpPr>
        <p:spPr>
          <a:xfrm>
            <a:off x="1778832" y="2859781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E6754F59-5287-CE0D-92AE-4B7B8881CE7E}"/>
              </a:ext>
            </a:extLst>
          </p:cNvPr>
          <p:cNvSpPr txBox="1"/>
          <p:nvPr/>
        </p:nvSpPr>
        <p:spPr>
          <a:xfrm>
            <a:off x="1860808" y="2478721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1ACBBE00-8B23-CA84-D93F-3458078D0F3D}"/>
              </a:ext>
            </a:extLst>
          </p:cNvPr>
          <p:cNvSpPr txBox="1"/>
          <p:nvPr/>
        </p:nvSpPr>
        <p:spPr>
          <a:xfrm>
            <a:off x="2474847" y="2475729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CE656FFA-A57A-B75C-744E-8F87813BAE51}"/>
              </a:ext>
            </a:extLst>
          </p:cNvPr>
          <p:cNvSpPr txBox="1"/>
          <p:nvPr/>
        </p:nvSpPr>
        <p:spPr>
          <a:xfrm>
            <a:off x="3115519" y="2446145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51D78EEB-3A85-B896-D18F-E27E520BA3F8}"/>
              </a:ext>
            </a:extLst>
          </p:cNvPr>
          <p:cNvSpPr txBox="1"/>
          <p:nvPr/>
        </p:nvSpPr>
        <p:spPr>
          <a:xfrm>
            <a:off x="3753894" y="2460937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296409C8-E637-EFBC-0508-599B7C97977E}"/>
              </a:ext>
            </a:extLst>
          </p:cNvPr>
          <p:cNvSpPr txBox="1"/>
          <p:nvPr/>
        </p:nvSpPr>
        <p:spPr>
          <a:xfrm>
            <a:off x="4375330" y="2460937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4AD8548C-3172-A2EE-75FF-801BEDF96AC9}"/>
              </a:ext>
            </a:extLst>
          </p:cNvPr>
          <p:cNvSpPr txBox="1"/>
          <p:nvPr/>
        </p:nvSpPr>
        <p:spPr>
          <a:xfrm>
            <a:off x="4996766" y="24813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5A4EA080-CD0F-1430-0D3A-4B638AED83E6}"/>
              </a:ext>
            </a:extLst>
          </p:cNvPr>
          <p:cNvSpPr txBox="1"/>
          <p:nvPr/>
        </p:nvSpPr>
        <p:spPr>
          <a:xfrm>
            <a:off x="5627456" y="2468333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EB6BF590-2BDE-15AC-C24B-FF5ACC49EE10}"/>
              </a:ext>
            </a:extLst>
          </p:cNvPr>
          <p:cNvSpPr txBox="1"/>
          <p:nvPr/>
        </p:nvSpPr>
        <p:spPr>
          <a:xfrm>
            <a:off x="6258146" y="2475729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Håndskrift 27">
                <a:extLst>
                  <a:ext uri="{FF2B5EF4-FFF2-40B4-BE49-F238E27FC236}">
                    <a16:creationId xmlns:a16="http://schemas.microsoft.com/office/drawing/2014/main" id="{F4A0991F-2082-5D74-B1BB-BFB7608AACE3}"/>
                  </a:ext>
                </a:extLst>
              </p14:cNvPr>
              <p14:cNvContentPartPr/>
              <p14:nvPr/>
            </p14:nvContentPartPr>
            <p14:xfrm>
              <a:off x="7284624" y="2267760"/>
              <a:ext cx="597600" cy="4096800"/>
            </p14:xfrm>
          </p:contentPart>
        </mc:Choice>
        <mc:Fallback xmlns="">
          <p:pic>
            <p:nvPicPr>
              <p:cNvPr id="28" name="Håndskrift 27">
                <a:extLst>
                  <a:ext uri="{FF2B5EF4-FFF2-40B4-BE49-F238E27FC236}">
                    <a16:creationId xmlns:a16="http://schemas.microsoft.com/office/drawing/2014/main" id="{F4A0991F-2082-5D74-B1BB-BFB7608AAC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5984" y="2258760"/>
                <a:ext cx="615240" cy="41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Håndskrift 28">
                <a:extLst>
                  <a:ext uri="{FF2B5EF4-FFF2-40B4-BE49-F238E27FC236}">
                    <a16:creationId xmlns:a16="http://schemas.microsoft.com/office/drawing/2014/main" id="{AE3A9E42-86E4-BC0E-B24D-ED4BF4F2BECF}"/>
                  </a:ext>
                </a:extLst>
              </p14:cNvPr>
              <p14:cNvContentPartPr/>
              <p14:nvPr/>
            </p14:nvContentPartPr>
            <p14:xfrm>
              <a:off x="8595024" y="2334360"/>
              <a:ext cx="411480" cy="49680"/>
            </p14:xfrm>
          </p:contentPart>
        </mc:Choice>
        <mc:Fallback xmlns="">
          <p:pic>
            <p:nvPicPr>
              <p:cNvPr id="29" name="Håndskrift 28">
                <a:extLst>
                  <a:ext uri="{FF2B5EF4-FFF2-40B4-BE49-F238E27FC236}">
                    <a16:creationId xmlns:a16="http://schemas.microsoft.com/office/drawing/2014/main" id="{AE3A9E42-86E4-BC0E-B24D-ED4BF4F2BE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1384" y="2226720"/>
                <a:ext cx="5191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4" name="Håndskrift 43">
                <a:extLst>
                  <a:ext uri="{FF2B5EF4-FFF2-40B4-BE49-F238E27FC236}">
                    <a16:creationId xmlns:a16="http://schemas.microsoft.com/office/drawing/2014/main" id="{A52E447B-37DC-57B1-355C-B1BF28C9F09D}"/>
                  </a:ext>
                </a:extLst>
              </p14:cNvPr>
              <p14:cNvContentPartPr/>
              <p14:nvPr/>
            </p14:nvContentPartPr>
            <p14:xfrm>
              <a:off x="8516184" y="6290400"/>
              <a:ext cx="548280" cy="6840"/>
            </p14:xfrm>
          </p:contentPart>
        </mc:Choice>
        <mc:Fallback xmlns="">
          <p:pic>
            <p:nvPicPr>
              <p:cNvPr id="44" name="Håndskrift 43">
                <a:extLst>
                  <a:ext uri="{FF2B5EF4-FFF2-40B4-BE49-F238E27FC236}">
                    <a16:creationId xmlns:a16="http://schemas.microsoft.com/office/drawing/2014/main" id="{A52E447B-37DC-57B1-355C-B1BF28C9F0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2184" y="6182760"/>
                <a:ext cx="655920" cy="22248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kstfelt 45">
            <a:extLst>
              <a:ext uri="{FF2B5EF4-FFF2-40B4-BE49-F238E27FC236}">
                <a16:creationId xmlns:a16="http://schemas.microsoft.com/office/drawing/2014/main" id="{D3382C61-F935-6219-D7BB-21BF4249C776}"/>
              </a:ext>
            </a:extLst>
          </p:cNvPr>
          <p:cNvSpPr txBox="1"/>
          <p:nvPr/>
        </p:nvSpPr>
        <p:spPr>
          <a:xfrm>
            <a:off x="6652721" y="4030968"/>
            <a:ext cx="1424615" cy="1692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1100" b="0" dirty="0">
                <a:solidFill>
                  <a:schemeClr val="tx1"/>
                </a:solidFill>
                <a:latin typeface="+mn-lt"/>
              </a:rPr>
              <a:t>Coalescer</a:t>
            </a:r>
            <a:endParaRPr lang="da-DK" sz="11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546150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e 17">
            <a:extLst>
              <a:ext uri="{FF2B5EF4-FFF2-40B4-BE49-F238E27FC236}">
                <a16:creationId xmlns:a16="http://schemas.microsoft.com/office/drawing/2014/main" id="{90F657E8-DE73-A232-2217-13B22E8FCEA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19" name="Billede 18">
              <a:extLst>
                <a:ext uri="{FF2B5EF4-FFF2-40B4-BE49-F238E27FC236}">
                  <a16:creationId xmlns:a16="http://schemas.microsoft.com/office/drawing/2014/main" id="{2E007626-3B8C-4945-CECF-5AAEF689B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EAC403F0-BF13-5034-9EFE-C325C42850CA}"/>
                </a:ext>
              </a:extLst>
            </p:cNvPr>
            <p:cNvSpPr/>
            <p:nvPr/>
          </p:nvSpPr>
          <p:spPr>
            <a:xfrm>
              <a:off x="7199788" y="5078699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5" name="Rektangel 24">
              <a:extLst>
                <a:ext uri="{FF2B5EF4-FFF2-40B4-BE49-F238E27FC236}">
                  <a16:creationId xmlns:a16="http://schemas.microsoft.com/office/drawing/2014/main" id="{9EA9F83C-720F-650A-697B-52B1BAC78529}"/>
                </a:ext>
              </a:extLst>
            </p:cNvPr>
            <p:cNvSpPr/>
            <p:nvPr/>
          </p:nvSpPr>
          <p:spPr>
            <a:xfrm>
              <a:off x="7199788" y="2372343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2)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105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270843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lang="en-150" sz="1600" dirty="0" err="1"/>
              <a:t>Hvilken</a:t>
            </a:r>
            <a:r>
              <a:rPr lang="en-150" sz="1600" dirty="0"/>
              <a:t> </a:t>
            </a:r>
            <a:r>
              <a:rPr lang="en-150" sz="1600" dirty="0" err="1"/>
              <a:t>ny</a:t>
            </a:r>
            <a:r>
              <a:rPr lang="en-150" sz="1600" dirty="0"/>
              <a:t>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r>
              <a:rPr lang="en-150" sz="1600" dirty="0"/>
              <a:t>? </a:t>
            </a:r>
            <a:endParaRPr lang="en-150" sz="1600" dirty="0">
              <a:sym typeface="Wingdings" panose="05000000000000000000" pitchFamily="2" charset="2"/>
            </a:endParaRP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>
                <a:sym typeface="Wingdings" panose="05000000000000000000" pitchFamily="2" charset="2"/>
              </a:rPr>
              <a:t>Størrelsen</a:t>
            </a:r>
            <a:r>
              <a:rPr lang="en-150" sz="1600" dirty="0">
                <a:sym typeface="Wingdings" panose="05000000000000000000" pitchFamily="2" charset="2"/>
              </a:rPr>
              <a:t> er 56 byte. I bit var det:  </a:t>
            </a: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r>
              <a:rPr lang="en-150" sz="1600" dirty="0" err="1">
                <a:sym typeface="Wingdings" panose="05000000000000000000" pitchFamily="2" charset="2"/>
              </a:rPr>
              <a:t>Hvad</a:t>
            </a:r>
            <a:r>
              <a:rPr lang="en-150" sz="1600" dirty="0">
                <a:sym typeface="Wingdings" panose="05000000000000000000" pitchFamily="2" charset="2"/>
              </a:rPr>
              <a:t> </a:t>
            </a:r>
            <a:r>
              <a:rPr lang="en-150" sz="1600" dirty="0" err="1">
                <a:sym typeface="Wingdings" panose="05000000000000000000" pitchFamily="2" charset="2"/>
              </a:rPr>
              <a:t>skal</a:t>
            </a:r>
            <a:r>
              <a:rPr lang="en-150" sz="1600" dirty="0">
                <a:sym typeface="Wingdings" panose="05000000000000000000" pitchFamily="2" charset="2"/>
              </a:rPr>
              <a:t> de </a:t>
            </a:r>
            <a:r>
              <a:rPr lang="en-150" sz="1600" dirty="0" err="1">
                <a:sym typeface="Wingdings" panose="05000000000000000000" pitchFamily="2" charset="2"/>
              </a:rPr>
              <a:t>første</a:t>
            </a:r>
            <a:r>
              <a:rPr lang="en-150" sz="1600" dirty="0">
                <a:sym typeface="Wingdings" panose="05000000000000000000" pitchFamily="2" charset="2"/>
              </a:rPr>
              <a:t> 3 bit </a:t>
            </a:r>
            <a:r>
              <a:rPr lang="en-150" sz="1600" dirty="0" err="1">
                <a:sym typeface="Wingdings" panose="05000000000000000000" pitchFamily="2" charset="2"/>
              </a:rPr>
              <a:t>være</a:t>
            </a:r>
            <a:r>
              <a:rPr lang="en-150" sz="1600" dirty="0">
                <a:sym typeface="Wingdings" panose="05000000000000000000" pitchFamily="2" charset="2"/>
              </a:rPr>
              <a:t>?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2645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EF067959-01AD-9175-6904-204F64807E61}"/>
              </a:ext>
            </a:extLst>
          </p:cNvPr>
          <p:cNvCxnSpPr>
            <a:cxnSpLocks/>
          </p:cNvCxnSpPr>
          <p:nvPr/>
        </p:nvCxnSpPr>
        <p:spPr>
          <a:xfrm>
            <a:off x="1778832" y="2859781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E6754F59-5287-CE0D-92AE-4B7B8881CE7E}"/>
              </a:ext>
            </a:extLst>
          </p:cNvPr>
          <p:cNvSpPr txBox="1"/>
          <p:nvPr/>
        </p:nvSpPr>
        <p:spPr>
          <a:xfrm>
            <a:off x="1860808" y="2478721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1ACBBE00-8B23-CA84-D93F-3458078D0F3D}"/>
              </a:ext>
            </a:extLst>
          </p:cNvPr>
          <p:cNvSpPr txBox="1"/>
          <p:nvPr/>
        </p:nvSpPr>
        <p:spPr>
          <a:xfrm>
            <a:off x="2474847" y="2475729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CE656FFA-A57A-B75C-744E-8F87813BAE51}"/>
              </a:ext>
            </a:extLst>
          </p:cNvPr>
          <p:cNvSpPr txBox="1"/>
          <p:nvPr/>
        </p:nvSpPr>
        <p:spPr>
          <a:xfrm>
            <a:off x="3115519" y="2446145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51D78EEB-3A85-B896-D18F-E27E520BA3F8}"/>
              </a:ext>
            </a:extLst>
          </p:cNvPr>
          <p:cNvSpPr txBox="1"/>
          <p:nvPr/>
        </p:nvSpPr>
        <p:spPr>
          <a:xfrm>
            <a:off x="3753894" y="2460937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296409C8-E637-EFBC-0508-599B7C97977E}"/>
              </a:ext>
            </a:extLst>
          </p:cNvPr>
          <p:cNvSpPr txBox="1"/>
          <p:nvPr/>
        </p:nvSpPr>
        <p:spPr>
          <a:xfrm>
            <a:off x="4375330" y="2460937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4AD8548C-3172-A2EE-75FF-801BEDF96AC9}"/>
              </a:ext>
            </a:extLst>
          </p:cNvPr>
          <p:cNvSpPr txBox="1"/>
          <p:nvPr/>
        </p:nvSpPr>
        <p:spPr>
          <a:xfrm>
            <a:off x="4996766" y="24813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5A4EA080-CD0F-1430-0D3A-4B638AED83E6}"/>
              </a:ext>
            </a:extLst>
          </p:cNvPr>
          <p:cNvSpPr txBox="1"/>
          <p:nvPr/>
        </p:nvSpPr>
        <p:spPr>
          <a:xfrm>
            <a:off x="5627456" y="2468333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EB6BF590-2BDE-15AC-C24B-FF5ACC49EE10}"/>
              </a:ext>
            </a:extLst>
          </p:cNvPr>
          <p:cNvSpPr txBox="1"/>
          <p:nvPr/>
        </p:nvSpPr>
        <p:spPr>
          <a:xfrm>
            <a:off x="6258146" y="2475729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Håndskrift 27">
                <a:extLst>
                  <a:ext uri="{FF2B5EF4-FFF2-40B4-BE49-F238E27FC236}">
                    <a16:creationId xmlns:a16="http://schemas.microsoft.com/office/drawing/2014/main" id="{F4A0991F-2082-5D74-B1BB-BFB7608AACE3}"/>
                  </a:ext>
                </a:extLst>
              </p14:cNvPr>
              <p14:cNvContentPartPr/>
              <p14:nvPr/>
            </p14:nvContentPartPr>
            <p14:xfrm>
              <a:off x="7284624" y="2267760"/>
              <a:ext cx="597600" cy="4096800"/>
            </p14:xfrm>
          </p:contentPart>
        </mc:Choice>
        <mc:Fallback xmlns="">
          <p:pic>
            <p:nvPicPr>
              <p:cNvPr id="28" name="Håndskrift 27">
                <a:extLst>
                  <a:ext uri="{FF2B5EF4-FFF2-40B4-BE49-F238E27FC236}">
                    <a16:creationId xmlns:a16="http://schemas.microsoft.com/office/drawing/2014/main" id="{F4A0991F-2082-5D74-B1BB-BFB7608AAC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5984" y="2258760"/>
                <a:ext cx="615240" cy="41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Håndskrift 28">
                <a:extLst>
                  <a:ext uri="{FF2B5EF4-FFF2-40B4-BE49-F238E27FC236}">
                    <a16:creationId xmlns:a16="http://schemas.microsoft.com/office/drawing/2014/main" id="{AE3A9E42-86E4-BC0E-B24D-ED4BF4F2BECF}"/>
                  </a:ext>
                </a:extLst>
              </p14:cNvPr>
              <p14:cNvContentPartPr/>
              <p14:nvPr/>
            </p14:nvContentPartPr>
            <p14:xfrm>
              <a:off x="8595024" y="2334360"/>
              <a:ext cx="411480" cy="49680"/>
            </p14:xfrm>
          </p:contentPart>
        </mc:Choice>
        <mc:Fallback xmlns="">
          <p:pic>
            <p:nvPicPr>
              <p:cNvPr id="29" name="Håndskrift 28">
                <a:extLst>
                  <a:ext uri="{FF2B5EF4-FFF2-40B4-BE49-F238E27FC236}">
                    <a16:creationId xmlns:a16="http://schemas.microsoft.com/office/drawing/2014/main" id="{AE3A9E42-86E4-BC0E-B24D-ED4BF4F2BE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1384" y="2226720"/>
                <a:ext cx="5191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4" name="Håndskrift 43">
                <a:extLst>
                  <a:ext uri="{FF2B5EF4-FFF2-40B4-BE49-F238E27FC236}">
                    <a16:creationId xmlns:a16="http://schemas.microsoft.com/office/drawing/2014/main" id="{A52E447B-37DC-57B1-355C-B1BF28C9F09D}"/>
                  </a:ext>
                </a:extLst>
              </p14:cNvPr>
              <p14:cNvContentPartPr/>
              <p14:nvPr/>
            </p14:nvContentPartPr>
            <p14:xfrm>
              <a:off x="8516184" y="6290400"/>
              <a:ext cx="548280" cy="6840"/>
            </p14:xfrm>
          </p:contentPart>
        </mc:Choice>
        <mc:Fallback xmlns="">
          <p:pic>
            <p:nvPicPr>
              <p:cNvPr id="44" name="Håndskrift 43">
                <a:extLst>
                  <a:ext uri="{FF2B5EF4-FFF2-40B4-BE49-F238E27FC236}">
                    <a16:creationId xmlns:a16="http://schemas.microsoft.com/office/drawing/2014/main" id="{A52E447B-37DC-57B1-355C-B1BF28C9F0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2184" y="6182760"/>
                <a:ext cx="655920" cy="22248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kstfelt 45">
            <a:extLst>
              <a:ext uri="{FF2B5EF4-FFF2-40B4-BE49-F238E27FC236}">
                <a16:creationId xmlns:a16="http://schemas.microsoft.com/office/drawing/2014/main" id="{D3382C61-F935-6219-D7BB-21BF4249C776}"/>
              </a:ext>
            </a:extLst>
          </p:cNvPr>
          <p:cNvSpPr txBox="1"/>
          <p:nvPr/>
        </p:nvSpPr>
        <p:spPr>
          <a:xfrm>
            <a:off x="6652721" y="4030968"/>
            <a:ext cx="1424615" cy="1692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1100" b="0" dirty="0">
                <a:solidFill>
                  <a:schemeClr val="tx1"/>
                </a:solidFill>
                <a:latin typeface="+mn-lt"/>
              </a:rPr>
              <a:t>Coalescer</a:t>
            </a:r>
            <a:endParaRPr lang="da-DK" sz="11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927138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e 17">
            <a:extLst>
              <a:ext uri="{FF2B5EF4-FFF2-40B4-BE49-F238E27FC236}">
                <a16:creationId xmlns:a16="http://schemas.microsoft.com/office/drawing/2014/main" id="{90F657E8-DE73-A232-2217-13B22E8FCEA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19" name="Billede 18">
              <a:extLst>
                <a:ext uri="{FF2B5EF4-FFF2-40B4-BE49-F238E27FC236}">
                  <a16:creationId xmlns:a16="http://schemas.microsoft.com/office/drawing/2014/main" id="{2E007626-3B8C-4945-CECF-5AAEF689B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EAC403F0-BF13-5034-9EFE-C325C42850CA}"/>
                </a:ext>
              </a:extLst>
            </p:cNvPr>
            <p:cNvSpPr/>
            <p:nvPr/>
          </p:nvSpPr>
          <p:spPr>
            <a:xfrm>
              <a:off x="7199788" y="5078699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5" name="Rektangel 24">
              <a:extLst>
                <a:ext uri="{FF2B5EF4-FFF2-40B4-BE49-F238E27FC236}">
                  <a16:creationId xmlns:a16="http://schemas.microsoft.com/office/drawing/2014/main" id="{9EA9F83C-720F-650A-697B-52B1BAC78529}"/>
                </a:ext>
              </a:extLst>
            </p:cNvPr>
            <p:cNvSpPr/>
            <p:nvPr/>
          </p:nvSpPr>
          <p:spPr>
            <a:xfrm>
              <a:off x="7199788" y="2372343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2)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106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270843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lang="en-150" sz="1600" dirty="0" err="1"/>
              <a:t>Hvilken</a:t>
            </a:r>
            <a:r>
              <a:rPr lang="en-150" sz="1600" dirty="0"/>
              <a:t> </a:t>
            </a:r>
            <a:r>
              <a:rPr lang="en-150" sz="1600" dirty="0" err="1"/>
              <a:t>ny</a:t>
            </a:r>
            <a:r>
              <a:rPr lang="en-150" sz="1600" dirty="0"/>
              <a:t>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r>
              <a:rPr lang="en-150" sz="1600" dirty="0"/>
              <a:t>? </a:t>
            </a:r>
            <a:endParaRPr lang="en-150" sz="1600" dirty="0">
              <a:sym typeface="Wingdings" panose="05000000000000000000" pitchFamily="2" charset="2"/>
            </a:endParaRP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>
                <a:sym typeface="Wingdings" panose="05000000000000000000" pitchFamily="2" charset="2"/>
              </a:rPr>
              <a:t>Størrelsen</a:t>
            </a:r>
            <a:r>
              <a:rPr lang="en-150" sz="1600" dirty="0">
                <a:sym typeface="Wingdings" panose="05000000000000000000" pitchFamily="2" charset="2"/>
              </a:rPr>
              <a:t> er 56 byte. I bit var det:  </a:t>
            </a: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r>
              <a:rPr lang="en-150" sz="1600" dirty="0" err="1">
                <a:sym typeface="Wingdings" panose="05000000000000000000" pitchFamily="2" charset="2"/>
              </a:rPr>
              <a:t>Hvad</a:t>
            </a:r>
            <a:r>
              <a:rPr lang="en-150" sz="1600" dirty="0">
                <a:sym typeface="Wingdings" panose="05000000000000000000" pitchFamily="2" charset="2"/>
              </a:rPr>
              <a:t> </a:t>
            </a:r>
            <a:r>
              <a:rPr lang="en-150" sz="1600" dirty="0" err="1">
                <a:sym typeface="Wingdings" panose="05000000000000000000" pitchFamily="2" charset="2"/>
              </a:rPr>
              <a:t>skal</a:t>
            </a:r>
            <a:r>
              <a:rPr lang="en-150" sz="1600" dirty="0">
                <a:sym typeface="Wingdings" panose="05000000000000000000" pitchFamily="2" charset="2"/>
              </a:rPr>
              <a:t> de </a:t>
            </a:r>
            <a:r>
              <a:rPr lang="en-150" sz="1600" dirty="0" err="1">
                <a:sym typeface="Wingdings" panose="05000000000000000000" pitchFamily="2" charset="2"/>
              </a:rPr>
              <a:t>første</a:t>
            </a:r>
            <a:r>
              <a:rPr lang="en-150" sz="1600" dirty="0">
                <a:sym typeface="Wingdings" panose="05000000000000000000" pitchFamily="2" charset="2"/>
              </a:rPr>
              <a:t> 3 bit </a:t>
            </a:r>
            <a:r>
              <a:rPr lang="en-150" sz="1600" dirty="0" err="1">
                <a:sym typeface="Wingdings" panose="05000000000000000000" pitchFamily="2" charset="2"/>
              </a:rPr>
              <a:t>være</a:t>
            </a:r>
            <a:r>
              <a:rPr lang="en-150" sz="1600" dirty="0">
                <a:sym typeface="Wingdings" panose="05000000000000000000" pitchFamily="2" charset="2"/>
              </a:rPr>
              <a:t>?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 </a:t>
            </a:r>
            <a:r>
              <a:rPr lang="en-150" sz="1600" dirty="0" err="1">
                <a:highlight>
                  <a:srgbClr val="FFFF00"/>
                </a:highlight>
              </a:rPr>
              <a:t>Nej</a:t>
            </a:r>
            <a:r>
              <a:rPr lang="en-150" sz="1600" dirty="0"/>
              <a:t> – er </a:t>
            </a:r>
            <a:r>
              <a:rPr lang="en-150" sz="1600" dirty="0" err="1"/>
              <a:t>ved</a:t>
            </a:r>
            <a:r>
              <a:rPr lang="en-150" sz="1600" dirty="0"/>
              <a:t> at free()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2645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EF067959-01AD-9175-6904-204F64807E61}"/>
              </a:ext>
            </a:extLst>
          </p:cNvPr>
          <p:cNvCxnSpPr>
            <a:cxnSpLocks/>
          </p:cNvCxnSpPr>
          <p:nvPr/>
        </p:nvCxnSpPr>
        <p:spPr>
          <a:xfrm>
            <a:off x="1778832" y="2859781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E6754F59-5287-CE0D-92AE-4B7B8881CE7E}"/>
              </a:ext>
            </a:extLst>
          </p:cNvPr>
          <p:cNvSpPr txBox="1"/>
          <p:nvPr/>
        </p:nvSpPr>
        <p:spPr>
          <a:xfrm>
            <a:off x="1860808" y="2478721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1ACBBE00-8B23-CA84-D93F-3458078D0F3D}"/>
              </a:ext>
            </a:extLst>
          </p:cNvPr>
          <p:cNvSpPr txBox="1"/>
          <p:nvPr/>
        </p:nvSpPr>
        <p:spPr>
          <a:xfrm>
            <a:off x="2474847" y="2475729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CE656FFA-A57A-B75C-744E-8F87813BAE51}"/>
              </a:ext>
            </a:extLst>
          </p:cNvPr>
          <p:cNvSpPr txBox="1"/>
          <p:nvPr/>
        </p:nvSpPr>
        <p:spPr>
          <a:xfrm>
            <a:off x="3115519" y="2446145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51D78EEB-3A85-B896-D18F-E27E520BA3F8}"/>
              </a:ext>
            </a:extLst>
          </p:cNvPr>
          <p:cNvSpPr txBox="1"/>
          <p:nvPr/>
        </p:nvSpPr>
        <p:spPr>
          <a:xfrm>
            <a:off x="3753894" y="2460937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296409C8-E637-EFBC-0508-599B7C97977E}"/>
              </a:ext>
            </a:extLst>
          </p:cNvPr>
          <p:cNvSpPr txBox="1"/>
          <p:nvPr/>
        </p:nvSpPr>
        <p:spPr>
          <a:xfrm>
            <a:off x="4375330" y="2460937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4AD8548C-3172-A2EE-75FF-801BEDF96AC9}"/>
              </a:ext>
            </a:extLst>
          </p:cNvPr>
          <p:cNvSpPr txBox="1"/>
          <p:nvPr/>
        </p:nvSpPr>
        <p:spPr>
          <a:xfrm>
            <a:off x="4996766" y="24813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5A4EA080-CD0F-1430-0D3A-4B638AED83E6}"/>
              </a:ext>
            </a:extLst>
          </p:cNvPr>
          <p:cNvSpPr txBox="1"/>
          <p:nvPr/>
        </p:nvSpPr>
        <p:spPr>
          <a:xfrm>
            <a:off x="5627456" y="2468333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EB6BF590-2BDE-15AC-C24B-FF5ACC49EE10}"/>
              </a:ext>
            </a:extLst>
          </p:cNvPr>
          <p:cNvSpPr txBox="1"/>
          <p:nvPr/>
        </p:nvSpPr>
        <p:spPr>
          <a:xfrm>
            <a:off x="6258146" y="2475729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Håndskrift 27">
                <a:extLst>
                  <a:ext uri="{FF2B5EF4-FFF2-40B4-BE49-F238E27FC236}">
                    <a16:creationId xmlns:a16="http://schemas.microsoft.com/office/drawing/2014/main" id="{F4A0991F-2082-5D74-B1BB-BFB7608AACE3}"/>
                  </a:ext>
                </a:extLst>
              </p14:cNvPr>
              <p14:cNvContentPartPr/>
              <p14:nvPr/>
            </p14:nvContentPartPr>
            <p14:xfrm>
              <a:off x="7284624" y="2267760"/>
              <a:ext cx="597600" cy="4096800"/>
            </p14:xfrm>
          </p:contentPart>
        </mc:Choice>
        <mc:Fallback xmlns="">
          <p:pic>
            <p:nvPicPr>
              <p:cNvPr id="28" name="Håndskrift 27">
                <a:extLst>
                  <a:ext uri="{FF2B5EF4-FFF2-40B4-BE49-F238E27FC236}">
                    <a16:creationId xmlns:a16="http://schemas.microsoft.com/office/drawing/2014/main" id="{F4A0991F-2082-5D74-B1BB-BFB7608AAC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5984" y="2258760"/>
                <a:ext cx="615240" cy="41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Håndskrift 28">
                <a:extLst>
                  <a:ext uri="{FF2B5EF4-FFF2-40B4-BE49-F238E27FC236}">
                    <a16:creationId xmlns:a16="http://schemas.microsoft.com/office/drawing/2014/main" id="{AE3A9E42-86E4-BC0E-B24D-ED4BF4F2BECF}"/>
                  </a:ext>
                </a:extLst>
              </p14:cNvPr>
              <p14:cNvContentPartPr/>
              <p14:nvPr/>
            </p14:nvContentPartPr>
            <p14:xfrm>
              <a:off x="8595024" y="2334360"/>
              <a:ext cx="411480" cy="49680"/>
            </p14:xfrm>
          </p:contentPart>
        </mc:Choice>
        <mc:Fallback xmlns="">
          <p:pic>
            <p:nvPicPr>
              <p:cNvPr id="29" name="Håndskrift 28">
                <a:extLst>
                  <a:ext uri="{FF2B5EF4-FFF2-40B4-BE49-F238E27FC236}">
                    <a16:creationId xmlns:a16="http://schemas.microsoft.com/office/drawing/2014/main" id="{AE3A9E42-86E4-BC0E-B24D-ED4BF4F2BE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1384" y="2226720"/>
                <a:ext cx="5191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4" name="Håndskrift 43">
                <a:extLst>
                  <a:ext uri="{FF2B5EF4-FFF2-40B4-BE49-F238E27FC236}">
                    <a16:creationId xmlns:a16="http://schemas.microsoft.com/office/drawing/2014/main" id="{A52E447B-37DC-57B1-355C-B1BF28C9F09D}"/>
                  </a:ext>
                </a:extLst>
              </p14:cNvPr>
              <p14:cNvContentPartPr/>
              <p14:nvPr/>
            </p14:nvContentPartPr>
            <p14:xfrm>
              <a:off x="8516184" y="6290400"/>
              <a:ext cx="548280" cy="6840"/>
            </p14:xfrm>
          </p:contentPart>
        </mc:Choice>
        <mc:Fallback xmlns="">
          <p:pic>
            <p:nvPicPr>
              <p:cNvPr id="44" name="Håndskrift 43">
                <a:extLst>
                  <a:ext uri="{FF2B5EF4-FFF2-40B4-BE49-F238E27FC236}">
                    <a16:creationId xmlns:a16="http://schemas.microsoft.com/office/drawing/2014/main" id="{A52E447B-37DC-57B1-355C-B1BF28C9F0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2184" y="6182760"/>
                <a:ext cx="655920" cy="22248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kstfelt 45">
            <a:extLst>
              <a:ext uri="{FF2B5EF4-FFF2-40B4-BE49-F238E27FC236}">
                <a16:creationId xmlns:a16="http://schemas.microsoft.com/office/drawing/2014/main" id="{D3382C61-F935-6219-D7BB-21BF4249C776}"/>
              </a:ext>
            </a:extLst>
          </p:cNvPr>
          <p:cNvSpPr txBox="1"/>
          <p:nvPr/>
        </p:nvSpPr>
        <p:spPr>
          <a:xfrm>
            <a:off x="6652721" y="4030968"/>
            <a:ext cx="1424615" cy="1692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1100" b="0" dirty="0">
                <a:solidFill>
                  <a:schemeClr val="tx1"/>
                </a:solidFill>
                <a:latin typeface="+mn-lt"/>
              </a:rPr>
              <a:t>Coalescer</a:t>
            </a:r>
            <a:endParaRPr lang="da-DK" sz="11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F87036EA-CEE2-52DB-664C-7FE541982E23}"/>
              </a:ext>
            </a:extLst>
          </p:cNvPr>
          <p:cNvCxnSpPr>
            <a:cxnSpLocks/>
          </p:cNvCxnSpPr>
          <p:nvPr/>
        </p:nvCxnSpPr>
        <p:spPr>
          <a:xfrm>
            <a:off x="1287263" y="5535228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EC9D0F8F-7CA6-A27C-0FC7-340CC6F2A89C}"/>
              </a:ext>
            </a:extLst>
          </p:cNvPr>
          <p:cNvSpPr txBox="1"/>
          <p:nvPr/>
        </p:nvSpPr>
        <p:spPr>
          <a:xfrm>
            <a:off x="1369239" y="515416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669D93A7-DB20-B2D8-EA4B-EB418CAD79F3}"/>
              </a:ext>
            </a:extLst>
          </p:cNvPr>
          <p:cNvSpPr txBox="1"/>
          <p:nvPr/>
        </p:nvSpPr>
        <p:spPr>
          <a:xfrm>
            <a:off x="1983278" y="515117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61A9C372-B79C-163C-A95F-0AAAD0F52046}"/>
              </a:ext>
            </a:extLst>
          </p:cNvPr>
          <p:cNvSpPr txBox="1"/>
          <p:nvPr/>
        </p:nvSpPr>
        <p:spPr>
          <a:xfrm>
            <a:off x="4505197" y="5156783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F5CE4B76-D51F-3885-841E-6AA89D37E10F}"/>
              </a:ext>
            </a:extLst>
          </p:cNvPr>
          <p:cNvSpPr txBox="1"/>
          <p:nvPr/>
        </p:nvSpPr>
        <p:spPr>
          <a:xfrm>
            <a:off x="5135887" y="514378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ACF20A4D-D94D-5CDE-A1ED-BBCF2C0974C6}"/>
              </a:ext>
            </a:extLst>
          </p:cNvPr>
          <p:cNvSpPr txBox="1"/>
          <p:nvPr/>
        </p:nvSpPr>
        <p:spPr>
          <a:xfrm>
            <a:off x="5766577" y="515117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highlight>
                  <a:srgbClr val="FFFF00"/>
                </a:highlight>
                <a:latin typeface="+mn-lt"/>
              </a:rPr>
              <a:t>0</a:t>
            </a:r>
            <a:endParaRPr lang="da-DK" sz="2400" b="0" dirty="0">
              <a:highlight>
                <a:srgbClr val="FFFF00"/>
              </a:highlight>
              <a:latin typeface="+mn-lt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C116566A-67C6-EF83-C084-7EFBD1C71E77}"/>
              </a:ext>
            </a:extLst>
          </p:cNvPr>
          <p:cNvSpPr txBox="1"/>
          <p:nvPr/>
        </p:nvSpPr>
        <p:spPr>
          <a:xfrm>
            <a:off x="2686159" y="5176867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0A47FD00-5052-9476-9FC2-01FA7B807DB9}"/>
              </a:ext>
            </a:extLst>
          </p:cNvPr>
          <p:cNvSpPr txBox="1"/>
          <p:nvPr/>
        </p:nvSpPr>
        <p:spPr>
          <a:xfrm>
            <a:off x="3324534" y="5191659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Tekstfelt 29">
            <a:extLst>
              <a:ext uri="{FF2B5EF4-FFF2-40B4-BE49-F238E27FC236}">
                <a16:creationId xmlns:a16="http://schemas.microsoft.com/office/drawing/2014/main" id="{7F996D06-A90F-CDCF-E277-ABB07BEA2D67}"/>
              </a:ext>
            </a:extLst>
          </p:cNvPr>
          <p:cNvSpPr txBox="1"/>
          <p:nvPr/>
        </p:nvSpPr>
        <p:spPr>
          <a:xfrm>
            <a:off x="3945970" y="5191659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998437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e 17">
            <a:extLst>
              <a:ext uri="{FF2B5EF4-FFF2-40B4-BE49-F238E27FC236}">
                <a16:creationId xmlns:a16="http://schemas.microsoft.com/office/drawing/2014/main" id="{90F657E8-DE73-A232-2217-13B22E8FCEA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19" name="Billede 18">
              <a:extLst>
                <a:ext uri="{FF2B5EF4-FFF2-40B4-BE49-F238E27FC236}">
                  <a16:creationId xmlns:a16="http://schemas.microsoft.com/office/drawing/2014/main" id="{2E007626-3B8C-4945-CECF-5AAEF689B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EAC403F0-BF13-5034-9EFE-C325C42850CA}"/>
                </a:ext>
              </a:extLst>
            </p:cNvPr>
            <p:cNvSpPr/>
            <p:nvPr/>
          </p:nvSpPr>
          <p:spPr>
            <a:xfrm>
              <a:off x="7199788" y="5078699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5" name="Rektangel 24">
              <a:extLst>
                <a:ext uri="{FF2B5EF4-FFF2-40B4-BE49-F238E27FC236}">
                  <a16:creationId xmlns:a16="http://schemas.microsoft.com/office/drawing/2014/main" id="{9EA9F83C-720F-650A-697B-52B1BAC78529}"/>
                </a:ext>
              </a:extLst>
            </p:cNvPr>
            <p:cNvSpPr/>
            <p:nvPr/>
          </p:nvSpPr>
          <p:spPr>
            <a:xfrm>
              <a:off x="7199788" y="2372343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2)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107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295465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lang="en-150" sz="1600" dirty="0" err="1"/>
              <a:t>Hvilken</a:t>
            </a:r>
            <a:r>
              <a:rPr lang="en-150" sz="1600" dirty="0"/>
              <a:t> </a:t>
            </a:r>
            <a:r>
              <a:rPr lang="en-150" sz="1600" dirty="0" err="1"/>
              <a:t>ny</a:t>
            </a:r>
            <a:r>
              <a:rPr lang="en-150" sz="1600" dirty="0"/>
              <a:t>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r>
              <a:rPr lang="en-150" sz="1600" dirty="0"/>
              <a:t>? </a:t>
            </a:r>
            <a:endParaRPr lang="en-150" sz="1600" dirty="0">
              <a:sym typeface="Wingdings" panose="05000000000000000000" pitchFamily="2" charset="2"/>
            </a:endParaRP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>
                <a:sym typeface="Wingdings" panose="05000000000000000000" pitchFamily="2" charset="2"/>
              </a:rPr>
              <a:t>Størrelsen</a:t>
            </a:r>
            <a:r>
              <a:rPr lang="en-150" sz="1600" dirty="0">
                <a:sym typeface="Wingdings" panose="05000000000000000000" pitchFamily="2" charset="2"/>
              </a:rPr>
              <a:t> er 56 byte. I bit var det:  </a:t>
            </a: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r>
              <a:rPr lang="en-150" sz="1600" dirty="0" err="1">
                <a:sym typeface="Wingdings" panose="05000000000000000000" pitchFamily="2" charset="2"/>
              </a:rPr>
              <a:t>Hvad</a:t>
            </a:r>
            <a:r>
              <a:rPr lang="en-150" sz="1600" dirty="0">
                <a:sym typeface="Wingdings" panose="05000000000000000000" pitchFamily="2" charset="2"/>
              </a:rPr>
              <a:t> </a:t>
            </a:r>
            <a:r>
              <a:rPr lang="en-150" sz="1600" dirty="0" err="1">
                <a:sym typeface="Wingdings" panose="05000000000000000000" pitchFamily="2" charset="2"/>
              </a:rPr>
              <a:t>skal</a:t>
            </a:r>
            <a:r>
              <a:rPr lang="en-150" sz="1600" dirty="0">
                <a:sym typeface="Wingdings" panose="05000000000000000000" pitchFamily="2" charset="2"/>
              </a:rPr>
              <a:t> de </a:t>
            </a:r>
            <a:r>
              <a:rPr lang="en-150" sz="1600" dirty="0" err="1">
                <a:sym typeface="Wingdings" panose="05000000000000000000" pitchFamily="2" charset="2"/>
              </a:rPr>
              <a:t>første</a:t>
            </a:r>
            <a:r>
              <a:rPr lang="en-150" sz="1600" dirty="0">
                <a:sym typeface="Wingdings" panose="05000000000000000000" pitchFamily="2" charset="2"/>
              </a:rPr>
              <a:t> 3 bit </a:t>
            </a:r>
            <a:r>
              <a:rPr lang="en-150" sz="1600" dirty="0" err="1">
                <a:sym typeface="Wingdings" panose="05000000000000000000" pitchFamily="2" charset="2"/>
              </a:rPr>
              <a:t>være</a:t>
            </a:r>
            <a:r>
              <a:rPr lang="en-150" sz="1600" dirty="0">
                <a:sym typeface="Wingdings" panose="05000000000000000000" pitchFamily="2" charset="2"/>
              </a:rPr>
              <a:t>?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 </a:t>
            </a:r>
            <a:r>
              <a:rPr lang="en-150" sz="1600" dirty="0" err="1">
                <a:highlight>
                  <a:srgbClr val="FFFF00"/>
                </a:highlight>
              </a:rPr>
              <a:t>Nej</a:t>
            </a:r>
            <a:r>
              <a:rPr lang="en-150" sz="1600" dirty="0"/>
              <a:t> – er </a:t>
            </a:r>
            <a:r>
              <a:rPr lang="en-150" sz="1600" dirty="0" err="1"/>
              <a:t>ved</a:t>
            </a:r>
            <a:r>
              <a:rPr lang="en-150" sz="1600" dirty="0"/>
              <a:t> at free()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2645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EF067959-01AD-9175-6904-204F64807E61}"/>
              </a:ext>
            </a:extLst>
          </p:cNvPr>
          <p:cNvCxnSpPr>
            <a:cxnSpLocks/>
          </p:cNvCxnSpPr>
          <p:nvPr/>
        </p:nvCxnSpPr>
        <p:spPr>
          <a:xfrm>
            <a:off x="1778832" y="2859781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E6754F59-5287-CE0D-92AE-4B7B8881CE7E}"/>
              </a:ext>
            </a:extLst>
          </p:cNvPr>
          <p:cNvSpPr txBox="1"/>
          <p:nvPr/>
        </p:nvSpPr>
        <p:spPr>
          <a:xfrm>
            <a:off x="1860808" y="2478721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1ACBBE00-8B23-CA84-D93F-3458078D0F3D}"/>
              </a:ext>
            </a:extLst>
          </p:cNvPr>
          <p:cNvSpPr txBox="1"/>
          <p:nvPr/>
        </p:nvSpPr>
        <p:spPr>
          <a:xfrm>
            <a:off x="2474847" y="2475729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CE656FFA-A57A-B75C-744E-8F87813BAE51}"/>
              </a:ext>
            </a:extLst>
          </p:cNvPr>
          <p:cNvSpPr txBox="1"/>
          <p:nvPr/>
        </p:nvSpPr>
        <p:spPr>
          <a:xfrm>
            <a:off x="3115519" y="2446145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51D78EEB-3A85-B896-D18F-E27E520BA3F8}"/>
              </a:ext>
            </a:extLst>
          </p:cNvPr>
          <p:cNvSpPr txBox="1"/>
          <p:nvPr/>
        </p:nvSpPr>
        <p:spPr>
          <a:xfrm>
            <a:off x="3753894" y="2460937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296409C8-E637-EFBC-0508-599B7C97977E}"/>
              </a:ext>
            </a:extLst>
          </p:cNvPr>
          <p:cNvSpPr txBox="1"/>
          <p:nvPr/>
        </p:nvSpPr>
        <p:spPr>
          <a:xfrm>
            <a:off x="4375330" y="2460937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4AD8548C-3172-A2EE-75FF-801BEDF96AC9}"/>
              </a:ext>
            </a:extLst>
          </p:cNvPr>
          <p:cNvSpPr txBox="1"/>
          <p:nvPr/>
        </p:nvSpPr>
        <p:spPr>
          <a:xfrm>
            <a:off x="4996766" y="24813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5A4EA080-CD0F-1430-0D3A-4B638AED83E6}"/>
              </a:ext>
            </a:extLst>
          </p:cNvPr>
          <p:cNvSpPr txBox="1"/>
          <p:nvPr/>
        </p:nvSpPr>
        <p:spPr>
          <a:xfrm>
            <a:off x="5627456" y="2468333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EB6BF590-2BDE-15AC-C24B-FF5ACC49EE10}"/>
              </a:ext>
            </a:extLst>
          </p:cNvPr>
          <p:cNvSpPr txBox="1"/>
          <p:nvPr/>
        </p:nvSpPr>
        <p:spPr>
          <a:xfrm>
            <a:off x="6258146" y="2475729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Håndskrift 27">
                <a:extLst>
                  <a:ext uri="{FF2B5EF4-FFF2-40B4-BE49-F238E27FC236}">
                    <a16:creationId xmlns:a16="http://schemas.microsoft.com/office/drawing/2014/main" id="{F4A0991F-2082-5D74-B1BB-BFB7608AACE3}"/>
                  </a:ext>
                </a:extLst>
              </p14:cNvPr>
              <p14:cNvContentPartPr/>
              <p14:nvPr/>
            </p14:nvContentPartPr>
            <p14:xfrm>
              <a:off x="7284624" y="2267760"/>
              <a:ext cx="597600" cy="4096800"/>
            </p14:xfrm>
          </p:contentPart>
        </mc:Choice>
        <mc:Fallback xmlns="">
          <p:pic>
            <p:nvPicPr>
              <p:cNvPr id="28" name="Håndskrift 27">
                <a:extLst>
                  <a:ext uri="{FF2B5EF4-FFF2-40B4-BE49-F238E27FC236}">
                    <a16:creationId xmlns:a16="http://schemas.microsoft.com/office/drawing/2014/main" id="{F4A0991F-2082-5D74-B1BB-BFB7608AAC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5984" y="2258760"/>
                <a:ext cx="615240" cy="41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Håndskrift 28">
                <a:extLst>
                  <a:ext uri="{FF2B5EF4-FFF2-40B4-BE49-F238E27FC236}">
                    <a16:creationId xmlns:a16="http://schemas.microsoft.com/office/drawing/2014/main" id="{AE3A9E42-86E4-BC0E-B24D-ED4BF4F2BECF}"/>
                  </a:ext>
                </a:extLst>
              </p14:cNvPr>
              <p14:cNvContentPartPr/>
              <p14:nvPr/>
            </p14:nvContentPartPr>
            <p14:xfrm>
              <a:off x="8595024" y="2334360"/>
              <a:ext cx="411480" cy="49680"/>
            </p14:xfrm>
          </p:contentPart>
        </mc:Choice>
        <mc:Fallback xmlns="">
          <p:pic>
            <p:nvPicPr>
              <p:cNvPr id="29" name="Håndskrift 28">
                <a:extLst>
                  <a:ext uri="{FF2B5EF4-FFF2-40B4-BE49-F238E27FC236}">
                    <a16:creationId xmlns:a16="http://schemas.microsoft.com/office/drawing/2014/main" id="{AE3A9E42-86E4-BC0E-B24D-ED4BF4F2BE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1384" y="2226720"/>
                <a:ext cx="5191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4" name="Håndskrift 43">
                <a:extLst>
                  <a:ext uri="{FF2B5EF4-FFF2-40B4-BE49-F238E27FC236}">
                    <a16:creationId xmlns:a16="http://schemas.microsoft.com/office/drawing/2014/main" id="{A52E447B-37DC-57B1-355C-B1BF28C9F09D}"/>
                  </a:ext>
                </a:extLst>
              </p14:cNvPr>
              <p14:cNvContentPartPr/>
              <p14:nvPr/>
            </p14:nvContentPartPr>
            <p14:xfrm>
              <a:off x="8516184" y="6290400"/>
              <a:ext cx="548280" cy="6840"/>
            </p14:xfrm>
          </p:contentPart>
        </mc:Choice>
        <mc:Fallback xmlns="">
          <p:pic>
            <p:nvPicPr>
              <p:cNvPr id="44" name="Håndskrift 43">
                <a:extLst>
                  <a:ext uri="{FF2B5EF4-FFF2-40B4-BE49-F238E27FC236}">
                    <a16:creationId xmlns:a16="http://schemas.microsoft.com/office/drawing/2014/main" id="{A52E447B-37DC-57B1-355C-B1BF28C9F0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2184" y="6182760"/>
                <a:ext cx="655920" cy="22248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kstfelt 45">
            <a:extLst>
              <a:ext uri="{FF2B5EF4-FFF2-40B4-BE49-F238E27FC236}">
                <a16:creationId xmlns:a16="http://schemas.microsoft.com/office/drawing/2014/main" id="{D3382C61-F935-6219-D7BB-21BF4249C776}"/>
              </a:ext>
            </a:extLst>
          </p:cNvPr>
          <p:cNvSpPr txBox="1"/>
          <p:nvPr/>
        </p:nvSpPr>
        <p:spPr>
          <a:xfrm>
            <a:off x="6652721" y="4030968"/>
            <a:ext cx="1424615" cy="1692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1100" b="0" dirty="0">
                <a:solidFill>
                  <a:schemeClr val="tx1"/>
                </a:solidFill>
                <a:latin typeface="+mn-lt"/>
              </a:rPr>
              <a:t>Coalescer</a:t>
            </a:r>
            <a:endParaRPr lang="da-DK" sz="11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F87036EA-CEE2-52DB-664C-7FE541982E23}"/>
              </a:ext>
            </a:extLst>
          </p:cNvPr>
          <p:cNvCxnSpPr>
            <a:cxnSpLocks/>
          </p:cNvCxnSpPr>
          <p:nvPr/>
        </p:nvCxnSpPr>
        <p:spPr>
          <a:xfrm>
            <a:off x="1287263" y="5535228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EC9D0F8F-7CA6-A27C-0FC7-340CC6F2A89C}"/>
              </a:ext>
            </a:extLst>
          </p:cNvPr>
          <p:cNvSpPr txBox="1"/>
          <p:nvPr/>
        </p:nvSpPr>
        <p:spPr>
          <a:xfrm>
            <a:off x="1369239" y="515416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669D93A7-DB20-B2D8-EA4B-EB418CAD79F3}"/>
              </a:ext>
            </a:extLst>
          </p:cNvPr>
          <p:cNvSpPr txBox="1"/>
          <p:nvPr/>
        </p:nvSpPr>
        <p:spPr>
          <a:xfrm>
            <a:off x="1983278" y="515117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61A9C372-B79C-163C-A95F-0AAAD0F52046}"/>
              </a:ext>
            </a:extLst>
          </p:cNvPr>
          <p:cNvSpPr txBox="1"/>
          <p:nvPr/>
        </p:nvSpPr>
        <p:spPr>
          <a:xfrm>
            <a:off x="4505197" y="5156783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F5CE4B76-D51F-3885-841E-6AA89D37E10F}"/>
              </a:ext>
            </a:extLst>
          </p:cNvPr>
          <p:cNvSpPr txBox="1"/>
          <p:nvPr/>
        </p:nvSpPr>
        <p:spPr>
          <a:xfrm>
            <a:off x="5135887" y="514378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ACF20A4D-D94D-5CDE-A1ED-BBCF2C0974C6}"/>
              </a:ext>
            </a:extLst>
          </p:cNvPr>
          <p:cNvSpPr txBox="1"/>
          <p:nvPr/>
        </p:nvSpPr>
        <p:spPr>
          <a:xfrm>
            <a:off x="5766577" y="515117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highlight>
                  <a:srgbClr val="FFFF00"/>
                </a:highlight>
                <a:latin typeface="+mn-lt"/>
              </a:rPr>
              <a:t>0</a:t>
            </a:r>
            <a:endParaRPr lang="da-DK" sz="2400" b="0" dirty="0">
              <a:highlight>
                <a:srgbClr val="FFFF00"/>
              </a:highlight>
              <a:latin typeface="+mn-lt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6F8C7B1D-22B4-7704-48BD-23CC390A3834}"/>
              </a:ext>
            </a:extLst>
          </p:cNvPr>
          <p:cNvSpPr txBox="1"/>
          <p:nvPr/>
        </p:nvSpPr>
        <p:spPr>
          <a:xfrm>
            <a:off x="2677065" y="514378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F2F8DE6D-31E5-A19A-A75B-B658ADEBC512}"/>
              </a:ext>
            </a:extLst>
          </p:cNvPr>
          <p:cNvSpPr txBox="1"/>
          <p:nvPr/>
        </p:nvSpPr>
        <p:spPr>
          <a:xfrm>
            <a:off x="3315440" y="5158572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Tekstfelt 29">
            <a:extLst>
              <a:ext uri="{FF2B5EF4-FFF2-40B4-BE49-F238E27FC236}">
                <a16:creationId xmlns:a16="http://schemas.microsoft.com/office/drawing/2014/main" id="{6EB530D2-4151-E5EF-BC59-E53BBE20F268}"/>
              </a:ext>
            </a:extLst>
          </p:cNvPr>
          <p:cNvSpPr txBox="1"/>
          <p:nvPr/>
        </p:nvSpPr>
        <p:spPr>
          <a:xfrm>
            <a:off x="3936876" y="5158572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845074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e 17">
            <a:extLst>
              <a:ext uri="{FF2B5EF4-FFF2-40B4-BE49-F238E27FC236}">
                <a16:creationId xmlns:a16="http://schemas.microsoft.com/office/drawing/2014/main" id="{90F657E8-DE73-A232-2217-13B22E8FCEA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19" name="Billede 18">
              <a:extLst>
                <a:ext uri="{FF2B5EF4-FFF2-40B4-BE49-F238E27FC236}">
                  <a16:creationId xmlns:a16="http://schemas.microsoft.com/office/drawing/2014/main" id="{2E007626-3B8C-4945-CECF-5AAEF689B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EAC403F0-BF13-5034-9EFE-C325C42850CA}"/>
                </a:ext>
              </a:extLst>
            </p:cNvPr>
            <p:cNvSpPr/>
            <p:nvPr/>
          </p:nvSpPr>
          <p:spPr>
            <a:xfrm>
              <a:off x="7199788" y="5078699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5" name="Rektangel 24">
              <a:extLst>
                <a:ext uri="{FF2B5EF4-FFF2-40B4-BE49-F238E27FC236}">
                  <a16:creationId xmlns:a16="http://schemas.microsoft.com/office/drawing/2014/main" id="{9EA9F83C-720F-650A-697B-52B1BAC78529}"/>
                </a:ext>
              </a:extLst>
            </p:cNvPr>
            <p:cNvSpPr/>
            <p:nvPr/>
          </p:nvSpPr>
          <p:spPr>
            <a:xfrm>
              <a:off x="7199788" y="2372343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2)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108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34470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lang="en-150" sz="1600" dirty="0" err="1"/>
              <a:t>Hvilken</a:t>
            </a:r>
            <a:r>
              <a:rPr lang="en-150" sz="1600" dirty="0"/>
              <a:t> </a:t>
            </a:r>
            <a:r>
              <a:rPr lang="en-150" sz="1600" dirty="0" err="1"/>
              <a:t>ny</a:t>
            </a:r>
            <a:r>
              <a:rPr lang="en-150" sz="1600" dirty="0"/>
              <a:t>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r>
              <a:rPr lang="en-150" sz="1600" dirty="0"/>
              <a:t>? </a:t>
            </a:r>
            <a:endParaRPr lang="en-150" sz="1600" dirty="0">
              <a:sym typeface="Wingdings" panose="05000000000000000000" pitchFamily="2" charset="2"/>
            </a:endParaRP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>
                <a:sym typeface="Wingdings" panose="05000000000000000000" pitchFamily="2" charset="2"/>
              </a:rPr>
              <a:t>Størrelsen</a:t>
            </a:r>
            <a:r>
              <a:rPr lang="en-150" sz="1600" dirty="0">
                <a:sym typeface="Wingdings" panose="05000000000000000000" pitchFamily="2" charset="2"/>
              </a:rPr>
              <a:t> er 56 byte. I bit var det:  </a:t>
            </a: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r>
              <a:rPr lang="en-150" sz="1600" dirty="0" err="1">
                <a:sym typeface="Wingdings" panose="05000000000000000000" pitchFamily="2" charset="2"/>
              </a:rPr>
              <a:t>Hvad</a:t>
            </a:r>
            <a:r>
              <a:rPr lang="en-150" sz="1600" dirty="0">
                <a:sym typeface="Wingdings" panose="05000000000000000000" pitchFamily="2" charset="2"/>
              </a:rPr>
              <a:t> </a:t>
            </a:r>
            <a:r>
              <a:rPr lang="en-150" sz="1600" dirty="0" err="1">
                <a:sym typeface="Wingdings" panose="05000000000000000000" pitchFamily="2" charset="2"/>
              </a:rPr>
              <a:t>skal</a:t>
            </a:r>
            <a:r>
              <a:rPr lang="en-150" sz="1600" dirty="0">
                <a:sym typeface="Wingdings" panose="05000000000000000000" pitchFamily="2" charset="2"/>
              </a:rPr>
              <a:t> de </a:t>
            </a:r>
            <a:r>
              <a:rPr lang="en-150" sz="1600" dirty="0" err="1">
                <a:sym typeface="Wingdings" panose="05000000000000000000" pitchFamily="2" charset="2"/>
              </a:rPr>
              <a:t>første</a:t>
            </a:r>
            <a:r>
              <a:rPr lang="en-150" sz="1600" dirty="0">
                <a:sym typeface="Wingdings" panose="05000000000000000000" pitchFamily="2" charset="2"/>
              </a:rPr>
              <a:t> 3 bit </a:t>
            </a:r>
            <a:r>
              <a:rPr lang="en-150" sz="1600" dirty="0" err="1">
                <a:sym typeface="Wingdings" panose="05000000000000000000" pitchFamily="2" charset="2"/>
              </a:rPr>
              <a:t>være</a:t>
            </a:r>
            <a:r>
              <a:rPr lang="en-150" sz="1600" dirty="0">
                <a:sym typeface="Wingdings" panose="05000000000000000000" pitchFamily="2" charset="2"/>
              </a:rPr>
              <a:t>?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 </a:t>
            </a:r>
            <a:r>
              <a:rPr lang="en-150" sz="1600" dirty="0" err="1">
                <a:highlight>
                  <a:srgbClr val="FFFF00"/>
                </a:highlight>
              </a:rPr>
              <a:t>Nej</a:t>
            </a:r>
            <a:r>
              <a:rPr lang="en-150" sz="1600" dirty="0"/>
              <a:t> – er </a:t>
            </a:r>
            <a:r>
              <a:rPr lang="en-150" sz="1600" dirty="0" err="1"/>
              <a:t>ved</a:t>
            </a:r>
            <a:r>
              <a:rPr lang="en-150" sz="1600" dirty="0"/>
              <a:t> at free()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 </a:t>
            </a:r>
          </a:p>
          <a:p>
            <a:pPr marL="1657350" lvl="3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Vi </a:t>
            </a:r>
            <a:r>
              <a:rPr lang="en-150" sz="1600" dirty="0" err="1"/>
              <a:t>bliver</a:t>
            </a:r>
            <a:r>
              <a:rPr lang="en-150" sz="1600" dirty="0"/>
              <a:t> </a:t>
            </a:r>
            <a:r>
              <a:rPr lang="en-150" sz="1600" dirty="0" err="1"/>
              <a:t>nødt</a:t>
            </a:r>
            <a:r>
              <a:rPr lang="en-150" sz="1600" dirty="0"/>
              <a:t> </a:t>
            </a:r>
            <a:r>
              <a:rPr lang="en-150" sz="1600" dirty="0" err="1"/>
              <a:t>til</a:t>
            </a:r>
            <a:r>
              <a:rPr lang="en-150" sz="1600" dirty="0"/>
              <a:t> at </a:t>
            </a:r>
            <a:r>
              <a:rPr lang="en-150" sz="1600" dirty="0" err="1"/>
              <a:t>tjekke</a:t>
            </a:r>
            <a:r>
              <a:rPr lang="en-150" sz="1600" dirty="0"/>
              <a:t> den </a:t>
            </a:r>
            <a:r>
              <a:rPr lang="en-150" sz="1600" dirty="0" err="1"/>
              <a:t>gamle</a:t>
            </a:r>
            <a:r>
              <a:rPr lang="en-150" sz="1600" dirty="0"/>
              <a:t> header/footer: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2645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EF067959-01AD-9175-6904-204F64807E61}"/>
              </a:ext>
            </a:extLst>
          </p:cNvPr>
          <p:cNvCxnSpPr>
            <a:cxnSpLocks/>
          </p:cNvCxnSpPr>
          <p:nvPr/>
        </p:nvCxnSpPr>
        <p:spPr>
          <a:xfrm>
            <a:off x="1778832" y="2859781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E6754F59-5287-CE0D-92AE-4B7B8881CE7E}"/>
              </a:ext>
            </a:extLst>
          </p:cNvPr>
          <p:cNvSpPr txBox="1"/>
          <p:nvPr/>
        </p:nvSpPr>
        <p:spPr>
          <a:xfrm>
            <a:off x="1860808" y="2478721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1ACBBE00-8B23-CA84-D93F-3458078D0F3D}"/>
              </a:ext>
            </a:extLst>
          </p:cNvPr>
          <p:cNvSpPr txBox="1"/>
          <p:nvPr/>
        </p:nvSpPr>
        <p:spPr>
          <a:xfrm>
            <a:off x="2474847" y="2475729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CE656FFA-A57A-B75C-744E-8F87813BAE51}"/>
              </a:ext>
            </a:extLst>
          </p:cNvPr>
          <p:cNvSpPr txBox="1"/>
          <p:nvPr/>
        </p:nvSpPr>
        <p:spPr>
          <a:xfrm>
            <a:off x="3115519" y="2446145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51D78EEB-3A85-B896-D18F-E27E520BA3F8}"/>
              </a:ext>
            </a:extLst>
          </p:cNvPr>
          <p:cNvSpPr txBox="1"/>
          <p:nvPr/>
        </p:nvSpPr>
        <p:spPr>
          <a:xfrm>
            <a:off x="3753894" y="2460937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296409C8-E637-EFBC-0508-599B7C97977E}"/>
              </a:ext>
            </a:extLst>
          </p:cNvPr>
          <p:cNvSpPr txBox="1"/>
          <p:nvPr/>
        </p:nvSpPr>
        <p:spPr>
          <a:xfrm>
            <a:off x="4375330" y="2460937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4AD8548C-3172-A2EE-75FF-801BEDF96AC9}"/>
              </a:ext>
            </a:extLst>
          </p:cNvPr>
          <p:cNvSpPr txBox="1"/>
          <p:nvPr/>
        </p:nvSpPr>
        <p:spPr>
          <a:xfrm>
            <a:off x="4996766" y="24813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5A4EA080-CD0F-1430-0D3A-4B638AED83E6}"/>
              </a:ext>
            </a:extLst>
          </p:cNvPr>
          <p:cNvSpPr txBox="1"/>
          <p:nvPr/>
        </p:nvSpPr>
        <p:spPr>
          <a:xfrm>
            <a:off x="5627456" y="2468333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EB6BF590-2BDE-15AC-C24B-FF5ACC49EE10}"/>
              </a:ext>
            </a:extLst>
          </p:cNvPr>
          <p:cNvSpPr txBox="1"/>
          <p:nvPr/>
        </p:nvSpPr>
        <p:spPr>
          <a:xfrm>
            <a:off x="6258146" y="2475729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Håndskrift 27">
                <a:extLst>
                  <a:ext uri="{FF2B5EF4-FFF2-40B4-BE49-F238E27FC236}">
                    <a16:creationId xmlns:a16="http://schemas.microsoft.com/office/drawing/2014/main" id="{F4A0991F-2082-5D74-B1BB-BFB7608AACE3}"/>
                  </a:ext>
                </a:extLst>
              </p14:cNvPr>
              <p14:cNvContentPartPr/>
              <p14:nvPr/>
            </p14:nvContentPartPr>
            <p14:xfrm>
              <a:off x="7284624" y="2267760"/>
              <a:ext cx="597600" cy="4096800"/>
            </p14:xfrm>
          </p:contentPart>
        </mc:Choice>
        <mc:Fallback xmlns="">
          <p:pic>
            <p:nvPicPr>
              <p:cNvPr id="28" name="Håndskrift 27">
                <a:extLst>
                  <a:ext uri="{FF2B5EF4-FFF2-40B4-BE49-F238E27FC236}">
                    <a16:creationId xmlns:a16="http://schemas.microsoft.com/office/drawing/2014/main" id="{F4A0991F-2082-5D74-B1BB-BFB7608AAC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5984" y="2258760"/>
                <a:ext cx="615240" cy="41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Håndskrift 28">
                <a:extLst>
                  <a:ext uri="{FF2B5EF4-FFF2-40B4-BE49-F238E27FC236}">
                    <a16:creationId xmlns:a16="http://schemas.microsoft.com/office/drawing/2014/main" id="{AE3A9E42-86E4-BC0E-B24D-ED4BF4F2BECF}"/>
                  </a:ext>
                </a:extLst>
              </p14:cNvPr>
              <p14:cNvContentPartPr/>
              <p14:nvPr/>
            </p14:nvContentPartPr>
            <p14:xfrm>
              <a:off x="8595024" y="2334360"/>
              <a:ext cx="411480" cy="49680"/>
            </p14:xfrm>
          </p:contentPart>
        </mc:Choice>
        <mc:Fallback xmlns="">
          <p:pic>
            <p:nvPicPr>
              <p:cNvPr id="29" name="Håndskrift 28">
                <a:extLst>
                  <a:ext uri="{FF2B5EF4-FFF2-40B4-BE49-F238E27FC236}">
                    <a16:creationId xmlns:a16="http://schemas.microsoft.com/office/drawing/2014/main" id="{AE3A9E42-86E4-BC0E-B24D-ED4BF4F2BE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1384" y="2226720"/>
                <a:ext cx="5191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4" name="Håndskrift 43">
                <a:extLst>
                  <a:ext uri="{FF2B5EF4-FFF2-40B4-BE49-F238E27FC236}">
                    <a16:creationId xmlns:a16="http://schemas.microsoft.com/office/drawing/2014/main" id="{A52E447B-37DC-57B1-355C-B1BF28C9F09D}"/>
                  </a:ext>
                </a:extLst>
              </p14:cNvPr>
              <p14:cNvContentPartPr/>
              <p14:nvPr/>
            </p14:nvContentPartPr>
            <p14:xfrm>
              <a:off x="8516184" y="6290400"/>
              <a:ext cx="548280" cy="6840"/>
            </p14:xfrm>
          </p:contentPart>
        </mc:Choice>
        <mc:Fallback xmlns="">
          <p:pic>
            <p:nvPicPr>
              <p:cNvPr id="44" name="Håndskrift 43">
                <a:extLst>
                  <a:ext uri="{FF2B5EF4-FFF2-40B4-BE49-F238E27FC236}">
                    <a16:creationId xmlns:a16="http://schemas.microsoft.com/office/drawing/2014/main" id="{A52E447B-37DC-57B1-355C-B1BF28C9F0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2184" y="6182760"/>
                <a:ext cx="655920" cy="22248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kstfelt 45">
            <a:extLst>
              <a:ext uri="{FF2B5EF4-FFF2-40B4-BE49-F238E27FC236}">
                <a16:creationId xmlns:a16="http://schemas.microsoft.com/office/drawing/2014/main" id="{D3382C61-F935-6219-D7BB-21BF4249C776}"/>
              </a:ext>
            </a:extLst>
          </p:cNvPr>
          <p:cNvSpPr txBox="1"/>
          <p:nvPr/>
        </p:nvSpPr>
        <p:spPr>
          <a:xfrm>
            <a:off x="6652721" y="4030968"/>
            <a:ext cx="1424615" cy="1692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1100" b="0" dirty="0">
                <a:solidFill>
                  <a:schemeClr val="tx1"/>
                </a:solidFill>
                <a:latin typeface="+mn-lt"/>
              </a:rPr>
              <a:t>Coalescer</a:t>
            </a:r>
            <a:endParaRPr lang="da-DK" sz="11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F87036EA-CEE2-52DB-664C-7FE541982E23}"/>
              </a:ext>
            </a:extLst>
          </p:cNvPr>
          <p:cNvCxnSpPr>
            <a:cxnSpLocks/>
          </p:cNvCxnSpPr>
          <p:nvPr/>
        </p:nvCxnSpPr>
        <p:spPr>
          <a:xfrm>
            <a:off x="1287263" y="5535228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EC9D0F8F-7CA6-A27C-0FC7-340CC6F2A89C}"/>
              </a:ext>
            </a:extLst>
          </p:cNvPr>
          <p:cNvSpPr txBox="1"/>
          <p:nvPr/>
        </p:nvSpPr>
        <p:spPr>
          <a:xfrm>
            <a:off x="1369239" y="515416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669D93A7-DB20-B2D8-EA4B-EB418CAD79F3}"/>
              </a:ext>
            </a:extLst>
          </p:cNvPr>
          <p:cNvSpPr txBox="1"/>
          <p:nvPr/>
        </p:nvSpPr>
        <p:spPr>
          <a:xfrm>
            <a:off x="1983278" y="515117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61A9C372-B79C-163C-A95F-0AAAD0F52046}"/>
              </a:ext>
            </a:extLst>
          </p:cNvPr>
          <p:cNvSpPr txBox="1"/>
          <p:nvPr/>
        </p:nvSpPr>
        <p:spPr>
          <a:xfrm>
            <a:off x="4505197" y="5156783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F5CE4B76-D51F-3885-841E-6AA89D37E10F}"/>
              </a:ext>
            </a:extLst>
          </p:cNvPr>
          <p:cNvSpPr txBox="1"/>
          <p:nvPr/>
        </p:nvSpPr>
        <p:spPr>
          <a:xfrm>
            <a:off x="5135887" y="514378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ACF20A4D-D94D-5CDE-A1ED-BBCF2C0974C6}"/>
              </a:ext>
            </a:extLst>
          </p:cNvPr>
          <p:cNvSpPr txBox="1"/>
          <p:nvPr/>
        </p:nvSpPr>
        <p:spPr>
          <a:xfrm>
            <a:off x="5766577" y="515117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highlight>
                  <a:srgbClr val="FFFF00"/>
                </a:highlight>
                <a:latin typeface="+mn-lt"/>
              </a:rPr>
              <a:t>0</a:t>
            </a:r>
            <a:endParaRPr lang="da-DK" sz="2400" b="0" dirty="0">
              <a:highlight>
                <a:srgbClr val="FFFF00"/>
              </a:highlight>
              <a:latin typeface="+mn-lt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F53FC180-3911-EDA0-F6D2-9BEB60B10E9D}"/>
              </a:ext>
            </a:extLst>
          </p:cNvPr>
          <p:cNvSpPr txBox="1"/>
          <p:nvPr/>
        </p:nvSpPr>
        <p:spPr>
          <a:xfrm>
            <a:off x="2653078" y="5147442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2EFE845C-7F79-A7E9-87A2-D3F045636226}"/>
              </a:ext>
            </a:extLst>
          </p:cNvPr>
          <p:cNvSpPr txBox="1"/>
          <p:nvPr/>
        </p:nvSpPr>
        <p:spPr>
          <a:xfrm>
            <a:off x="3291453" y="51622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Tekstfelt 29">
            <a:extLst>
              <a:ext uri="{FF2B5EF4-FFF2-40B4-BE49-F238E27FC236}">
                <a16:creationId xmlns:a16="http://schemas.microsoft.com/office/drawing/2014/main" id="{BD6498E1-ADFA-B978-1296-8C49CC51EAE5}"/>
              </a:ext>
            </a:extLst>
          </p:cNvPr>
          <p:cNvSpPr txBox="1"/>
          <p:nvPr/>
        </p:nvSpPr>
        <p:spPr>
          <a:xfrm>
            <a:off x="3912889" y="51622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282459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e 17">
            <a:extLst>
              <a:ext uri="{FF2B5EF4-FFF2-40B4-BE49-F238E27FC236}">
                <a16:creationId xmlns:a16="http://schemas.microsoft.com/office/drawing/2014/main" id="{90F657E8-DE73-A232-2217-13B22E8FCEA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19" name="Billede 18">
              <a:extLst>
                <a:ext uri="{FF2B5EF4-FFF2-40B4-BE49-F238E27FC236}">
                  <a16:creationId xmlns:a16="http://schemas.microsoft.com/office/drawing/2014/main" id="{2E007626-3B8C-4945-CECF-5AAEF689B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EAC403F0-BF13-5034-9EFE-C325C42850CA}"/>
                </a:ext>
              </a:extLst>
            </p:cNvPr>
            <p:cNvSpPr/>
            <p:nvPr/>
          </p:nvSpPr>
          <p:spPr>
            <a:xfrm>
              <a:off x="7199788" y="5078699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5" name="Rektangel 24">
              <a:extLst>
                <a:ext uri="{FF2B5EF4-FFF2-40B4-BE49-F238E27FC236}">
                  <a16:creationId xmlns:a16="http://schemas.microsoft.com/office/drawing/2014/main" id="{9EA9F83C-720F-650A-697B-52B1BAC78529}"/>
                </a:ext>
              </a:extLst>
            </p:cNvPr>
            <p:cNvSpPr/>
            <p:nvPr/>
          </p:nvSpPr>
          <p:spPr>
            <a:xfrm>
              <a:off x="7199788" y="2372343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2)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109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393954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lang="en-150" sz="1600" dirty="0" err="1"/>
              <a:t>Hvilken</a:t>
            </a:r>
            <a:r>
              <a:rPr lang="en-150" sz="1600" dirty="0"/>
              <a:t> </a:t>
            </a:r>
            <a:r>
              <a:rPr lang="en-150" sz="1600" dirty="0" err="1"/>
              <a:t>ny</a:t>
            </a:r>
            <a:r>
              <a:rPr lang="en-150" sz="1600" dirty="0"/>
              <a:t>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r>
              <a:rPr lang="en-150" sz="1600" dirty="0"/>
              <a:t>? </a:t>
            </a:r>
            <a:endParaRPr lang="en-150" sz="1600" dirty="0">
              <a:sym typeface="Wingdings" panose="05000000000000000000" pitchFamily="2" charset="2"/>
            </a:endParaRP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>
                <a:sym typeface="Wingdings" panose="05000000000000000000" pitchFamily="2" charset="2"/>
              </a:rPr>
              <a:t>Størrelsen</a:t>
            </a:r>
            <a:r>
              <a:rPr lang="en-150" sz="1600" dirty="0">
                <a:sym typeface="Wingdings" panose="05000000000000000000" pitchFamily="2" charset="2"/>
              </a:rPr>
              <a:t> er 56 byte. I bit var det:  </a:t>
            </a: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r>
              <a:rPr lang="en-150" sz="1600" dirty="0" err="1">
                <a:sym typeface="Wingdings" panose="05000000000000000000" pitchFamily="2" charset="2"/>
              </a:rPr>
              <a:t>Hvad</a:t>
            </a:r>
            <a:r>
              <a:rPr lang="en-150" sz="1600" dirty="0">
                <a:sym typeface="Wingdings" panose="05000000000000000000" pitchFamily="2" charset="2"/>
              </a:rPr>
              <a:t> </a:t>
            </a:r>
            <a:r>
              <a:rPr lang="en-150" sz="1600" dirty="0" err="1">
                <a:sym typeface="Wingdings" panose="05000000000000000000" pitchFamily="2" charset="2"/>
              </a:rPr>
              <a:t>skal</a:t>
            </a:r>
            <a:r>
              <a:rPr lang="en-150" sz="1600" dirty="0">
                <a:sym typeface="Wingdings" panose="05000000000000000000" pitchFamily="2" charset="2"/>
              </a:rPr>
              <a:t> de </a:t>
            </a:r>
            <a:r>
              <a:rPr lang="en-150" sz="1600" dirty="0" err="1">
                <a:sym typeface="Wingdings" panose="05000000000000000000" pitchFamily="2" charset="2"/>
              </a:rPr>
              <a:t>første</a:t>
            </a:r>
            <a:r>
              <a:rPr lang="en-150" sz="1600" dirty="0">
                <a:sym typeface="Wingdings" panose="05000000000000000000" pitchFamily="2" charset="2"/>
              </a:rPr>
              <a:t> 3 bit </a:t>
            </a:r>
            <a:r>
              <a:rPr lang="en-150" sz="1600" dirty="0" err="1">
                <a:sym typeface="Wingdings" panose="05000000000000000000" pitchFamily="2" charset="2"/>
              </a:rPr>
              <a:t>være</a:t>
            </a:r>
            <a:r>
              <a:rPr lang="en-150" sz="1600" dirty="0">
                <a:sym typeface="Wingdings" panose="05000000000000000000" pitchFamily="2" charset="2"/>
              </a:rPr>
              <a:t>?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 </a:t>
            </a:r>
            <a:r>
              <a:rPr lang="en-150" sz="1600" dirty="0" err="1">
                <a:highlight>
                  <a:srgbClr val="FFFF00"/>
                </a:highlight>
              </a:rPr>
              <a:t>Nej</a:t>
            </a:r>
            <a:r>
              <a:rPr lang="en-150" sz="1600" dirty="0"/>
              <a:t> – er </a:t>
            </a:r>
            <a:r>
              <a:rPr lang="en-150" sz="1600" dirty="0" err="1"/>
              <a:t>ved</a:t>
            </a:r>
            <a:r>
              <a:rPr lang="en-150" sz="1600" dirty="0"/>
              <a:t> at free()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 </a:t>
            </a:r>
          </a:p>
          <a:p>
            <a:pPr marL="1657350" lvl="3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Vi </a:t>
            </a:r>
            <a:r>
              <a:rPr lang="en-150" sz="1600" dirty="0" err="1"/>
              <a:t>bliver</a:t>
            </a:r>
            <a:r>
              <a:rPr lang="en-150" sz="1600" dirty="0"/>
              <a:t> </a:t>
            </a:r>
            <a:r>
              <a:rPr lang="en-150" sz="1600" dirty="0" err="1"/>
              <a:t>nødt</a:t>
            </a:r>
            <a:r>
              <a:rPr lang="en-150" sz="1600" dirty="0"/>
              <a:t> </a:t>
            </a:r>
            <a:r>
              <a:rPr lang="en-150" sz="1600" dirty="0" err="1"/>
              <a:t>til</a:t>
            </a:r>
            <a:r>
              <a:rPr lang="en-150" sz="1600" dirty="0"/>
              <a:t> at </a:t>
            </a:r>
            <a:r>
              <a:rPr lang="en-150" sz="1600" dirty="0" err="1"/>
              <a:t>tjekke</a:t>
            </a:r>
            <a:r>
              <a:rPr lang="en-150" sz="1600" dirty="0"/>
              <a:t> den </a:t>
            </a:r>
            <a:r>
              <a:rPr lang="en-150" sz="1600" dirty="0" err="1"/>
              <a:t>gamle</a:t>
            </a:r>
            <a:r>
              <a:rPr lang="en-150" sz="1600" dirty="0"/>
              <a:t> header/footer:</a:t>
            </a:r>
          </a:p>
          <a:p>
            <a:pPr marL="2114550" lvl="4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0x12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 er 0001 0010. </a:t>
            </a:r>
          </a:p>
          <a:p>
            <a:pPr lvl="4">
              <a:spcBef>
                <a:spcPct val="0"/>
              </a:spcBef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2645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EF067959-01AD-9175-6904-204F64807E61}"/>
              </a:ext>
            </a:extLst>
          </p:cNvPr>
          <p:cNvCxnSpPr>
            <a:cxnSpLocks/>
          </p:cNvCxnSpPr>
          <p:nvPr/>
        </p:nvCxnSpPr>
        <p:spPr>
          <a:xfrm>
            <a:off x="1778832" y="2859781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E6754F59-5287-CE0D-92AE-4B7B8881CE7E}"/>
              </a:ext>
            </a:extLst>
          </p:cNvPr>
          <p:cNvSpPr txBox="1"/>
          <p:nvPr/>
        </p:nvSpPr>
        <p:spPr>
          <a:xfrm>
            <a:off x="1860808" y="2478721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1ACBBE00-8B23-CA84-D93F-3458078D0F3D}"/>
              </a:ext>
            </a:extLst>
          </p:cNvPr>
          <p:cNvSpPr txBox="1"/>
          <p:nvPr/>
        </p:nvSpPr>
        <p:spPr>
          <a:xfrm>
            <a:off x="2474847" y="2475729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CE656FFA-A57A-B75C-744E-8F87813BAE51}"/>
              </a:ext>
            </a:extLst>
          </p:cNvPr>
          <p:cNvSpPr txBox="1"/>
          <p:nvPr/>
        </p:nvSpPr>
        <p:spPr>
          <a:xfrm>
            <a:off x="3115519" y="2446145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51D78EEB-3A85-B896-D18F-E27E520BA3F8}"/>
              </a:ext>
            </a:extLst>
          </p:cNvPr>
          <p:cNvSpPr txBox="1"/>
          <p:nvPr/>
        </p:nvSpPr>
        <p:spPr>
          <a:xfrm>
            <a:off x="3753894" y="2460937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296409C8-E637-EFBC-0508-599B7C97977E}"/>
              </a:ext>
            </a:extLst>
          </p:cNvPr>
          <p:cNvSpPr txBox="1"/>
          <p:nvPr/>
        </p:nvSpPr>
        <p:spPr>
          <a:xfrm>
            <a:off x="4375330" y="2460937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4AD8548C-3172-A2EE-75FF-801BEDF96AC9}"/>
              </a:ext>
            </a:extLst>
          </p:cNvPr>
          <p:cNvSpPr txBox="1"/>
          <p:nvPr/>
        </p:nvSpPr>
        <p:spPr>
          <a:xfrm>
            <a:off x="4996766" y="24813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5A4EA080-CD0F-1430-0D3A-4B638AED83E6}"/>
              </a:ext>
            </a:extLst>
          </p:cNvPr>
          <p:cNvSpPr txBox="1"/>
          <p:nvPr/>
        </p:nvSpPr>
        <p:spPr>
          <a:xfrm>
            <a:off x="5627456" y="2468333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EB6BF590-2BDE-15AC-C24B-FF5ACC49EE10}"/>
              </a:ext>
            </a:extLst>
          </p:cNvPr>
          <p:cNvSpPr txBox="1"/>
          <p:nvPr/>
        </p:nvSpPr>
        <p:spPr>
          <a:xfrm>
            <a:off x="6258146" y="2475729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Håndskrift 27">
                <a:extLst>
                  <a:ext uri="{FF2B5EF4-FFF2-40B4-BE49-F238E27FC236}">
                    <a16:creationId xmlns:a16="http://schemas.microsoft.com/office/drawing/2014/main" id="{F4A0991F-2082-5D74-B1BB-BFB7608AACE3}"/>
                  </a:ext>
                </a:extLst>
              </p14:cNvPr>
              <p14:cNvContentPartPr/>
              <p14:nvPr/>
            </p14:nvContentPartPr>
            <p14:xfrm>
              <a:off x="7284624" y="2267760"/>
              <a:ext cx="597600" cy="4096800"/>
            </p14:xfrm>
          </p:contentPart>
        </mc:Choice>
        <mc:Fallback xmlns="">
          <p:pic>
            <p:nvPicPr>
              <p:cNvPr id="28" name="Håndskrift 27">
                <a:extLst>
                  <a:ext uri="{FF2B5EF4-FFF2-40B4-BE49-F238E27FC236}">
                    <a16:creationId xmlns:a16="http://schemas.microsoft.com/office/drawing/2014/main" id="{F4A0991F-2082-5D74-B1BB-BFB7608AAC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5984" y="2258760"/>
                <a:ext cx="615240" cy="41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Håndskrift 28">
                <a:extLst>
                  <a:ext uri="{FF2B5EF4-FFF2-40B4-BE49-F238E27FC236}">
                    <a16:creationId xmlns:a16="http://schemas.microsoft.com/office/drawing/2014/main" id="{AE3A9E42-86E4-BC0E-B24D-ED4BF4F2BECF}"/>
                  </a:ext>
                </a:extLst>
              </p14:cNvPr>
              <p14:cNvContentPartPr/>
              <p14:nvPr/>
            </p14:nvContentPartPr>
            <p14:xfrm>
              <a:off x="8595024" y="2334360"/>
              <a:ext cx="411480" cy="49680"/>
            </p14:xfrm>
          </p:contentPart>
        </mc:Choice>
        <mc:Fallback xmlns="">
          <p:pic>
            <p:nvPicPr>
              <p:cNvPr id="29" name="Håndskrift 28">
                <a:extLst>
                  <a:ext uri="{FF2B5EF4-FFF2-40B4-BE49-F238E27FC236}">
                    <a16:creationId xmlns:a16="http://schemas.microsoft.com/office/drawing/2014/main" id="{AE3A9E42-86E4-BC0E-B24D-ED4BF4F2BE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1384" y="2226720"/>
                <a:ext cx="5191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4" name="Håndskrift 43">
                <a:extLst>
                  <a:ext uri="{FF2B5EF4-FFF2-40B4-BE49-F238E27FC236}">
                    <a16:creationId xmlns:a16="http://schemas.microsoft.com/office/drawing/2014/main" id="{A52E447B-37DC-57B1-355C-B1BF28C9F09D}"/>
                  </a:ext>
                </a:extLst>
              </p14:cNvPr>
              <p14:cNvContentPartPr/>
              <p14:nvPr/>
            </p14:nvContentPartPr>
            <p14:xfrm>
              <a:off x="8516184" y="6290400"/>
              <a:ext cx="548280" cy="6840"/>
            </p14:xfrm>
          </p:contentPart>
        </mc:Choice>
        <mc:Fallback xmlns="">
          <p:pic>
            <p:nvPicPr>
              <p:cNvPr id="44" name="Håndskrift 43">
                <a:extLst>
                  <a:ext uri="{FF2B5EF4-FFF2-40B4-BE49-F238E27FC236}">
                    <a16:creationId xmlns:a16="http://schemas.microsoft.com/office/drawing/2014/main" id="{A52E447B-37DC-57B1-355C-B1BF28C9F0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2184" y="6182760"/>
                <a:ext cx="655920" cy="22248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kstfelt 45">
            <a:extLst>
              <a:ext uri="{FF2B5EF4-FFF2-40B4-BE49-F238E27FC236}">
                <a16:creationId xmlns:a16="http://schemas.microsoft.com/office/drawing/2014/main" id="{D3382C61-F935-6219-D7BB-21BF4249C776}"/>
              </a:ext>
            </a:extLst>
          </p:cNvPr>
          <p:cNvSpPr txBox="1"/>
          <p:nvPr/>
        </p:nvSpPr>
        <p:spPr>
          <a:xfrm>
            <a:off x="6652721" y="4030968"/>
            <a:ext cx="1424615" cy="1692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1100" b="0" dirty="0">
                <a:solidFill>
                  <a:schemeClr val="tx1"/>
                </a:solidFill>
                <a:latin typeface="+mn-lt"/>
              </a:rPr>
              <a:t>Coalescer</a:t>
            </a:r>
            <a:endParaRPr lang="da-DK" sz="11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F87036EA-CEE2-52DB-664C-7FE541982E23}"/>
              </a:ext>
            </a:extLst>
          </p:cNvPr>
          <p:cNvCxnSpPr>
            <a:cxnSpLocks/>
          </p:cNvCxnSpPr>
          <p:nvPr/>
        </p:nvCxnSpPr>
        <p:spPr>
          <a:xfrm>
            <a:off x="1287263" y="5535228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EC9D0F8F-7CA6-A27C-0FC7-340CC6F2A89C}"/>
              </a:ext>
            </a:extLst>
          </p:cNvPr>
          <p:cNvSpPr txBox="1"/>
          <p:nvPr/>
        </p:nvSpPr>
        <p:spPr>
          <a:xfrm>
            <a:off x="1369239" y="515416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669D93A7-DB20-B2D8-EA4B-EB418CAD79F3}"/>
              </a:ext>
            </a:extLst>
          </p:cNvPr>
          <p:cNvSpPr txBox="1"/>
          <p:nvPr/>
        </p:nvSpPr>
        <p:spPr>
          <a:xfrm>
            <a:off x="1983278" y="515117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61A9C372-B79C-163C-A95F-0AAAD0F52046}"/>
              </a:ext>
            </a:extLst>
          </p:cNvPr>
          <p:cNvSpPr txBox="1"/>
          <p:nvPr/>
        </p:nvSpPr>
        <p:spPr>
          <a:xfrm>
            <a:off x="4505197" y="5156783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F5CE4B76-D51F-3885-841E-6AA89D37E10F}"/>
              </a:ext>
            </a:extLst>
          </p:cNvPr>
          <p:cNvSpPr txBox="1"/>
          <p:nvPr/>
        </p:nvSpPr>
        <p:spPr>
          <a:xfrm>
            <a:off x="5135887" y="514378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ACF20A4D-D94D-5CDE-A1ED-BBCF2C0974C6}"/>
              </a:ext>
            </a:extLst>
          </p:cNvPr>
          <p:cNvSpPr txBox="1"/>
          <p:nvPr/>
        </p:nvSpPr>
        <p:spPr>
          <a:xfrm>
            <a:off x="5766577" y="515117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highlight>
                  <a:srgbClr val="FFFF00"/>
                </a:highlight>
                <a:latin typeface="+mn-lt"/>
              </a:rPr>
              <a:t>0</a:t>
            </a:r>
            <a:endParaRPr lang="da-DK" sz="2400" b="0" dirty="0">
              <a:highlight>
                <a:srgbClr val="FFFF00"/>
              </a:highlight>
              <a:latin typeface="+mn-lt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548FD41B-5B85-DDC6-B91C-7A2A3622D497}"/>
              </a:ext>
            </a:extLst>
          </p:cNvPr>
          <p:cNvSpPr txBox="1"/>
          <p:nvPr/>
        </p:nvSpPr>
        <p:spPr>
          <a:xfrm>
            <a:off x="2686159" y="514378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1FFAF141-BD8D-8C7B-96E1-F0A72F8070B6}"/>
              </a:ext>
            </a:extLst>
          </p:cNvPr>
          <p:cNvSpPr txBox="1"/>
          <p:nvPr/>
        </p:nvSpPr>
        <p:spPr>
          <a:xfrm>
            <a:off x="3324534" y="5158572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Tekstfelt 29">
            <a:extLst>
              <a:ext uri="{FF2B5EF4-FFF2-40B4-BE49-F238E27FC236}">
                <a16:creationId xmlns:a16="http://schemas.microsoft.com/office/drawing/2014/main" id="{F704E7FE-F7C4-ABB1-F7A7-D6E0E772D3AB}"/>
              </a:ext>
            </a:extLst>
          </p:cNvPr>
          <p:cNvSpPr txBox="1"/>
          <p:nvPr/>
        </p:nvSpPr>
        <p:spPr>
          <a:xfrm>
            <a:off x="3945970" y="5158572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653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17276-4722-2D37-4CA0-344D2125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Godt</a:t>
            </a:r>
            <a:r>
              <a:rPr lang="en-150" dirty="0"/>
              <a:t> at vide </a:t>
            </a:r>
            <a:r>
              <a:rPr lang="en-150" dirty="0" err="1"/>
              <a:t>inden</a:t>
            </a:r>
            <a:r>
              <a:rPr lang="en-150" dirty="0"/>
              <a:t> vi </a:t>
            </a:r>
            <a:r>
              <a:rPr lang="en-150" dirty="0" err="1"/>
              <a:t>går</a:t>
            </a:r>
            <a:r>
              <a:rPr lang="en-150" dirty="0"/>
              <a:t> </a:t>
            </a:r>
            <a:r>
              <a:rPr lang="en-150" dirty="0" err="1"/>
              <a:t>i</a:t>
            </a:r>
            <a:r>
              <a:rPr lang="en-150" dirty="0"/>
              <a:t> gang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268110-3E6A-A152-0DFD-2A7D01812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3" y="1117485"/>
            <a:ext cx="11012488" cy="4673600"/>
          </a:xfrm>
        </p:spPr>
        <p:txBody>
          <a:bodyPr/>
          <a:lstStyle/>
          <a:p>
            <a:r>
              <a:rPr lang="en-150" dirty="0" err="1"/>
              <a:t>Hoben</a:t>
            </a:r>
            <a:r>
              <a:rPr lang="en-150" dirty="0"/>
              <a:t> </a:t>
            </a:r>
            <a:r>
              <a:rPr lang="en-150" dirty="0" err="1"/>
              <a:t>vokser</a:t>
            </a:r>
            <a:r>
              <a:rPr lang="en-150" dirty="0"/>
              <a:t> </a:t>
            </a:r>
            <a:r>
              <a:rPr lang="en-150" dirty="0" err="1"/>
              <a:t>opad</a:t>
            </a:r>
            <a:r>
              <a:rPr lang="en-150" dirty="0"/>
              <a:t> </a:t>
            </a:r>
            <a:r>
              <a:rPr lang="en-150" dirty="0" err="1"/>
              <a:t>fra</a:t>
            </a:r>
            <a:r>
              <a:rPr lang="en-150" dirty="0"/>
              <a:t> </a:t>
            </a:r>
            <a:r>
              <a:rPr lang="en-150" dirty="0" err="1"/>
              <a:t>bunden</a:t>
            </a:r>
            <a:r>
              <a:rPr lang="en-150" dirty="0"/>
              <a:t> </a:t>
            </a:r>
            <a:r>
              <a:rPr lang="en-150" dirty="0" err="1"/>
              <a:t>af</a:t>
            </a:r>
            <a:endParaRPr lang="en-150" dirty="0"/>
          </a:p>
          <a:p>
            <a:r>
              <a:rPr lang="en-150" dirty="0"/>
              <a:t>Alle </a:t>
            </a:r>
            <a:r>
              <a:rPr lang="en-150" dirty="0" err="1"/>
              <a:t>eksamensopgaver</a:t>
            </a:r>
            <a:r>
              <a:rPr lang="en-150" dirty="0"/>
              <a:t> </a:t>
            </a:r>
            <a:r>
              <a:rPr lang="en-150" dirty="0" err="1"/>
              <a:t>har</a:t>
            </a:r>
            <a:r>
              <a:rPr lang="en-150" dirty="0"/>
              <a:t> </a:t>
            </a:r>
            <a:r>
              <a:rPr lang="en-150" dirty="0" err="1"/>
              <a:t>indtil</a:t>
            </a:r>
            <a:r>
              <a:rPr lang="en-150" dirty="0"/>
              <a:t> </a:t>
            </a:r>
            <a:r>
              <a:rPr lang="en-150" dirty="0" err="1"/>
              <a:t>videre</a:t>
            </a:r>
            <a:r>
              <a:rPr lang="en-150" dirty="0"/>
              <a:t> </a:t>
            </a:r>
            <a:r>
              <a:rPr lang="en-150" dirty="0" err="1"/>
              <a:t>gjort</a:t>
            </a:r>
            <a:br>
              <a:rPr lang="en-150" dirty="0"/>
            </a:br>
            <a:r>
              <a:rPr lang="en-150" dirty="0" err="1"/>
              <a:t>brugt</a:t>
            </a:r>
            <a:r>
              <a:rPr lang="en-150" dirty="0"/>
              <a:t> </a:t>
            </a:r>
            <a:r>
              <a:rPr lang="en-150" dirty="0" err="1"/>
              <a:t>af</a:t>
            </a:r>
            <a:r>
              <a:rPr lang="en-150" dirty="0"/>
              <a:t> </a:t>
            </a:r>
            <a:r>
              <a:rPr lang="en-150" dirty="0" err="1"/>
              <a:t>en</a:t>
            </a:r>
            <a:r>
              <a:rPr lang="en-150" dirty="0"/>
              <a:t> </a:t>
            </a:r>
            <a:r>
              <a:rPr lang="en-150" i="1" dirty="0"/>
              <a:t>implicit free list. </a:t>
            </a:r>
          </a:p>
          <a:p>
            <a:endParaRPr lang="en-150" i="1" dirty="0"/>
          </a:p>
          <a:p>
            <a:endParaRPr lang="en-150" i="1" dirty="0"/>
          </a:p>
          <a:p>
            <a:r>
              <a:rPr lang="en-150" dirty="0" err="1"/>
              <a:t>Hver</a:t>
            </a:r>
            <a:r>
              <a:rPr lang="en-150" dirty="0"/>
              <a:t> </a:t>
            </a:r>
            <a:r>
              <a:rPr lang="en-150" dirty="0" err="1"/>
              <a:t>blok</a:t>
            </a:r>
            <a:r>
              <a:rPr lang="en-150" dirty="0"/>
              <a:t> </a:t>
            </a:r>
            <a:r>
              <a:rPr lang="en-150" dirty="0" err="1"/>
              <a:t>har</a:t>
            </a:r>
            <a:r>
              <a:rPr lang="en-150" dirty="0"/>
              <a:t> </a:t>
            </a:r>
            <a:r>
              <a:rPr lang="en-150" dirty="0" err="1"/>
              <a:t>en</a:t>
            </a:r>
            <a:r>
              <a:rPr lang="en-150" dirty="0"/>
              <a:t> </a:t>
            </a:r>
            <a:r>
              <a:rPr lang="en-150" i="1" dirty="0"/>
              <a:t>header </a:t>
            </a:r>
            <a:r>
              <a:rPr lang="en-150" dirty="0" err="1"/>
              <a:t>og</a:t>
            </a:r>
            <a:r>
              <a:rPr lang="en-150" dirty="0"/>
              <a:t> </a:t>
            </a:r>
            <a:r>
              <a:rPr lang="en-150" dirty="0" err="1"/>
              <a:t>en</a:t>
            </a:r>
            <a:r>
              <a:rPr lang="en-150" dirty="0"/>
              <a:t> </a:t>
            </a:r>
            <a:r>
              <a:rPr lang="en-150" i="1" dirty="0"/>
              <a:t>footer</a:t>
            </a:r>
            <a:endParaRPr lang="en-150" dirty="0"/>
          </a:p>
          <a:p>
            <a:r>
              <a:rPr lang="en-150" dirty="0" err="1"/>
              <a:t>Headeren</a:t>
            </a:r>
            <a:r>
              <a:rPr lang="en-150" dirty="0"/>
              <a:t> </a:t>
            </a:r>
            <a:r>
              <a:rPr lang="en-150" dirty="0" err="1"/>
              <a:t>og</a:t>
            </a:r>
            <a:r>
              <a:rPr lang="en-150" dirty="0"/>
              <a:t> </a:t>
            </a:r>
            <a:r>
              <a:rPr lang="en-150" dirty="0" err="1"/>
              <a:t>footeren</a:t>
            </a:r>
            <a:r>
              <a:rPr lang="en-150" dirty="0"/>
              <a:t> for </a:t>
            </a:r>
            <a:r>
              <a:rPr lang="en-150" dirty="0" err="1"/>
              <a:t>samme</a:t>
            </a:r>
            <a:r>
              <a:rPr lang="en-150" dirty="0"/>
              <a:t> </a:t>
            </a:r>
            <a:r>
              <a:rPr lang="en-150" dirty="0" err="1"/>
              <a:t>blok</a:t>
            </a:r>
            <a:r>
              <a:rPr lang="en-150" dirty="0"/>
              <a:t> </a:t>
            </a:r>
            <a:r>
              <a:rPr lang="en-150" dirty="0" err="1"/>
              <a:t>har</a:t>
            </a:r>
            <a:r>
              <a:rPr lang="en-150" dirty="0"/>
              <a:t> </a:t>
            </a:r>
            <a:r>
              <a:rPr lang="en-150" i="1" dirty="0" err="1"/>
              <a:t>altid</a:t>
            </a:r>
            <a:r>
              <a:rPr lang="en-150" i="1" dirty="0"/>
              <a:t> </a:t>
            </a:r>
            <a:r>
              <a:rPr lang="en-150" dirty="0" err="1"/>
              <a:t>samme</a:t>
            </a:r>
            <a:r>
              <a:rPr lang="en-150" dirty="0"/>
              <a:t> </a:t>
            </a:r>
            <a:r>
              <a:rPr lang="en-150" dirty="0" err="1"/>
              <a:t>værdi</a:t>
            </a:r>
            <a:endParaRPr lang="en-150" dirty="0"/>
          </a:p>
          <a:p>
            <a:endParaRPr lang="en-15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E45BD2-0185-8082-40ED-C65326A0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0EF575E-5D9F-07C3-BDED-BA6F7D8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11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17228DC5-7CAA-B0DB-3773-F5BD39FCF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347" y="2085316"/>
            <a:ext cx="3273515" cy="15155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A2AD00E5-AD6B-48CE-83FF-B69B853A6E12}"/>
                  </a:ext>
                </a:extLst>
              </p14:cNvPr>
              <p14:cNvContentPartPr/>
              <p14:nvPr/>
            </p14:nvContentPartPr>
            <p14:xfrm>
              <a:off x="10626365" y="2328997"/>
              <a:ext cx="335880" cy="1222200"/>
            </p14:xfrm>
          </p:contentPart>
        </mc:Choice>
        <mc:Fallback xmlns=""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A2AD00E5-AD6B-48CE-83FF-B69B853A6E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08725" y="2311357"/>
                <a:ext cx="371520" cy="12578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Billede 8">
            <a:extLst>
              <a:ext uri="{FF2B5EF4-FFF2-40B4-BE49-F238E27FC236}">
                <a16:creationId xmlns:a16="http://schemas.microsoft.com/office/drawing/2014/main" id="{5807D1C2-3254-15A7-48F9-619CE1922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715" y="2328997"/>
            <a:ext cx="3351455" cy="7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8770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e 17">
            <a:extLst>
              <a:ext uri="{FF2B5EF4-FFF2-40B4-BE49-F238E27FC236}">
                <a16:creationId xmlns:a16="http://schemas.microsoft.com/office/drawing/2014/main" id="{90F657E8-DE73-A232-2217-13B22E8FCEA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19" name="Billede 18">
              <a:extLst>
                <a:ext uri="{FF2B5EF4-FFF2-40B4-BE49-F238E27FC236}">
                  <a16:creationId xmlns:a16="http://schemas.microsoft.com/office/drawing/2014/main" id="{2E007626-3B8C-4945-CECF-5AAEF689B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EAC403F0-BF13-5034-9EFE-C325C42850CA}"/>
                </a:ext>
              </a:extLst>
            </p:cNvPr>
            <p:cNvSpPr/>
            <p:nvPr/>
          </p:nvSpPr>
          <p:spPr>
            <a:xfrm>
              <a:off x="7199788" y="5078699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5" name="Rektangel 24">
              <a:extLst>
                <a:ext uri="{FF2B5EF4-FFF2-40B4-BE49-F238E27FC236}">
                  <a16:creationId xmlns:a16="http://schemas.microsoft.com/office/drawing/2014/main" id="{9EA9F83C-720F-650A-697B-52B1BAC78529}"/>
                </a:ext>
              </a:extLst>
            </p:cNvPr>
            <p:cNvSpPr/>
            <p:nvPr/>
          </p:nvSpPr>
          <p:spPr>
            <a:xfrm>
              <a:off x="7199788" y="2372343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2)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110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443198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lang="en-150" sz="1600" dirty="0" err="1"/>
              <a:t>Hvilken</a:t>
            </a:r>
            <a:r>
              <a:rPr lang="en-150" sz="1600" dirty="0"/>
              <a:t> </a:t>
            </a:r>
            <a:r>
              <a:rPr lang="en-150" sz="1600" dirty="0" err="1"/>
              <a:t>ny</a:t>
            </a:r>
            <a:r>
              <a:rPr lang="en-150" sz="1600" dirty="0"/>
              <a:t>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r>
              <a:rPr lang="en-150" sz="1600" dirty="0"/>
              <a:t>? </a:t>
            </a:r>
            <a:endParaRPr lang="en-150" sz="1600" dirty="0">
              <a:sym typeface="Wingdings" panose="05000000000000000000" pitchFamily="2" charset="2"/>
            </a:endParaRP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>
                <a:sym typeface="Wingdings" panose="05000000000000000000" pitchFamily="2" charset="2"/>
              </a:rPr>
              <a:t>Størrelsen</a:t>
            </a:r>
            <a:r>
              <a:rPr lang="en-150" sz="1600" dirty="0">
                <a:sym typeface="Wingdings" panose="05000000000000000000" pitchFamily="2" charset="2"/>
              </a:rPr>
              <a:t> er 56 byte. I bit var det:  </a:t>
            </a: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r>
              <a:rPr lang="en-150" sz="1600" dirty="0" err="1">
                <a:sym typeface="Wingdings" panose="05000000000000000000" pitchFamily="2" charset="2"/>
              </a:rPr>
              <a:t>Hvad</a:t>
            </a:r>
            <a:r>
              <a:rPr lang="en-150" sz="1600" dirty="0">
                <a:sym typeface="Wingdings" panose="05000000000000000000" pitchFamily="2" charset="2"/>
              </a:rPr>
              <a:t> </a:t>
            </a:r>
            <a:r>
              <a:rPr lang="en-150" sz="1600" dirty="0" err="1">
                <a:sym typeface="Wingdings" panose="05000000000000000000" pitchFamily="2" charset="2"/>
              </a:rPr>
              <a:t>skal</a:t>
            </a:r>
            <a:r>
              <a:rPr lang="en-150" sz="1600" dirty="0">
                <a:sym typeface="Wingdings" panose="05000000000000000000" pitchFamily="2" charset="2"/>
              </a:rPr>
              <a:t> de </a:t>
            </a:r>
            <a:r>
              <a:rPr lang="en-150" sz="1600" dirty="0" err="1">
                <a:sym typeface="Wingdings" panose="05000000000000000000" pitchFamily="2" charset="2"/>
              </a:rPr>
              <a:t>første</a:t>
            </a:r>
            <a:r>
              <a:rPr lang="en-150" sz="1600" dirty="0">
                <a:sym typeface="Wingdings" panose="05000000000000000000" pitchFamily="2" charset="2"/>
              </a:rPr>
              <a:t> 3 bit </a:t>
            </a:r>
            <a:r>
              <a:rPr lang="en-150" sz="1600" dirty="0" err="1">
                <a:sym typeface="Wingdings" panose="05000000000000000000" pitchFamily="2" charset="2"/>
              </a:rPr>
              <a:t>være</a:t>
            </a:r>
            <a:r>
              <a:rPr lang="en-150" sz="1600" dirty="0">
                <a:sym typeface="Wingdings" panose="05000000000000000000" pitchFamily="2" charset="2"/>
              </a:rPr>
              <a:t>?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 </a:t>
            </a:r>
            <a:r>
              <a:rPr lang="en-150" sz="1600" dirty="0" err="1">
                <a:highlight>
                  <a:srgbClr val="FFFF00"/>
                </a:highlight>
              </a:rPr>
              <a:t>Nej</a:t>
            </a:r>
            <a:r>
              <a:rPr lang="en-150" sz="1600" dirty="0"/>
              <a:t> – er </a:t>
            </a:r>
            <a:r>
              <a:rPr lang="en-150" sz="1600" dirty="0" err="1"/>
              <a:t>ved</a:t>
            </a:r>
            <a:r>
              <a:rPr lang="en-150" sz="1600" dirty="0"/>
              <a:t> at free()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 </a:t>
            </a:r>
          </a:p>
          <a:p>
            <a:pPr marL="1657350" lvl="3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Vi </a:t>
            </a:r>
            <a:r>
              <a:rPr lang="en-150" sz="1600" dirty="0" err="1"/>
              <a:t>bliver</a:t>
            </a:r>
            <a:r>
              <a:rPr lang="en-150" sz="1600" dirty="0"/>
              <a:t> </a:t>
            </a:r>
            <a:r>
              <a:rPr lang="en-150" sz="1600" dirty="0" err="1"/>
              <a:t>nødt</a:t>
            </a:r>
            <a:r>
              <a:rPr lang="en-150" sz="1600" dirty="0"/>
              <a:t> </a:t>
            </a:r>
            <a:r>
              <a:rPr lang="en-150" sz="1600" dirty="0" err="1"/>
              <a:t>til</a:t>
            </a:r>
            <a:r>
              <a:rPr lang="en-150" sz="1600" dirty="0"/>
              <a:t> at </a:t>
            </a:r>
            <a:r>
              <a:rPr lang="en-150" sz="1600" dirty="0" err="1"/>
              <a:t>tjekke</a:t>
            </a:r>
            <a:r>
              <a:rPr lang="en-150" sz="1600" dirty="0"/>
              <a:t> den </a:t>
            </a:r>
            <a:r>
              <a:rPr lang="en-150" sz="1600" dirty="0" err="1"/>
              <a:t>gamle</a:t>
            </a:r>
            <a:r>
              <a:rPr lang="en-150" sz="1600" dirty="0"/>
              <a:t> header/footer:</a:t>
            </a:r>
          </a:p>
          <a:p>
            <a:pPr marL="2114550" lvl="4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0x12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 er 0001 00</a:t>
            </a:r>
            <a:r>
              <a:rPr lang="en-150" sz="1600" dirty="0">
                <a:highlight>
                  <a:srgbClr val="FF00FF"/>
                </a:highlight>
              </a:rPr>
              <a:t>1</a:t>
            </a:r>
            <a:r>
              <a:rPr lang="en-150" sz="1600" dirty="0"/>
              <a:t>0. </a:t>
            </a:r>
          </a:p>
          <a:p>
            <a:pPr marL="2114550" lvl="4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Den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>
                <a:highlight>
                  <a:srgbClr val="FF00FF"/>
                </a:highlight>
              </a:rPr>
              <a:t>er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endParaRPr lang="en-150" sz="1600" dirty="0"/>
          </a:p>
          <a:p>
            <a:pPr marL="2114550" lvl="4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4">
              <a:spcBef>
                <a:spcPct val="0"/>
              </a:spcBef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2645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EF067959-01AD-9175-6904-204F64807E61}"/>
              </a:ext>
            </a:extLst>
          </p:cNvPr>
          <p:cNvCxnSpPr>
            <a:cxnSpLocks/>
          </p:cNvCxnSpPr>
          <p:nvPr/>
        </p:nvCxnSpPr>
        <p:spPr>
          <a:xfrm>
            <a:off x="1778832" y="2859781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E6754F59-5287-CE0D-92AE-4B7B8881CE7E}"/>
              </a:ext>
            </a:extLst>
          </p:cNvPr>
          <p:cNvSpPr txBox="1"/>
          <p:nvPr/>
        </p:nvSpPr>
        <p:spPr>
          <a:xfrm>
            <a:off x="1860808" y="2478721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1ACBBE00-8B23-CA84-D93F-3458078D0F3D}"/>
              </a:ext>
            </a:extLst>
          </p:cNvPr>
          <p:cNvSpPr txBox="1"/>
          <p:nvPr/>
        </p:nvSpPr>
        <p:spPr>
          <a:xfrm>
            <a:off x="2474847" y="2475729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CE656FFA-A57A-B75C-744E-8F87813BAE51}"/>
              </a:ext>
            </a:extLst>
          </p:cNvPr>
          <p:cNvSpPr txBox="1"/>
          <p:nvPr/>
        </p:nvSpPr>
        <p:spPr>
          <a:xfrm>
            <a:off x="3115519" y="2446145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51D78EEB-3A85-B896-D18F-E27E520BA3F8}"/>
              </a:ext>
            </a:extLst>
          </p:cNvPr>
          <p:cNvSpPr txBox="1"/>
          <p:nvPr/>
        </p:nvSpPr>
        <p:spPr>
          <a:xfrm>
            <a:off x="3753894" y="2460937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296409C8-E637-EFBC-0508-599B7C97977E}"/>
              </a:ext>
            </a:extLst>
          </p:cNvPr>
          <p:cNvSpPr txBox="1"/>
          <p:nvPr/>
        </p:nvSpPr>
        <p:spPr>
          <a:xfrm>
            <a:off x="4375330" y="2460937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4AD8548C-3172-A2EE-75FF-801BEDF96AC9}"/>
              </a:ext>
            </a:extLst>
          </p:cNvPr>
          <p:cNvSpPr txBox="1"/>
          <p:nvPr/>
        </p:nvSpPr>
        <p:spPr>
          <a:xfrm>
            <a:off x="4996766" y="24813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5A4EA080-CD0F-1430-0D3A-4B638AED83E6}"/>
              </a:ext>
            </a:extLst>
          </p:cNvPr>
          <p:cNvSpPr txBox="1"/>
          <p:nvPr/>
        </p:nvSpPr>
        <p:spPr>
          <a:xfrm>
            <a:off x="5627456" y="2468333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EB6BF590-2BDE-15AC-C24B-FF5ACC49EE10}"/>
              </a:ext>
            </a:extLst>
          </p:cNvPr>
          <p:cNvSpPr txBox="1"/>
          <p:nvPr/>
        </p:nvSpPr>
        <p:spPr>
          <a:xfrm>
            <a:off x="6258146" y="2475729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Håndskrift 27">
                <a:extLst>
                  <a:ext uri="{FF2B5EF4-FFF2-40B4-BE49-F238E27FC236}">
                    <a16:creationId xmlns:a16="http://schemas.microsoft.com/office/drawing/2014/main" id="{F4A0991F-2082-5D74-B1BB-BFB7608AACE3}"/>
                  </a:ext>
                </a:extLst>
              </p14:cNvPr>
              <p14:cNvContentPartPr/>
              <p14:nvPr/>
            </p14:nvContentPartPr>
            <p14:xfrm>
              <a:off x="7284624" y="2267760"/>
              <a:ext cx="597600" cy="4096800"/>
            </p14:xfrm>
          </p:contentPart>
        </mc:Choice>
        <mc:Fallback xmlns="">
          <p:pic>
            <p:nvPicPr>
              <p:cNvPr id="28" name="Håndskrift 27">
                <a:extLst>
                  <a:ext uri="{FF2B5EF4-FFF2-40B4-BE49-F238E27FC236}">
                    <a16:creationId xmlns:a16="http://schemas.microsoft.com/office/drawing/2014/main" id="{F4A0991F-2082-5D74-B1BB-BFB7608AAC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5984" y="2258760"/>
                <a:ext cx="615240" cy="41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Håndskrift 28">
                <a:extLst>
                  <a:ext uri="{FF2B5EF4-FFF2-40B4-BE49-F238E27FC236}">
                    <a16:creationId xmlns:a16="http://schemas.microsoft.com/office/drawing/2014/main" id="{AE3A9E42-86E4-BC0E-B24D-ED4BF4F2BECF}"/>
                  </a:ext>
                </a:extLst>
              </p14:cNvPr>
              <p14:cNvContentPartPr/>
              <p14:nvPr/>
            </p14:nvContentPartPr>
            <p14:xfrm>
              <a:off x="8595024" y="2334360"/>
              <a:ext cx="411480" cy="49680"/>
            </p14:xfrm>
          </p:contentPart>
        </mc:Choice>
        <mc:Fallback xmlns="">
          <p:pic>
            <p:nvPicPr>
              <p:cNvPr id="29" name="Håndskrift 28">
                <a:extLst>
                  <a:ext uri="{FF2B5EF4-FFF2-40B4-BE49-F238E27FC236}">
                    <a16:creationId xmlns:a16="http://schemas.microsoft.com/office/drawing/2014/main" id="{AE3A9E42-86E4-BC0E-B24D-ED4BF4F2BE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1384" y="2226720"/>
                <a:ext cx="5191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4" name="Håndskrift 43">
                <a:extLst>
                  <a:ext uri="{FF2B5EF4-FFF2-40B4-BE49-F238E27FC236}">
                    <a16:creationId xmlns:a16="http://schemas.microsoft.com/office/drawing/2014/main" id="{A52E447B-37DC-57B1-355C-B1BF28C9F09D}"/>
                  </a:ext>
                </a:extLst>
              </p14:cNvPr>
              <p14:cNvContentPartPr/>
              <p14:nvPr/>
            </p14:nvContentPartPr>
            <p14:xfrm>
              <a:off x="8516184" y="6290400"/>
              <a:ext cx="548280" cy="6840"/>
            </p14:xfrm>
          </p:contentPart>
        </mc:Choice>
        <mc:Fallback xmlns="">
          <p:pic>
            <p:nvPicPr>
              <p:cNvPr id="44" name="Håndskrift 43">
                <a:extLst>
                  <a:ext uri="{FF2B5EF4-FFF2-40B4-BE49-F238E27FC236}">
                    <a16:creationId xmlns:a16="http://schemas.microsoft.com/office/drawing/2014/main" id="{A52E447B-37DC-57B1-355C-B1BF28C9F0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2184" y="6182760"/>
                <a:ext cx="655920" cy="22248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kstfelt 45">
            <a:extLst>
              <a:ext uri="{FF2B5EF4-FFF2-40B4-BE49-F238E27FC236}">
                <a16:creationId xmlns:a16="http://schemas.microsoft.com/office/drawing/2014/main" id="{D3382C61-F935-6219-D7BB-21BF4249C776}"/>
              </a:ext>
            </a:extLst>
          </p:cNvPr>
          <p:cNvSpPr txBox="1"/>
          <p:nvPr/>
        </p:nvSpPr>
        <p:spPr>
          <a:xfrm>
            <a:off x="6652721" y="4030968"/>
            <a:ext cx="1424615" cy="1692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1100" b="0" dirty="0">
                <a:solidFill>
                  <a:schemeClr val="tx1"/>
                </a:solidFill>
                <a:latin typeface="+mn-lt"/>
              </a:rPr>
              <a:t>Coalescer</a:t>
            </a:r>
            <a:endParaRPr lang="da-DK" sz="11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F87036EA-CEE2-52DB-664C-7FE541982E23}"/>
              </a:ext>
            </a:extLst>
          </p:cNvPr>
          <p:cNvCxnSpPr>
            <a:cxnSpLocks/>
          </p:cNvCxnSpPr>
          <p:nvPr/>
        </p:nvCxnSpPr>
        <p:spPr>
          <a:xfrm>
            <a:off x="1287263" y="5535228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EC9D0F8F-7CA6-A27C-0FC7-340CC6F2A89C}"/>
              </a:ext>
            </a:extLst>
          </p:cNvPr>
          <p:cNvSpPr txBox="1"/>
          <p:nvPr/>
        </p:nvSpPr>
        <p:spPr>
          <a:xfrm>
            <a:off x="1369239" y="515416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669D93A7-DB20-B2D8-EA4B-EB418CAD79F3}"/>
              </a:ext>
            </a:extLst>
          </p:cNvPr>
          <p:cNvSpPr txBox="1"/>
          <p:nvPr/>
        </p:nvSpPr>
        <p:spPr>
          <a:xfrm>
            <a:off x="1983278" y="515117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61A9C372-B79C-163C-A95F-0AAAD0F52046}"/>
              </a:ext>
            </a:extLst>
          </p:cNvPr>
          <p:cNvSpPr txBox="1"/>
          <p:nvPr/>
        </p:nvSpPr>
        <p:spPr>
          <a:xfrm>
            <a:off x="4505197" y="5156783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F5CE4B76-D51F-3885-841E-6AA89D37E10F}"/>
              </a:ext>
            </a:extLst>
          </p:cNvPr>
          <p:cNvSpPr txBox="1"/>
          <p:nvPr/>
        </p:nvSpPr>
        <p:spPr>
          <a:xfrm>
            <a:off x="5135887" y="514378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highlight>
                  <a:srgbClr val="FF00FF"/>
                </a:highlight>
                <a:latin typeface="+mn-lt"/>
              </a:rPr>
              <a:t>1</a:t>
            </a:r>
            <a:endParaRPr lang="da-DK" sz="2400" b="0" dirty="0">
              <a:highlight>
                <a:srgbClr val="FF00FF"/>
              </a:highlight>
              <a:latin typeface="+mn-lt"/>
            </a:endParaRP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ACF20A4D-D94D-5CDE-A1ED-BBCF2C0974C6}"/>
              </a:ext>
            </a:extLst>
          </p:cNvPr>
          <p:cNvSpPr txBox="1"/>
          <p:nvPr/>
        </p:nvSpPr>
        <p:spPr>
          <a:xfrm>
            <a:off x="5766577" y="515117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highlight>
                  <a:srgbClr val="FFFF00"/>
                </a:highlight>
                <a:latin typeface="+mn-lt"/>
              </a:rPr>
              <a:t>0</a:t>
            </a:r>
            <a:endParaRPr lang="da-DK" sz="2400" b="0" dirty="0">
              <a:highlight>
                <a:srgbClr val="FFFF00"/>
              </a:highlight>
              <a:latin typeface="+mn-lt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AD64FA91-A019-BADF-827B-5DF743F118C4}"/>
              </a:ext>
            </a:extLst>
          </p:cNvPr>
          <p:cNvSpPr txBox="1"/>
          <p:nvPr/>
        </p:nvSpPr>
        <p:spPr>
          <a:xfrm>
            <a:off x="2686159" y="516311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C14B89A1-8DE1-DF09-E48E-F4C07C26746D}"/>
              </a:ext>
            </a:extLst>
          </p:cNvPr>
          <p:cNvSpPr txBox="1"/>
          <p:nvPr/>
        </p:nvSpPr>
        <p:spPr>
          <a:xfrm>
            <a:off x="3324534" y="517790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Tekstfelt 29">
            <a:extLst>
              <a:ext uri="{FF2B5EF4-FFF2-40B4-BE49-F238E27FC236}">
                <a16:creationId xmlns:a16="http://schemas.microsoft.com/office/drawing/2014/main" id="{9892EB2C-50E2-70FB-4416-238517649FA4}"/>
              </a:ext>
            </a:extLst>
          </p:cNvPr>
          <p:cNvSpPr txBox="1"/>
          <p:nvPr/>
        </p:nvSpPr>
        <p:spPr>
          <a:xfrm>
            <a:off x="3945970" y="517790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93575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e 17">
            <a:extLst>
              <a:ext uri="{FF2B5EF4-FFF2-40B4-BE49-F238E27FC236}">
                <a16:creationId xmlns:a16="http://schemas.microsoft.com/office/drawing/2014/main" id="{90F657E8-DE73-A232-2217-13B22E8FCEA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19" name="Billede 18">
              <a:extLst>
                <a:ext uri="{FF2B5EF4-FFF2-40B4-BE49-F238E27FC236}">
                  <a16:creationId xmlns:a16="http://schemas.microsoft.com/office/drawing/2014/main" id="{2E007626-3B8C-4945-CECF-5AAEF689B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EAC403F0-BF13-5034-9EFE-C325C42850CA}"/>
                </a:ext>
              </a:extLst>
            </p:cNvPr>
            <p:cNvSpPr/>
            <p:nvPr/>
          </p:nvSpPr>
          <p:spPr>
            <a:xfrm>
              <a:off x="7199788" y="5078699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5" name="Rektangel 24">
              <a:extLst>
                <a:ext uri="{FF2B5EF4-FFF2-40B4-BE49-F238E27FC236}">
                  <a16:creationId xmlns:a16="http://schemas.microsoft.com/office/drawing/2014/main" id="{9EA9F83C-720F-650A-697B-52B1BAC78529}"/>
                </a:ext>
              </a:extLst>
            </p:cNvPr>
            <p:cNvSpPr/>
            <p:nvPr/>
          </p:nvSpPr>
          <p:spPr>
            <a:xfrm>
              <a:off x="7199788" y="2372343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2)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111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443198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lang="en-150" sz="1600" dirty="0" err="1"/>
              <a:t>Hvilken</a:t>
            </a:r>
            <a:r>
              <a:rPr lang="en-150" sz="1600" dirty="0"/>
              <a:t> </a:t>
            </a:r>
            <a:r>
              <a:rPr lang="en-150" sz="1600" dirty="0" err="1"/>
              <a:t>ny</a:t>
            </a:r>
            <a:r>
              <a:rPr lang="en-150" sz="1600" dirty="0"/>
              <a:t>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r>
              <a:rPr lang="en-150" sz="1600" dirty="0"/>
              <a:t>? </a:t>
            </a:r>
            <a:endParaRPr lang="en-150" sz="1600" dirty="0">
              <a:sym typeface="Wingdings" panose="05000000000000000000" pitchFamily="2" charset="2"/>
            </a:endParaRP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>
                <a:sym typeface="Wingdings" panose="05000000000000000000" pitchFamily="2" charset="2"/>
              </a:rPr>
              <a:t>Størrelsen</a:t>
            </a:r>
            <a:r>
              <a:rPr lang="en-150" sz="1600" dirty="0">
                <a:sym typeface="Wingdings" panose="05000000000000000000" pitchFamily="2" charset="2"/>
              </a:rPr>
              <a:t> er 56 byte. I bit var det:  </a:t>
            </a: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r>
              <a:rPr lang="en-150" sz="1600" dirty="0" err="1">
                <a:sym typeface="Wingdings" panose="05000000000000000000" pitchFamily="2" charset="2"/>
              </a:rPr>
              <a:t>Hvad</a:t>
            </a:r>
            <a:r>
              <a:rPr lang="en-150" sz="1600" dirty="0">
                <a:sym typeface="Wingdings" panose="05000000000000000000" pitchFamily="2" charset="2"/>
              </a:rPr>
              <a:t> </a:t>
            </a:r>
            <a:r>
              <a:rPr lang="en-150" sz="1600" dirty="0" err="1">
                <a:sym typeface="Wingdings" panose="05000000000000000000" pitchFamily="2" charset="2"/>
              </a:rPr>
              <a:t>skal</a:t>
            </a:r>
            <a:r>
              <a:rPr lang="en-150" sz="1600" dirty="0">
                <a:sym typeface="Wingdings" panose="05000000000000000000" pitchFamily="2" charset="2"/>
              </a:rPr>
              <a:t> de </a:t>
            </a:r>
            <a:r>
              <a:rPr lang="en-150" sz="1600" dirty="0" err="1">
                <a:sym typeface="Wingdings" panose="05000000000000000000" pitchFamily="2" charset="2"/>
              </a:rPr>
              <a:t>første</a:t>
            </a:r>
            <a:r>
              <a:rPr lang="en-150" sz="1600" dirty="0">
                <a:sym typeface="Wingdings" panose="05000000000000000000" pitchFamily="2" charset="2"/>
              </a:rPr>
              <a:t> 3 bit </a:t>
            </a:r>
            <a:r>
              <a:rPr lang="en-150" sz="1600" dirty="0" err="1">
                <a:sym typeface="Wingdings" panose="05000000000000000000" pitchFamily="2" charset="2"/>
              </a:rPr>
              <a:t>være</a:t>
            </a:r>
            <a:r>
              <a:rPr lang="en-150" sz="1600" dirty="0">
                <a:sym typeface="Wingdings" panose="05000000000000000000" pitchFamily="2" charset="2"/>
              </a:rPr>
              <a:t>?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 </a:t>
            </a:r>
            <a:r>
              <a:rPr lang="en-150" sz="1600" dirty="0" err="1">
                <a:highlight>
                  <a:srgbClr val="FFFF00"/>
                </a:highlight>
              </a:rPr>
              <a:t>Nej</a:t>
            </a:r>
            <a:r>
              <a:rPr lang="en-150" sz="1600" dirty="0"/>
              <a:t> – er </a:t>
            </a:r>
            <a:r>
              <a:rPr lang="en-150" sz="1600" dirty="0" err="1"/>
              <a:t>ved</a:t>
            </a:r>
            <a:r>
              <a:rPr lang="en-150" sz="1600" dirty="0"/>
              <a:t> at free()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 </a:t>
            </a:r>
          </a:p>
          <a:p>
            <a:pPr marL="1657350" lvl="3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Vi </a:t>
            </a:r>
            <a:r>
              <a:rPr lang="en-150" sz="1600" dirty="0" err="1"/>
              <a:t>bliver</a:t>
            </a:r>
            <a:r>
              <a:rPr lang="en-150" sz="1600" dirty="0"/>
              <a:t> </a:t>
            </a:r>
            <a:r>
              <a:rPr lang="en-150" sz="1600" dirty="0" err="1"/>
              <a:t>nødt</a:t>
            </a:r>
            <a:r>
              <a:rPr lang="en-150" sz="1600" dirty="0"/>
              <a:t> </a:t>
            </a:r>
            <a:r>
              <a:rPr lang="en-150" sz="1600" dirty="0" err="1"/>
              <a:t>til</a:t>
            </a:r>
            <a:r>
              <a:rPr lang="en-150" sz="1600" dirty="0"/>
              <a:t> at </a:t>
            </a:r>
            <a:r>
              <a:rPr lang="en-150" sz="1600" dirty="0" err="1"/>
              <a:t>tjekke</a:t>
            </a:r>
            <a:r>
              <a:rPr lang="en-150" sz="1600" dirty="0"/>
              <a:t> den </a:t>
            </a:r>
            <a:r>
              <a:rPr lang="en-150" sz="1600" dirty="0" err="1"/>
              <a:t>gamle</a:t>
            </a:r>
            <a:r>
              <a:rPr lang="en-150" sz="1600" dirty="0"/>
              <a:t> header/footer:</a:t>
            </a:r>
          </a:p>
          <a:p>
            <a:pPr marL="2114550" lvl="4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0x12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 er 0001 00</a:t>
            </a:r>
            <a:r>
              <a:rPr lang="en-150" sz="1600" dirty="0">
                <a:highlight>
                  <a:srgbClr val="FF00FF"/>
                </a:highlight>
              </a:rPr>
              <a:t>1</a:t>
            </a:r>
            <a:r>
              <a:rPr lang="en-150" sz="1600" dirty="0"/>
              <a:t>0. </a:t>
            </a:r>
          </a:p>
          <a:p>
            <a:pPr marL="2114550" lvl="4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Den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>
                <a:highlight>
                  <a:srgbClr val="FF00FF"/>
                </a:highlight>
              </a:rPr>
              <a:t>er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endParaRPr lang="en-150" sz="1600" dirty="0"/>
          </a:p>
          <a:p>
            <a:pPr marL="2114550" lvl="4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4">
              <a:spcBef>
                <a:spcPct val="0"/>
              </a:spcBef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2645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EF067959-01AD-9175-6904-204F64807E61}"/>
              </a:ext>
            </a:extLst>
          </p:cNvPr>
          <p:cNvCxnSpPr>
            <a:cxnSpLocks/>
          </p:cNvCxnSpPr>
          <p:nvPr/>
        </p:nvCxnSpPr>
        <p:spPr>
          <a:xfrm>
            <a:off x="1778832" y="2859781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E6754F59-5287-CE0D-92AE-4B7B8881CE7E}"/>
              </a:ext>
            </a:extLst>
          </p:cNvPr>
          <p:cNvSpPr txBox="1"/>
          <p:nvPr/>
        </p:nvSpPr>
        <p:spPr>
          <a:xfrm>
            <a:off x="1860808" y="2478721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1ACBBE00-8B23-CA84-D93F-3458078D0F3D}"/>
              </a:ext>
            </a:extLst>
          </p:cNvPr>
          <p:cNvSpPr txBox="1"/>
          <p:nvPr/>
        </p:nvSpPr>
        <p:spPr>
          <a:xfrm>
            <a:off x="2474847" y="2475729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CE656FFA-A57A-B75C-744E-8F87813BAE51}"/>
              </a:ext>
            </a:extLst>
          </p:cNvPr>
          <p:cNvSpPr txBox="1"/>
          <p:nvPr/>
        </p:nvSpPr>
        <p:spPr>
          <a:xfrm>
            <a:off x="3115519" y="2446145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51D78EEB-3A85-B896-D18F-E27E520BA3F8}"/>
              </a:ext>
            </a:extLst>
          </p:cNvPr>
          <p:cNvSpPr txBox="1"/>
          <p:nvPr/>
        </p:nvSpPr>
        <p:spPr>
          <a:xfrm>
            <a:off x="3753894" y="2460937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296409C8-E637-EFBC-0508-599B7C97977E}"/>
              </a:ext>
            </a:extLst>
          </p:cNvPr>
          <p:cNvSpPr txBox="1"/>
          <p:nvPr/>
        </p:nvSpPr>
        <p:spPr>
          <a:xfrm>
            <a:off x="4375330" y="2460937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4AD8548C-3172-A2EE-75FF-801BEDF96AC9}"/>
              </a:ext>
            </a:extLst>
          </p:cNvPr>
          <p:cNvSpPr txBox="1"/>
          <p:nvPr/>
        </p:nvSpPr>
        <p:spPr>
          <a:xfrm>
            <a:off x="4996766" y="24813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5A4EA080-CD0F-1430-0D3A-4B638AED83E6}"/>
              </a:ext>
            </a:extLst>
          </p:cNvPr>
          <p:cNvSpPr txBox="1"/>
          <p:nvPr/>
        </p:nvSpPr>
        <p:spPr>
          <a:xfrm>
            <a:off x="5627456" y="2468333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EB6BF590-2BDE-15AC-C24B-FF5ACC49EE10}"/>
              </a:ext>
            </a:extLst>
          </p:cNvPr>
          <p:cNvSpPr txBox="1"/>
          <p:nvPr/>
        </p:nvSpPr>
        <p:spPr>
          <a:xfrm>
            <a:off x="6258146" y="2475729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Håndskrift 27">
                <a:extLst>
                  <a:ext uri="{FF2B5EF4-FFF2-40B4-BE49-F238E27FC236}">
                    <a16:creationId xmlns:a16="http://schemas.microsoft.com/office/drawing/2014/main" id="{F4A0991F-2082-5D74-B1BB-BFB7608AACE3}"/>
                  </a:ext>
                </a:extLst>
              </p14:cNvPr>
              <p14:cNvContentPartPr/>
              <p14:nvPr/>
            </p14:nvContentPartPr>
            <p14:xfrm>
              <a:off x="7284624" y="2267760"/>
              <a:ext cx="597600" cy="4096800"/>
            </p14:xfrm>
          </p:contentPart>
        </mc:Choice>
        <mc:Fallback xmlns="">
          <p:pic>
            <p:nvPicPr>
              <p:cNvPr id="28" name="Håndskrift 27">
                <a:extLst>
                  <a:ext uri="{FF2B5EF4-FFF2-40B4-BE49-F238E27FC236}">
                    <a16:creationId xmlns:a16="http://schemas.microsoft.com/office/drawing/2014/main" id="{F4A0991F-2082-5D74-B1BB-BFB7608AAC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5984" y="2258760"/>
                <a:ext cx="615240" cy="41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Håndskrift 28">
                <a:extLst>
                  <a:ext uri="{FF2B5EF4-FFF2-40B4-BE49-F238E27FC236}">
                    <a16:creationId xmlns:a16="http://schemas.microsoft.com/office/drawing/2014/main" id="{AE3A9E42-86E4-BC0E-B24D-ED4BF4F2BECF}"/>
                  </a:ext>
                </a:extLst>
              </p14:cNvPr>
              <p14:cNvContentPartPr/>
              <p14:nvPr/>
            </p14:nvContentPartPr>
            <p14:xfrm>
              <a:off x="8595024" y="2334360"/>
              <a:ext cx="411480" cy="49680"/>
            </p14:xfrm>
          </p:contentPart>
        </mc:Choice>
        <mc:Fallback xmlns="">
          <p:pic>
            <p:nvPicPr>
              <p:cNvPr id="29" name="Håndskrift 28">
                <a:extLst>
                  <a:ext uri="{FF2B5EF4-FFF2-40B4-BE49-F238E27FC236}">
                    <a16:creationId xmlns:a16="http://schemas.microsoft.com/office/drawing/2014/main" id="{AE3A9E42-86E4-BC0E-B24D-ED4BF4F2BE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1384" y="2226720"/>
                <a:ext cx="5191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4" name="Håndskrift 43">
                <a:extLst>
                  <a:ext uri="{FF2B5EF4-FFF2-40B4-BE49-F238E27FC236}">
                    <a16:creationId xmlns:a16="http://schemas.microsoft.com/office/drawing/2014/main" id="{A52E447B-37DC-57B1-355C-B1BF28C9F09D}"/>
                  </a:ext>
                </a:extLst>
              </p14:cNvPr>
              <p14:cNvContentPartPr/>
              <p14:nvPr/>
            </p14:nvContentPartPr>
            <p14:xfrm>
              <a:off x="8516184" y="6290400"/>
              <a:ext cx="548280" cy="6840"/>
            </p14:xfrm>
          </p:contentPart>
        </mc:Choice>
        <mc:Fallback xmlns="">
          <p:pic>
            <p:nvPicPr>
              <p:cNvPr id="44" name="Håndskrift 43">
                <a:extLst>
                  <a:ext uri="{FF2B5EF4-FFF2-40B4-BE49-F238E27FC236}">
                    <a16:creationId xmlns:a16="http://schemas.microsoft.com/office/drawing/2014/main" id="{A52E447B-37DC-57B1-355C-B1BF28C9F0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2184" y="6182760"/>
                <a:ext cx="655920" cy="22248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kstfelt 45">
            <a:extLst>
              <a:ext uri="{FF2B5EF4-FFF2-40B4-BE49-F238E27FC236}">
                <a16:creationId xmlns:a16="http://schemas.microsoft.com/office/drawing/2014/main" id="{D3382C61-F935-6219-D7BB-21BF4249C776}"/>
              </a:ext>
            </a:extLst>
          </p:cNvPr>
          <p:cNvSpPr txBox="1"/>
          <p:nvPr/>
        </p:nvSpPr>
        <p:spPr>
          <a:xfrm>
            <a:off x="6652721" y="4030968"/>
            <a:ext cx="1424615" cy="1692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1100" b="0" dirty="0">
                <a:solidFill>
                  <a:schemeClr val="tx1"/>
                </a:solidFill>
                <a:latin typeface="+mn-lt"/>
              </a:rPr>
              <a:t>Coalescer</a:t>
            </a:r>
            <a:endParaRPr lang="da-DK" sz="11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F87036EA-CEE2-52DB-664C-7FE541982E23}"/>
              </a:ext>
            </a:extLst>
          </p:cNvPr>
          <p:cNvCxnSpPr>
            <a:cxnSpLocks/>
          </p:cNvCxnSpPr>
          <p:nvPr/>
        </p:nvCxnSpPr>
        <p:spPr>
          <a:xfrm>
            <a:off x="1287263" y="5535228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EC9D0F8F-7CA6-A27C-0FC7-340CC6F2A89C}"/>
              </a:ext>
            </a:extLst>
          </p:cNvPr>
          <p:cNvSpPr txBox="1"/>
          <p:nvPr/>
        </p:nvSpPr>
        <p:spPr>
          <a:xfrm>
            <a:off x="1369239" y="515416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669D93A7-DB20-B2D8-EA4B-EB418CAD79F3}"/>
              </a:ext>
            </a:extLst>
          </p:cNvPr>
          <p:cNvSpPr txBox="1"/>
          <p:nvPr/>
        </p:nvSpPr>
        <p:spPr>
          <a:xfrm>
            <a:off x="1983278" y="515117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61A9C372-B79C-163C-A95F-0AAAD0F52046}"/>
              </a:ext>
            </a:extLst>
          </p:cNvPr>
          <p:cNvSpPr txBox="1"/>
          <p:nvPr/>
        </p:nvSpPr>
        <p:spPr>
          <a:xfrm>
            <a:off x="4505197" y="5156783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F5CE4B76-D51F-3885-841E-6AA89D37E10F}"/>
              </a:ext>
            </a:extLst>
          </p:cNvPr>
          <p:cNvSpPr txBox="1"/>
          <p:nvPr/>
        </p:nvSpPr>
        <p:spPr>
          <a:xfrm>
            <a:off x="5135887" y="514378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highlight>
                  <a:srgbClr val="FF00FF"/>
                </a:highlight>
                <a:latin typeface="+mn-lt"/>
              </a:rPr>
              <a:t>1</a:t>
            </a:r>
            <a:endParaRPr lang="da-DK" sz="2400" b="0" dirty="0">
              <a:highlight>
                <a:srgbClr val="FF00FF"/>
              </a:highlight>
              <a:latin typeface="+mn-lt"/>
            </a:endParaRP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ACF20A4D-D94D-5CDE-A1ED-BBCF2C0974C6}"/>
              </a:ext>
            </a:extLst>
          </p:cNvPr>
          <p:cNvSpPr txBox="1"/>
          <p:nvPr/>
        </p:nvSpPr>
        <p:spPr>
          <a:xfrm>
            <a:off x="5766577" y="515117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highlight>
                  <a:srgbClr val="FFFF00"/>
                </a:highlight>
                <a:latin typeface="+mn-lt"/>
              </a:rPr>
              <a:t>0</a:t>
            </a:r>
            <a:endParaRPr lang="da-DK" sz="2400" b="0" dirty="0">
              <a:highlight>
                <a:srgbClr val="FFFF00"/>
              </a:highlight>
              <a:latin typeface="+mn-lt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C10CC8B9-DFB6-B32B-8940-C6381AF93640}"/>
              </a:ext>
            </a:extLst>
          </p:cNvPr>
          <p:cNvSpPr txBox="1"/>
          <p:nvPr/>
        </p:nvSpPr>
        <p:spPr>
          <a:xfrm>
            <a:off x="2639144" y="515394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781C9D92-9853-4FCF-8E41-781AE4D76B13}"/>
              </a:ext>
            </a:extLst>
          </p:cNvPr>
          <p:cNvSpPr txBox="1"/>
          <p:nvPr/>
        </p:nvSpPr>
        <p:spPr>
          <a:xfrm>
            <a:off x="3277519" y="51687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Tekstfelt 29">
            <a:extLst>
              <a:ext uri="{FF2B5EF4-FFF2-40B4-BE49-F238E27FC236}">
                <a16:creationId xmlns:a16="http://schemas.microsoft.com/office/drawing/2014/main" id="{8F88D920-AE31-09E3-EA47-D99F56088B34}"/>
              </a:ext>
            </a:extLst>
          </p:cNvPr>
          <p:cNvSpPr txBox="1"/>
          <p:nvPr/>
        </p:nvSpPr>
        <p:spPr>
          <a:xfrm>
            <a:off x="3898955" y="51687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982389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e 17">
            <a:extLst>
              <a:ext uri="{FF2B5EF4-FFF2-40B4-BE49-F238E27FC236}">
                <a16:creationId xmlns:a16="http://schemas.microsoft.com/office/drawing/2014/main" id="{90F657E8-DE73-A232-2217-13B22E8FCEA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19" name="Billede 18">
              <a:extLst>
                <a:ext uri="{FF2B5EF4-FFF2-40B4-BE49-F238E27FC236}">
                  <a16:creationId xmlns:a16="http://schemas.microsoft.com/office/drawing/2014/main" id="{2E007626-3B8C-4945-CECF-5AAEF689B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EAC403F0-BF13-5034-9EFE-C325C42850CA}"/>
                </a:ext>
              </a:extLst>
            </p:cNvPr>
            <p:cNvSpPr/>
            <p:nvPr/>
          </p:nvSpPr>
          <p:spPr>
            <a:xfrm>
              <a:off x="7199788" y="5078699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5" name="Rektangel 24">
              <a:extLst>
                <a:ext uri="{FF2B5EF4-FFF2-40B4-BE49-F238E27FC236}">
                  <a16:creationId xmlns:a16="http://schemas.microsoft.com/office/drawing/2014/main" id="{9EA9F83C-720F-650A-697B-52B1BAC78529}"/>
                </a:ext>
              </a:extLst>
            </p:cNvPr>
            <p:cNvSpPr/>
            <p:nvPr/>
          </p:nvSpPr>
          <p:spPr>
            <a:xfrm>
              <a:off x="7199788" y="2372343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2)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112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443198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lang="en-150" sz="1600" dirty="0" err="1"/>
              <a:t>Hvilken</a:t>
            </a:r>
            <a:r>
              <a:rPr lang="en-150" sz="1600" dirty="0"/>
              <a:t> </a:t>
            </a:r>
            <a:r>
              <a:rPr lang="en-150" sz="1600" dirty="0" err="1"/>
              <a:t>ny</a:t>
            </a:r>
            <a:r>
              <a:rPr lang="en-150" sz="1600" dirty="0"/>
              <a:t>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r>
              <a:rPr lang="en-150" sz="1600" dirty="0"/>
              <a:t>? </a:t>
            </a:r>
            <a:endParaRPr lang="en-150" sz="1600" dirty="0">
              <a:sym typeface="Wingdings" panose="05000000000000000000" pitchFamily="2" charset="2"/>
            </a:endParaRP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>
                <a:sym typeface="Wingdings" panose="05000000000000000000" pitchFamily="2" charset="2"/>
              </a:rPr>
              <a:t>Størrelsen</a:t>
            </a:r>
            <a:r>
              <a:rPr lang="en-150" sz="1600" dirty="0">
                <a:sym typeface="Wingdings" panose="05000000000000000000" pitchFamily="2" charset="2"/>
              </a:rPr>
              <a:t> er 56 byte. I bit var det:  </a:t>
            </a: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r>
              <a:rPr lang="en-150" sz="1600" dirty="0" err="1">
                <a:sym typeface="Wingdings" panose="05000000000000000000" pitchFamily="2" charset="2"/>
              </a:rPr>
              <a:t>Hvad</a:t>
            </a:r>
            <a:r>
              <a:rPr lang="en-150" sz="1600" dirty="0">
                <a:sym typeface="Wingdings" panose="05000000000000000000" pitchFamily="2" charset="2"/>
              </a:rPr>
              <a:t> </a:t>
            </a:r>
            <a:r>
              <a:rPr lang="en-150" sz="1600" dirty="0" err="1">
                <a:sym typeface="Wingdings" panose="05000000000000000000" pitchFamily="2" charset="2"/>
              </a:rPr>
              <a:t>skal</a:t>
            </a:r>
            <a:r>
              <a:rPr lang="en-150" sz="1600" dirty="0">
                <a:sym typeface="Wingdings" panose="05000000000000000000" pitchFamily="2" charset="2"/>
              </a:rPr>
              <a:t> de </a:t>
            </a:r>
            <a:r>
              <a:rPr lang="en-150" sz="1600" dirty="0" err="1">
                <a:sym typeface="Wingdings" panose="05000000000000000000" pitchFamily="2" charset="2"/>
              </a:rPr>
              <a:t>første</a:t>
            </a:r>
            <a:r>
              <a:rPr lang="en-150" sz="1600" dirty="0">
                <a:sym typeface="Wingdings" panose="05000000000000000000" pitchFamily="2" charset="2"/>
              </a:rPr>
              <a:t> 3 bit </a:t>
            </a:r>
            <a:r>
              <a:rPr lang="en-150" sz="1600" dirty="0" err="1">
                <a:sym typeface="Wingdings" panose="05000000000000000000" pitchFamily="2" charset="2"/>
              </a:rPr>
              <a:t>være</a:t>
            </a:r>
            <a:r>
              <a:rPr lang="en-150" sz="1600" dirty="0">
                <a:sym typeface="Wingdings" panose="05000000000000000000" pitchFamily="2" charset="2"/>
              </a:rPr>
              <a:t>?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 </a:t>
            </a:r>
            <a:r>
              <a:rPr lang="en-150" sz="1600" dirty="0" err="1">
                <a:highlight>
                  <a:srgbClr val="FFFF00"/>
                </a:highlight>
              </a:rPr>
              <a:t>Nej</a:t>
            </a:r>
            <a:r>
              <a:rPr lang="en-150" sz="1600" dirty="0"/>
              <a:t> – er </a:t>
            </a:r>
            <a:r>
              <a:rPr lang="en-150" sz="1600" dirty="0" err="1"/>
              <a:t>ved</a:t>
            </a:r>
            <a:r>
              <a:rPr lang="en-150" sz="1600" dirty="0"/>
              <a:t> at free()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 </a:t>
            </a:r>
          </a:p>
          <a:p>
            <a:pPr marL="1657350" lvl="3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Vi </a:t>
            </a:r>
            <a:r>
              <a:rPr lang="en-150" sz="1600" dirty="0" err="1"/>
              <a:t>bliver</a:t>
            </a:r>
            <a:r>
              <a:rPr lang="en-150" sz="1600" dirty="0"/>
              <a:t> </a:t>
            </a:r>
            <a:r>
              <a:rPr lang="en-150" sz="1600" dirty="0" err="1"/>
              <a:t>nødt</a:t>
            </a:r>
            <a:r>
              <a:rPr lang="en-150" sz="1600" dirty="0"/>
              <a:t> </a:t>
            </a:r>
            <a:r>
              <a:rPr lang="en-150" sz="1600" dirty="0" err="1"/>
              <a:t>til</a:t>
            </a:r>
            <a:r>
              <a:rPr lang="en-150" sz="1600" dirty="0"/>
              <a:t> at </a:t>
            </a:r>
            <a:r>
              <a:rPr lang="en-150" sz="1600" dirty="0" err="1"/>
              <a:t>tjekke</a:t>
            </a:r>
            <a:r>
              <a:rPr lang="en-150" sz="1600" dirty="0"/>
              <a:t> den </a:t>
            </a:r>
            <a:r>
              <a:rPr lang="en-150" sz="1600" dirty="0" err="1"/>
              <a:t>gamle</a:t>
            </a:r>
            <a:r>
              <a:rPr lang="en-150" sz="1600" dirty="0"/>
              <a:t> header/footer:</a:t>
            </a:r>
          </a:p>
          <a:p>
            <a:pPr marL="2114550" lvl="4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0x12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 er 0001 00</a:t>
            </a:r>
            <a:r>
              <a:rPr lang="en-150" sz="1600" dirty="0">
                <a:highlight>
                  <a:srgbClr val="FF00FF"/>
                </a:highlight>
              </a:rPr>
              <a:t>1</a:t>
            </a:r>
            <a:r>
              <a:rPr lang="en-150" sz="1600" dirty="0"/>
              <a:t>0. </a:t>
            </a:r>
          </a:p>
          <a:p>
            <a:pPr marL="2114550" lvl="4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Den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>
                <a:highlight>
                  <a:srgbClr val="FF00FF"/>
                </a:highlight>
              </a:rPr>
              <a:t>er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endParaRPr lang="en-150" sz="1600" dirty="0"/>
          </a:p>
          <a:p>
            <a:pPr marL="2114550" lvl="4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4">
              <a:spcBef>
                <a:spcPct val="0"/>
              </a:spcBef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2645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EF067959-01AD-9175-6904-204F64807E61}"/>
              </a:ext>
            </a:extLst>
          </p:cNvPr>
          <p:cNvCxnSpPr>
            <a:cxnSpLocks/>
          </p:cNvCxnSpPr>
          <p:nvPr/>
        </p:nvCxnSpPr>
        <p:spPr>
          <a:xfrm>
            <a:off x="1778832" y="2859781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E6754F59-5287-CE0D-92AE-4B7B8881CE7E}"/>
              </a:ext>
            </a:extLst>
          </p:cNvPr>
          <p:cNvSpPr txBox="1"/>
          <p:nvPr/>
        </p:nvSpPr>
        <p:spPr>
          <a:xfrm>
            <a:off x="1860808" y="2478721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1ACBBE00-8B23-CA84-D93F-3458078D0F3D}"/>
              </a:ext>
            </a:extLst>
          </p:cNvPr>
          <p:cNvSpPr txBox="1"/>
          <p:nvPr/>
        </p:nvSpPr>
        <p:spPr>
          <a:xfrm>
            <a:off x="2474847" y="2475729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CE656FFA-A57A-B75C-744E-8F87813BAE51}"/>
              </a:ext>
            </a:extLst>
          </p:cNvPr>
          <p:cNvSpPr txBox="1"/>
          <p:nvPr/>
        </p:nvSpPr>
        <p:spPr>
          <a:xfrm>
            <a:off x="3115519" y="2446145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51D78EEB-3A85-B896-D18F-E27E520BA3F8}"/>
              </a:ext>
            </a:extLst>
          </p:cNvPr>
          <p:cNvSpPr txBox="1"/>
          <p:nvPr/>
        </p:nvSpPr>
        <p:spPr>
          <a:xfrm>
            <a:off x="3753894" y="2460937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296409C8-E637-EFBC-0508-599B7C97977E}"/>
              </a:ext>
            </a:extLst>
          </p:cNvPr>
          <p:cNvSpPr txBox="1"/>
          <p:nvPr/>
        </p:nvSpPr>
        <p:spPr>
          <a:xfrm>
            <a:off x="4375330" y="2460937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4AD8548C-3172-A2EE-75FF-801BEDF96AC9}"/>
              </a:ext>
            </a:extLst>
          </p:cNvPr>
          <p:cNvSpPr txBox="1"/>
          <p:nvPr/>
        </p:nvSpPr>
        <p:spPr>
          <a:xfrm>
            <a:off x="4996766" y="24813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5A4EA080-CD0F-1430-0D3A-4B638AED83E6}"/>
              </a:ext>
            </a:extLst>
          </p:cNvPr>
          <p:cNvSpPr txBox="1"/>
          <p:nvPr/>
        </p:nvSpPr>
        <p:spPr>
          <a:xfrm>
            <a:off x="5627456" y="2468333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EB6BF590-2BDE-15AC-C24B-FF5ACC49EE10}"/>
              </a:ext>
            </a:extLst>
          </p:cNvPr>
          <p:cNvSpPr txBox="1"/>
          <p:nvPr/>
        </p:nvSpPr>
        <p:spPr>
          <a:xfrm>
            <a:off x="6258146" y="2475729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Håndskrift 27">
                <a:extLst>
                  <a:ext uri="{FF2B5EF4-FFF2-40B4-BE49-F238E27FC236}">
                    <a16:creationId xmlns:a16="http://schemas.microsoft.com/office/drawing/2014/main" id="{F4A0991F-2082-5D74-B1BB-BFB7608AACE3}"/>
                  </a:ext>
                </a:extLst>
              </p14:cNvPr>
              <p14:cNvContentPartPr/>
              <p14:nvPr/>
            </p14:nvContentPartPr>
            <p14:xfrm>
              <a:off x="7284624" y="2267760"/>
              <a:ext cx="597600" cy="4096800"/>
            </p14:xfrm>
          </p:contentPart>
        </mc:Choice>
        <mc:Fallback xmlns="">
          <p:pic>
            <p:nvPicPr>
              <p:cNvPr id="28" name="Håndskrift 27">
                <a:extLst>
                  <a:ext uri="{FF2B5EF4-FFF2-40B4-BE49-F238E27FC236}">
                    <a16:creationId xmlns:a16="http://schemas.microsoft.com/office/drawing/2014/main" id="{F4A0991F-2082-5D74-B1BB-BFB7608AAC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5984" y="2258760"/>
                <a:ext cx="615240" cy="41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Håndskrift 28">
                <a:extLst>
                  <a:ext uri="{FF2B5EF4-FFF2-40B4-BE49-F238E27FC236}">
                    <a16:creationId xmlns:a16="http://schemas.microsoft.com/office/drawing/2014/main" id="{AE3A9E42-86E4-BC0E-B24D-ED4BF4F2BECF}"/>
                  </a:ext>
                </a:extLst>
              </p14:cNvPr>
              <p14:cNvContentPartPr/>
              <p14:nvPr/>
            </p14:nvContentPartPr>
            <p14:xfrm>
              <a:off x="8595024" y="2334360"/>
              <a:ext cx="411480" cy="49680"/>
            </p14:xfrm>
          </p:contentPart>
        </mc:Choice>
        <mc:Fallback xmlns="">
          <p:pic>
            <p:nvPicPr>
              <p:cNvPr id="29" name="Håndskrift 28">
                <a:extLst>
                  <a:ext uri="{FF2B5EF4-FFF2-40B4-BE49-F238E27FC236}">
                    <a16:creationId xmlns:a16="http://schemas.microsoft.com/office/drawing/2014/main" id="{AE3A9E42-86E4-BC0E-B24D-ED4BF4F2BE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1384" y="2226720"/>
                <a:ext cx="5191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4" name="Håndskrift 43">
                <a:extLst>
                  <a:ext uri="{FF2B5EF4-FFF2-40B4-BE49-F238E27FC236}">
                    <a16:creationId xmlns:a16="http://schemas.microsoft.com/office/drawing/2014/main" id="{A52E447B-37DC-57B1-355C-B1BF28C9F09D}"/>
                  </a:ext>
                </a:extLst>
              </p14:cNvPr>
              <p14:cNvContentPartPr/>
              <p14:nvPr/>
            </p14:nvContentPartPr>
            <p14:xfrm>
              <a:off x="8516184" y="6290400"/>
              <a:ext cx="548280" cy="6840"/>
            </p14:xfrm>
          </p:contentPart>
        </mc:Choice>
        <mc:Fallback xmlns="">
          <p:pic>
            <p:nvPicPr>
              <p:cNvPr id="44" name="Håndskrift 43">
                <a:extLst>
                  <a:ext uri="{FF2B5EF4-FFF2-40B4-BE49-F238E27FC236}">
                    <a16:creationId xmlns:a16="http://schemas.microsoft.com/office/drawing/2014/main" id="{A52E447B-37DC-57B1-355C-B1BF28C9F0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2184" y="6182760"/>
                <a:ext cx="655920" cy="22248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kstfelt 45">
            <a:extLst>
              <a:ext uri="{FF2B5EF4-FFF2-40B4-BE49-F238E27FC236}">
                <a16:creationId xmlns:a16="http://schemas.microsoft.com/office/drawing/2014/main" id="{D3382C61-F935-6219-D7BB-21BF4249C776}"/>
              </a:ext>
            </a:extLst>
          </p:cNvPr>
          <p:cNvSpPr txBox="1"/>
          <p:nvPr/>
        </p:nvSpPr>
        <p:spPr>
          <a:xfrm>
            <a:off x="6652721" y="4030968"/>
            <a:ext cx="1424615" cy="1692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1100" b="0" dirty="0">
                <a:solidFill>
                  <a:schemeClr val="tx1"/>
                </a:solidFill>
                <a:latin typeface="+mn-lt"/>
              </a:rPr>
              <a:t>Coalescer</a:t>
            </a:r>
            <a:endParaRPr lang="da-DK" sz="11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F87036EA-CEE2-52DB-664C-7FE541982E23}"/>
              </a:ext>
            </a:extLst>
          </p:cNvPr>
          <p:cNvCxnSpPr>
            <a:cxnSpLocks/>
          </p:cNvCxnSpPr>
          <p:nvPr/>
        </p:nvCxnSpPr>
        <p:spPr>
          <a:xfrm>
            <a:off x="1287263" y="5535228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EC9D0F8F-7CA6-A27C-0FC7-340CC6F2A89C}"/>
              </a:ext>
            </a:extLst>
          </p:cNvPr>
          <p:cNvSpPr txBox="1"/>
          <p:nvPr/>
        </p:nvSpPr>
        <p:spPr>
          <a:xfrm>
            <a:off x="1369239" y="515416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669D93A7-DB20-B2D8-EA4B-EB418CAD79F3}"/>
              </a:ext>
            </a:extLst>
          </p:cNvPr>
          <p:cNvSpPr txBox="1"/>
          <p:nvPr/>
        </p:nvSpPr>
        <p:spPr>
          <a:xfrm>
            <a:off x="1983278" y="515117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61A9C372-B79C-163C-A95F-0AAAD0F52046}"/>
              </a:ext>
            </a:extLst>
          </p:cNvPr>
          <p:cNvSpPr txBox="1"/>
          <p:nvPr/>
        </p:nvSpPr>
        <p:spPr>
          <a:xfrm>
            <a:off x="4505197" y="5156783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latin typeface="+mn-lt"/>
              </a:rPr>
              <a:t>0</a:t>
            </a:r>
            <a:endParaRPr lang="da-DK" sz="2400" b="0" dirty="0">
              <a:latin typeface="+mn-lt"/>
            </a:endParaRP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F5CE4B76-D51F-3885-841E-6AA89D37E10F}"/>
              </a:ext>
            </a:extLst>
          </p:cNvPr>
          <p:cNvSpPr txBox="1"/>
          <p:nvPr/>
        </p:nvSpPr>
        <p:spPr>
          <a:xfrm>
            <a:off x="5135887" y="514378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highlight>
                  <a:srgbClr val="FF00FF"/>
                </a:highlight>
                <a:latin typeface="+mn-lt"/>
              </a:rPr>
              <a:t>1</a:t>
            </a:r>
            <a:endParaRPr lang="da-DK" sz="2400" b="0" dirty="0">
              <a:highlight>
                <a:srgbClr val="FF00FF"/>
              </a:highlight>
              <a:latin typeface="+mn-lt"/>
            </a:endParaRP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ACF20A4D-D94D-5CDE-A1ED-BBCF2C0974C6}"/>
              </a:ext>
            </a:extLst>
          </p:cNvPr>
          <p:cNvSpPr txBox="1"/>
          <p:nvPr/>
        </p:nvSpPr>
        <p:spPr>
          <a:xfrm>
            <a:off x="5766577" y="515117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highlight>
                  <a:srgbClr val="FFFF00"/>
                </a:highlight>
                <a:latin typeface="+mn-lt"/>
              </a:rPr>
              <a:t>0</a:t>
            </a:r>
            <a:endParaRPr lang="da-DK" sz="2400" b="0" dirty="0">
              <a:highlight>
                <a:srgbClr val="FFFF00"/>
              </a:highlight>
              <a:latin typeface="+mn-lt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C10CC8B9-DFB6-B32B-8940-C6381AF93640}"/>
              </a:ext>
            </a:extLst>
          </p:cNvPr>
          <p:cNvSpPr txBox="1"/>
          <p:nvPr/>
        </p:nvSpPr>
        <p:spPr>
          <a:xfrm>
            <a:off x="2639144" y="515394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781C9D92-9853-4FCF-8E41-781AE4D76B13}"/>
              </a:ext>
            </a:extLst>
          </p:cNvPr>
          <p:cNvSpPr txBox="1"/>
          <p:nvPr/>
        </p:nvSpPr>
        <p:spPr>
          <a:xfrm>
            <a:off x="3277519" y="51687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Tekstfelt 29">
            <a:extLst>
              <a:ext uri="{FF2B5EF4-FFF2-40B4-BE49-F238E27FC236}">
                <a16:creationId xmlns:a16="http://schemas.microsoft.com/office/drawing/2014/main" id="{8F88D920-AE31-09E3-EA47-D99F56088B34}"/>
              </a:ext>
            </a:extLst>
          </p:cNvPr>
          <p:cNvSpPr txBox="1"/>
          <p:nvPr/>
        </p:nvSpPr>
        <p:spPr>
          <a:xfrm>
            <a:off x="3898955" y="51687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381005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e 17">
            <a:extLst>
              <a:ext uri="{FF2B5EF4-FFF2-40B4-BE49-F238E27FC236}">
                <a16:creationId xmlns:a16="http://schemas.microsoft.com/office/drawing/2014/main" id="{90F657E8-DE73-A232-2217-13B22E8FCEA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19" name="Billede 18">
              <a:extLst>
                <a:ext uri="{FF2B5EF4-FFF2-40B4-BE49-F238E27FC236}">
                  <a16:creationId xmlns:a16="http://schemas.microsoft.com/office/drawing/2014/main" id="{2E007626-3B8C-4945-CECF-5AAEF689B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EAC403F0-BF13-5034-9EFE-C325C42850CA}"/>
                </a:ext>
              </a:extLst>
            </p:cNvPr>
            <p:cNvSpPr/>
            <p:nvPr/>
          </p:nvSpPr>
          <p:spPr>
            <a:xfrm>
              <a:off x="7199788" y="5078699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5" name="Rektangel 24">
              <a:extLst>
                <a:ext uri="{FF2B5EF4-FFF2-40B4-BE49-F238E27FC236}">
                  <a16:creationId xmlns:a16="http://schemas.microsoft.com/office/drawing/2014/main" id="{9EA9F83C-720F-650A-697B-52B1BAC78529}"/>
                </a:ext>
              </a:extLst>
            </p:cNvPr>
            <p:cNvSpPr/>
            <p:nvPr/>
          </p:nvSpPr>
          <p:spPr>
            <a:xfrm>
              <a:off x="7199788" y="2372343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2)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113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566308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lang="en-150" sz="1600" dirty="0" err="1"/>
              <a:t>Hvilken</a:t>
            </a:r>
            <a:r>
              <a:rPr lang="en-150" sz="1600" dirty="0"/>
              <a:t> </a:t>
            </a:r>
            <a:r>
              <a:rPr lang="en-150" sz="1600" dirty="0" err="1"/>
              <a:t>ny</a:t>
            </a:r>
            <a:r>
              <a:rPr lang="en-150" sz="1600" dirty="0"/>
              <a:t>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r>
              <a:rPr lang="en-150" sz="1600" dirty="0"/>
              <a:t>? </a:t>
            </a:r>
            <a:endParaRPr lang="en-150" sz="1600" dirty="0">
              <a:sym typeface="Wingdings" panose="05000000000000000000" pitchFamily="2" charset="2"/>
            </a:endParaRP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>
                <a:sym typeface="Wingdings" panose="05000000000000000000" pitchFamily="2" charset="2"/>
              </a:rPr>
              <a:t>Størrelsen</a:t>
            </a:r>
            <a:r>
              <a:rPr lang="en-150" sz="1600" dirty="0">
                <a:sym typeface="Wingdings" panose="05000000000000000000" pitchFamily="2" charset="2"/>
              </a:rPr>
              <a:t> er 56 byte. I bit var det:  </a:t>
            </a: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r>
              <a:rPr lang="en-150" sz="1600" dirty="0" err="1">
                <a:sym typeface="Wingdings" panose="05000000000000000000" pitchFamily="2" charset="2"/>
              </a:rPr>
              <a:t>Hvad</a:t>
            </a:r>
            <a:r>
              <a:rPr lang="en-150" sz="1600" dirty="0">
                <a:sym typeface="Wingdings" panose="05000000000000000000" pitchFamily="2" charset="2"/>
              </a:rPr>
              <a:t> </a:t>
            </a:r>
            <a:r>
              <a:rPr lang="en-150" sz="1600" dirty="0" err="1">
                <a:sym typeface="Wingdings" panose="05000000000000000000" pitchFamily="2" charset="2"/>
              </a:rPr>
              <a:t>skal</a:t>
            </a:r>
            <a:r>
              <a:rPr lang="en-150" sz="1600" dirty="0">
                <a:sym typeface="Wingdings" panose="05000000000000000000" pitchFamily="2" charset="2"/>
              </a:rPr>
              <a:t> de </a:t>
            </a:r>
            <a:r>
              <a:rPr lang="en-150" sz="1600" dirty="0" err="1">
                <a:sym typeface="Wingdings" panose="05000000000000000000" pitchFamily="2" charset="2"/>
              </a:rPr>
              <a:t>første</a:t>
            </a:r>
            <a:r>
              <a:rPr lang="en-150" sz="1600" dirty="0">
                <a:sym typeface="Wingdings" panose="05000000000000000000" pitchFamily="2" charset="2"/>
              </a:rPr>
              <a:t> 3 bit </a:t>
            </a:r>
            <a:r>
              <a:rPr lang="en-150" sz="1600" dirty="0" err="1">
                <a:sym typeface="Wingdings" panose="05000000000000000000" pitchFamily="2" charset="2"/>
              </a:rPr>
              <a:t>være</a:t>
            </a:r>
            <a:r>
              <a:rPr lang="en-150" sz="1600" dirty="0">
                <a:sym typeface="Wingdings" panose="05000000000000000000" pitchFamily="2" charset="2"/>
              </a:rPr>
              <a:t>?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 </a:t>
            </a:r>
            <a:r>
              <a:rPr lang="en-150" sz="1600" dirty="0" err="1">
                <a:highlight>
                  <a:srgbClr val="FFFF00"/>
                </a:highlight>
              </a:rPr>
              <a:t>Nej</a:t>
            </a:r>
            <a:r>
              <a:rPr lang="en-150" sz="1600" dirty="0"/>
              <a:t> – er </a:t>
            </a:r>
            <a:r>
              <a:rPr lang="en-150" sz="1600" dirty="0" err="1"/>
              <a:t>ved</a:t>
            </a:r>
            <a:r>
              <a:rPr lang="en-150" sz="1600" dirty="0"/>
              <a:t> at free()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 </a:t>
            </a:r>
          </a:p>
          <a:p>
            <a:pPr marL="1657350" lvl="3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Vi </a:t>
            </a:r>
            <a:r>
              <a:rPr lang="en-150" sz="1600" dirty="0" err="1"/>
              <a:t>bliver</a:t>
            </a:r>
            <a:r>
              <a:rPr lang="en-150" sz="1600" dirty="0"/>
              <a:t> </a:t>
            </a:r>
            <a:r>
              <a:rPr lang="en-150" sz="1600" dirty="0" err="1"/>
              <a:t>nødt</a:t>
            </a:r>
            <a:r>
              <a:rPr lang="en-150" sz="1600" dirty="0"/>
              <a:t> </a:t>
            </a:r>
            <a:r>
              <a:rPr lang="en-150" sz="1600" dirty="0" err="1"/>
              <a:t>til</a:t>
            </a:r>
            <a:r>
              <a:rPr lang="en-150" sz="1600" dirty="0"/>
              <a:t> at </a:t>
            </a:r>
            <a:r>
              <a:rPr lang="en-150" sz="1600" dirty="0" err="1"/>
              <a:t>tjekke</a:t>
            </a:r>
            <a:r>
              <a:rPr lang="en-150" sz="1600" dirty="0"/>
              <a:t> den </a:t>
            </a:r>
            <a:r>
              <a:rPr lang="en-150" sz="1600" dirty="0" err="1"/>
              <a:t>gamle</a:t>
            </a:r>
            <a:r>
              <a:rPr lang="en-150" sz="1600" dirty="0"/>
              <a:t> header/footer:</a:t>
            </a:r>
          </a:p>
          <a:p>
            <a:pPr marL="2114550" lvl="4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0x12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 er 0001 00</a:t>
            </a:r>
            <a:r>
              <a:rPr lang="en-150" sz="1600" dirty="0">
                <a:highlight>
                  <a:srgbClr val="FF00FF"/>
                </a:highlight>
              </a:rPr>
              <a:t>1</a:t>
            </a:r>
            <a:r>
              <a:rPr lang="en-150" sz="1600" dirty="0"/>
              <a:t>0. </a:t>
            </a:r>
          </a:p>
          <a:p>
            <a:pPr marL="2114550" lvl="4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Den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>
                <a:highlight>
                  <a:srgbClr val="FF00FF"/>
                </a:highlight>
              </a:rPr>
              <a:t>er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endParaRPr lang="en-150" sz="1600" dirty="0"/>
          </a:p>
          <a:p>
            <a:pPr marL="2114550" lvl="4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2114550" lvl="4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2114550" lvl="4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2114550" lvl="4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2114550" lvl="4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I hex er </a:t>
            </a:r>
            <a:r>
              <a:rPr lang="en-150" sz="1600" dirty="0" err="1"/>
              <a:t>dette</a:t>
            </a:r>
            <a:r>
              <a:rPr lang="en-150" sz="1600" dirty="0"/>
              <a:t> 3A </a:t>
            </a:r>
          </a:p>
          <a:p>
            <a:pPr marL="2114550" lvl="4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4">
              <a:spcBef>
                <a:spcPct val="0"/>
              </a:spcBef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2645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EF067959-01AD-9175-6904-204F64807E61}"/>
              </a:ext>
            </a:extLst>
          </p:cNvPr>
          <p:cNvCxnSpPr>
            <a:cxnSpLocks/>
          </p:cNvCxnSpPr>
          <p:nvPr/>
        </p:nvCxnSpPr>
        <p:spPr>
          <a:xfrm>
            <a:off x="1778832" y="2859781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E6754F59-5287-CE0D-92AE-4B7B8881CE7E}"/>
              </a:ext>
            </a:extLst>
          </p:cNvPr>
          <p:cNvSpPr txBox="1"/>
          <p:nvPr/>
        </p:nvSpPr>
        <p:spPr>
          <a:xfrm>
            <a:off x="1860808" y="2478721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1ACBBE00-8B23-CA84-D93F-3458078D0F3D}"/>
              </a:ext>
            </a:extLst>
          </p:cNvPr>
          <p:cNvSpPr txBox="1"/>
          <p:nvPr/>
        </p:nvSpPr>
        <p:spPr>
          <a:xfrm>
            <a:off x="2474847" y="2475729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CE656FFA-A57A-B75C-744E-8F87813BAE51}"/>
              </a:ext>
            </a:extLst>
          </p:cNvPr>
          <p:cNvSpPr txBox="1"/>
          <p:nvPr/>
        </p:nvSpPr>
        <p:spPr>
          <a:xfrm>
            <a:off x="3115519" y="2446145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51D78EEB-3A85-B896-D18F-E27E520BA3F8}"/>
              </a:ext>
            </a:extLst>
          </p:cNvPr>
          <p:cNvSpPr txBox="1"/>
          <p:nvPr/>
        </p:nvSpPr>
        <p:spPr>
          <a:xfrm>
            <a:off x="3753894" y="2460937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296409C8-E637-EFBC-0508-599B7C97977E}"/>
              </a:ext>
            </a:extLst>
          </p:cNvPr>
          <p:cNvSpPr txBox="1"/>
          <p:nvPr/>
        </p:nvSpPr>
        <p:spPr>
          <a:xfrm>
            <a:off x="4375330" y="2460937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4AD8548C-3172-A2EE-75FF-801BEDF96AC9}"/>
              </a:ext>
            </a:extLst>
          </p:cNvPr>
          <p:cNvSpPr txBox="1"/>
          <p:nvPr/>
        </p:nvSpPr>
        <p:spPr>
          <a:xfrm>
            <a:off x="4996766" y="24813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5A4EA080-CD0F-1430-0D3A-4B638AED83E6}"/>
              </a:ext>
            </a:extLst>
          </p:cNvPr>
          <p:cNvSpPr txBox="1"/>
          <p:nvPr/>
        </p:nvSpPr>
        <p:spPr>
          <a:xfrm>
            <a:off x="5627456" y="2468333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EB6BF590-2BDE-15AC-C24B-FF5ACC49EE10}"/>
              </a:ext>
            </a:extLst>
          </p:cNvPr>
          <p:cNvSpPr txBox="1"/>
          <p:nvPr/>
        </p:nvSpPr>
        <p:spPr>
          <a:xfrm>
            <a:off x="6258146" y="2475729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Håndskrift 27">
                <a:extLst>
                  <a:ext uri="{FF2B5EF4-FFF2-40B4-BE49-F238E27FC236}">
                    <a16:creationId xmlns:a16="http://schemas.microsoft.com/office/drawing/2014/main" id="{F4A0991F-2082-5D74-B1BB-BFB7608AACE3}"/>
                  </a:ext>
                </a:extLst>
              </p14:cNvPr>
              <p14:cNvContentPartPr/>
              <p14:nvPr/>
            </p14:nvContentPartPr>
            <p14:xfrm>
              <a:off x="7284624" y="2267760"/>
              <a:ext cx="597600" cy="4096800"/>
            </p14:xfrm>
          </p:contentPart>
        </mc:Choice>
        <mc:Fallback xmlns="">
          <p:pic>
            <p:nvPicPr>
              <p:cNvPr id="28" name="Håndskrift 27">
                <a:extLst>
                  <a:ext uri="{FF2B5EF4-FFF2-40B4-BE49-F238E27FC236}">
                    <a16:creationId xmlns:a16="http://schemas.microsoft.com/office/drawing/2014/main" id="{F4A0991F-2082-5D74-B1BB-BFB7608AAC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5984" y="2258760"/>
                <a:ext cx="615240" cy="41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Håndskrift 28">
                <a:extLst>
                  <a:ext uri="{FF2B5EF4-FFF2-40B4-BE49-F238E27FC236}">
                    <a16:creationId xmlns:a16="http://schemas.microsoft.com/office/drawing/2014/main" id="{AE3A9E42-86E4-BC0E-B24D-ED4BF4F2BECF}"/>
                  </a:ext>
                </a:extLst>
              </p14:cNvPr>
              <p14:cNvContentPartPr/>
              <p14:nvPr/>
            </p14:nvContentPartPr>
            <p14:xfrm>
              <a:off x="8595024" y="2334360"/>
              <a:ext cx="411480" cy="49680"/>
            </p14:xfrm>
          </p:contentPart>
        </mc:Choice>
        <mc:Fallback xmlns="">
          <p:pic>
            <p:nvPicPr>
              <p:cNvPr id="29" name="Håndskrift 28">
                <a:extLst>
                  <a:ext uri="{FF2B5EF4-FFF2-40B4-BE49-F238E27FC236}">
                    <a16:creationId xmlns:a16="http://schemas.microsoft.com/office/drawing/2014/main" id="{AE3A9E42-86E4-BC0E-B24D-ED4BF4F2BE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1384" y="2226720"/>
                <a:ext cx="5191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4" name="Håndskrift 43">
                <a:extLst>
                  <a:ext uri="{FF2B5EF4-FFF2-40B4-BE49-F238E27FC236}">
                    <a16:creationId xmlns:a16="http://schemas.microsoft.com/office/drawing/2014/main" id="{A52E447B-37DC-57B1-355C-B1BF28C9F09D}"/>
                  </a:ext>
                </a:extLst>
              </p14:cNvPr>
              <p14:cNvContentPartPr/>
              <p14:nvPr/>
            </p14:nvContentPartPr>
            <p14:xfrm>
              <a:off x="8516184" y="6290400"/>
              <a:ext cx="548280" cy="6840"/>
            </p14:xfrm>
          </p:contentPart>
        </mc:Choice>
        <mc:Fallback xmlns="">
          <p:pic>
            <p:nvPicPr>
              <p:cNvPr id="44" name="Håndskrift 43">
                <a:extLst>
                  <a:ext uri="{FF2B5EF4-FFF2-40B4-BE49-F238E27FC236}">
                    <a16:creationId xmlns:a16="http://schemas.microsoft.com/office/drawing/2014/main" id="{A52E447B-37DC-57B1-355C-B1BF28C9F0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2184" y="6182760"/>
                <a:ext cx="655920" cy="22248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kstfelt 45">
            <a:extLst>
              <a:ext uri="{FF2B5EF4-FFF2-40B4-BE49-F238E27FC236}">
                <a16:creationId xmlns:a16="http://schemas.microsoft.com/office/drawing/2014/main" id="{D3382C61-F935-6219-D7BB-21BF4249C776}"/>
              </a:ext>
            </a:extLst>
          </p:cNvPr>
          <p:cNvSpPr txBox="1"/>
          <p:nvPr/>
        </p:nvSpPr>
        <p:spPr>
          <a:xfrm>
            <a:off x="6652721" y="4030968"/>
            <a:ext cx="1424615" cy="1692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1100" b="0" dirty="0">
                <a:solidFill>
                  <a:schemeClr val="tx1"/>
                </a:solidFill>
                <a:latin typeface="+mn-lt"/>
              </a:rPr>
              <a:t>Coalescer</a:t>
            </a:r>
            <a:endParaRPr lang="da-DK" sz="11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F87036EA-CEE2-52DB-664C-7FE541982E23}"/>
              </a:ext>
            </a:extLst>
          </p:cNvPr>
          <p:cNvCxnSpPr>
            <a:cxnSpLocks/>
          </p:cNvCxnSpPr>
          <p:nvPr/>
        </p:nvCxnSpPr>
        <p:spPr>
          <a:xfrm>
            <a:off x="1287263" y="5535228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EC9D0F8F-7CA6-A27C-0FC7-340CC6F2A89C}"/>
              </a:ext>
            </a:extLst>
          </p:cNvPr>
          <p:cNvSpPr txBox="1"/>
          <p:nvPr/>
        </p:nvSpPr>
        <p:spPr>
          <a:xfrm>
            <a:off x="1369239" y="515416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669D93A7-DB20-B2D8-EA4B-EB418CAD79F3}"/>
              </a:ext>
            </a:extLst>
          </p:cNvPr>
          <p:cNvSpPr txBox="1"/>
          <p:nvPr/>
        </p:nvSpPr>
        <p:spPr>
          <a:xfrm>
            <a:off x="1983278" y="515117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61A9C372-B79C-163C-A95F-0AAAD0F52046}"/>
              </a:ext>
            </a:extLst>
          </p:cNvPr>
          <p:cNvSpPr txBox="1"/>
          <p:nvPr/>
        </p:nvSpPr>
        <p:spPr>
          <a:xfrm>
            <a:off x="4505197" y="5156783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latin typeface="+mn-lt"/>
              </a:rPr>
              <a:t>0</a:t>
            </a:r>
            <a:endParaRPr lang="da-DK" sz="2400" b="0" dirty="0">
              <a:latin typeface="+mn-lt"/>
            </a:endParaRP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F5CE4B76-D51F-3885-841E-6AA89D37E10F}"/>
              </a:ext>
            </a:extLst>
          </p:cNvPr>
          <p:cNvSpPr txBox="1"/>
          <p:nvPr/>
        </p:nvSpPr>
        <p:spPr>
          <a:xfrm>
            <a:off x="5135887" y="514378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highlight>
                  <a:srgbClr val="FF00FF"/>
                </a:highlight>
                <a:latin typeface="+mn-lt"/>
              </a:rPr>
              <a:t>1</a:t>
            </a:r>
            <a:endParaRPr lang="da-DK" sz="2400" b="0" dirty="0">
              <a:highlight>
                <a:srgbClr val="FF00FF"/>
              </a:highlight>
              <a:latin typeface="+mn-lt"/>
            </a:endParaRP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ACF20A4D-D94D-5CDE-A1ED-BBCF2C0974C6}"/>
              </a:ext>
            </a:extLst>
          </p:cNvPr>
          <p:cNvSpPr txBox="1"/>
          <p:nvPr/>
        </p:nvSpPr>
        <p:spPr>
          <a:xfrm>
            <a:off x="5766577" y="515117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highlight>
                  <a:srgbClr val="FFFF00"/>
                </a:highlight>
                <a:latin typeface="+mn-lt"/>
              </a:rPr>
              <a:t>0</a:t>
            </a:r>
            <a:endParaRPr lang="da-DK" sz="2400" b="0" dirty="0">
              <a:highlight>
                <a:srgbClr val="FFFF00"/>
              </a:highlight>
              <a:latin typeface="+mn-lt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C10CC8B9-DFB6-B32B-8940-C6381AF93640}"/>
              </a:ext>
            </a:extLst>
          </p:cNvPr>
          <p:cNvSpPr txBox="1"/>
          <p:nvPr/>
        </p:nvSpPr>
        <p:spPr>
          <a:xfrm>
            <a:off x="2639144" y="515394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781C9D92-9853-4FCF-8E41-781AE4D76B13}"/>
              </a:ext>
            </a:extLst>
          </p:cNvPr>
          <p:cNvSpPr txBox="1"/>
          <p:nvPr/>
        </p:nvSpPr>
        <p:spPr>
          <a:xfrm>
            <a:off x="3277519" y="51687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Tekstfelt 29">
            <a:extLst>
              <a:ext uri="{FF2B5EF4-FFF2-40B4-BE49-F238E27FC236}">
                <a16:creationId xmlns:a16="http://schemas.microsoft.com/office/drawing/2014/main" id="{8F88D920-AE31-09E3-EA47-D99F56088B34}"/>
              </a:ext>
            </a:extLst>
          </p:cNvPr>
          <p:cNvSpPr txBox="1"/>
          <p:nvPr/>
        </p:nvSpPr>
        <p:spPr>
          <a:xfrm>
            <a:off x="3898955" y="51687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348458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e 17">
            <a:extLst>
              <a:ext uri="{FF2B5EF4-FFF2-40B4-BE49-F238E27FC236}">
                <a16:creationId xmlns:a16="http://schemas.microsoft.com/office/drawing/2014/main" id="{90F657E8-DE73-A232-2217-13B22E8FCEA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19" name="Billede 18">
              <a:extLst>
                <a:ext uri="{FF2B5EF4-FFF2-40B4-BE49-F238E27FC236}">
                  <a16:creationId xmlns:a16="http://schemas.microsoft.com/office/drawing/2014/main" id="{2E007626-3B8C-4945-CECF-5AAEF689B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EAC403F0-BF13-5034-9EFE-C325C42850CA}"/>
                </a:ext>
              </a:extLst>
            </p:cNvPr>
            <p:cNvSpPr/>
            <p:nvPr/>
          </p:nvSpPr>
          <p:spPr>
            <a:xfrm>
              <a:off x="7199788" y="5078699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5" name="Rektangel 24">
              <a:extLst>
                <a:ext uri="{FF2B5EF4-FFF2-40B4-BE49-F238E27FC236}">
                  <a16:creationId xmlns:a16="http://schemas.microsoft.com/office/drawing/2014/main" id="{9EA9F83C-720F-650A-697B-52B1BAC78529}"/>
                </a:ext>
              </a:extLst>
            </p:cNvPr>
            <p:cNvSpPr/>
            <p:nvPr/>
          </p:nvSpPr>
          <p:spPr>
            <a:xfrm>
              <a:off x="7199788" y="2372343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2)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114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566308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lang="en-150" sz="1600" dirty="0" err="1"/>
              <a:t>Hvilken</a:t>
            </a:r>
            <a:r>
              <a:rPr lang="en-150" sz="1600" dirty="0"/>
              <a:t> </a:t>
            </a:r>
            <a:r>
              <a:rPr lang="en-150" sz="1600" dirty="0" err="1"/>
              <a:t>ny</a:t>
            </a:r>
            <a:r>
              <a:rPr lang="en-150" sz="1600" dirty="0"/>
              <a:t>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r>
              <a:rPr lang="en-150" sz="1600" dirty="0"/>
              <a:t>? </a:t>
            </a:r>
            <a:endParaRPr lang="en-150" sz="1600" dirty="0">
              <a:sym typeface="Wingdings" panose="05000000000000000000" pitchFamily="2" charset="2"/>
            </a:endParaRP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>
                <a:sym typeface="Wingdings" panose="05000000000000000000" pitchFamily="2" charset="2"/>
              </a:rPr>
              <a:t>Størrelsen</a:t>
            </a:r>
            <a:r>
              <a:rPr lang="en-150" sz="1600" dirty="0">
                <a:sym typeface="Wingdings" panose="05000000000000000000" pitchFamily="2" charset="2"/>
              </a:rPr>
              <a:t> er 56 byte. I bit var det:  </a:t>
            </a: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r>
              <a:rPr lang="en-150" sz="1600" dirty="0" err="1">
                <a:sym typeface="Wingdings" panose="05000000000000000000" pitchFamily="2" charset="2"/>
              </a:rPr>
              <a:t>Hvad</a:t>
            </a:r>
            <a:r>
              <a:rPr lang="en-150" sz="1600" dirty="0">
                <a:sym typeface="Wingdings" panose="05000000000000000000" pitchFamily="2" charset="2"/>
              </a:rPr>
              <a:t> </a:t>
            </a:r>
            <a:r>
              <a:rPr lang="en-150" sz="1600" dirty="0" err="1">
                <a:sym typeface="Wingdings" panose="05000000000000000000" pitchFamily="2" charset="2"/>
              </a:rPr>
              <a:t>skal</a:t>
            </a:r>
            <a:r>
              <a:rPr lang="en-150" sz="1600" dirty="0">
                <a:sym typeface="Wingdings" panose="05000000000000000000" pitchFamily="2" charset="2"/>
              </a:rPr>
              <a:t> de </a:t>
            </a:r>
            <a:r>
              <a:rPr lang="en-150" sz="1600" dirty="0" err="1">
                <a:sym typeface="Wingdings" panose="05000000000000000000" pitchFamily="2" charset="2"/>
              </a:rPr>
              <a:t>første</a:t>
            </a:r>
            <a:r>
              <a:rPr lang="en-150" sz="1600" dirty="0">
                <a:sym typeface="Wingdings" panose="05000000000000000000" pitchFamily="2" charset="2"/>
              </a:rPr>
              <a:t> 3 bit </a:t>
            </a:r>
            <a:r>
              <a:rPr lang="en-150" sz="1600" dirty="0" err="1">
                <a:sym typeface="Wingdings" panose="05000000000000000000" pitchFamily="2" charset="2"/>
              </a:rPr>
              <a:t>være</a:t>
            </a:r>
            <a:r>
              <a:rPr lang="en-150" sz="1600" dirty="0">
                <a:sym typeface="Wingdings" panose="05000000000000000000" pitchFamily="2" charset="2"/>
              </a:rPr>
              <a:t>?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 </a:t>
            </a:r>
            <a:r>
              <a:rPr lang="en-150" sz="1600" dirty="0" err="1">
                <a:highlight>
                  <a:srgbClr val="FFFF00"/>
                </a:highlight>
              </a:rPr>
              <a:t>Nej</a:t>
            </a:r>
            <a:r>
              <a:rPr lang="en-150" sz="1600" dirty="0"/>
              <a:t> – er </a:t>
            </a:r>
            <a:r>
              <a:rPr lang="en-150" sz="1600" dirty="0" err="1"/>
              <a:t>ved</a:t>
            </a:r>
            <a:r>
              <a:rPr lang="en-150" sz="1600" dirty="0"/>
              <a:t> at free()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 </a:t>
            </a:r>
          </a:p>
          <a:p>
            <a:pPr marL="1657350" lvl="3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Vi </a:t>
            </a:r>
            <a:r>
              <a:rPr lang="en-150" sz="1600" dirty="0" err="1"/>
              <a:t>bliver</a:t>
            </a:r>
            <a:r>
              <a:rPr lang="en-150" sz="1600" dirty="0"/>
              <a:t> </a:t>
            </a:r>
            <a:r>
              <a:rPr lang="en-150" sz="1600" dirty="0" err="1"/>
              <a:t>nødt</a:t>
            </a:r>
            <a:r>
              <a:rPr lang="en-150" sz="1600" dirty="0"/>
              <a:t> </a:t>
            </a:r>
            <a:r>
              <a:rPr lang="en-150" sz="1600" dirty="0" err="1"/>
              <a:t>til</a:t>
            </a:r>
            <a:r>
              <a:rPr lang="en-150" sz="1600" dirty="0"/>
              <a:t> at </a:t>
            </a:r>
            <a:r>
              <a:rPr lang="en-150" sz="1600" dirty="0" err="1"/>
              <a:t>tjekke</a:t>
            </a:r>
            <a:r>
              <a:rPr lang="en-150" sz="1600" dirty="0"/>
              <a:t> den </a:t>
            </a:r>
            <a:r>
              <a:rPr lang="en-150" sz="1600" dirty="0" err="1"/>
              <a:t>gamle</a:t>
            </a:r>
            <a:r>
              <a:rPr lang="en-150" sz="1600" dirty="0"/>
              <a:t> header/footer:</a:t>
            </a:r>
          </a:p>
          <a:p>
            <a:pPr marL="2114550" lvl="4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0x12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 er 0001 00</a:t>
            </a:r>
            <a:r>
              <a:rPr lang="en-150" sz="1600" dirty="0">
                <a:highlight>
                  <a:srgbClr val="FF00FF"/>
                </a:highlight>
              </a:rPr>
              <a:t>1</a:t>
            </a:r>
            <a:r>
              <a:rPr lang="en-150" sz="1600" dirty="0"/>
              <a:t>0. </a:t>
            </a:r>
          </a:p>
          <a:p>
            <a:pPr marL="2114550" lvl="4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Den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>
                <a:highlight>
                  <a:srgbClr val="FF00FF"/>
                </a:highlight>
              </a:rPr>
              <a:t>er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endParaRPr lang="en-150" sz="1600" dirty="0"/>
          </a:p>
          <a:p>
            <a:pPr marL="2114550" lvl="4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2114550" lvl="4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2114550" lvl="4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2114550" lvl="4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2114550" lvl="4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I hex er </a:t>
            </a:r>
            <a:r>
              <a:rPr lang="en-150" sz="1600" dirty="0" err="1"/>
              <a:t>dette</a:t>
            </a:r>
            <a:r>
              <a:rPr lang="en-150" sz="1600" dirty="0"/>
              <a:t> 3A </a:t>
            </a:r>
          </a:p>
          <a:p>
            <a:pPr marL="2114550" lvl="4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4">
              <a:spcBef>
                <a:spcPct val="0"/>
              </a:spcBef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2645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EF067959-01AD-9175-6904-204F64807E61}"/>
              </a:ext>
            </a:extLst>
          </p:cNvPr>
          <p:cNvCxnSpPr>
            <a:cxnSpLocks/>
          </p:cNvCxnSpPr>
          <p:nvPr/>
        </p:nvCxnSpPr>
        <p:spPr>
          <a:xfrm>
            <a:off x="1778832" y="2859781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E6754F59-5287-CE0D-92AE-4B7B8881CE7E}"/>
              </a:ext>
            </a:extLst>
          </p:cNvPr>
          <p:cNvSpPr txBox="1"/>
          <p:nvPr/>
        </p:nvSpPr>
        <p:spPr>
          <a:xfrm>
            <a:off x="1860808" y="2478721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1ACBBE00-8B23-CA84-D93F-3458078D0F3D}"/>
              </a:ext>
            </a:extLst>
          </p:cNvPr>
          <p:cNvSpPr txBox="1"/>
          <p:nvPr/>
        </p:nvSpPr>
        <p:spPr>
          <a:xfrm>
            <a:off x="2474847" y="2475729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CE656FFA-A57A-B75C-744E-8F87813BAE51}"/>
              </a:ext>
            </a:extLst>
          </p:cNvPr>
          <p:cNvSpPr txBox="1"/>
          <p:nvPr/>
        </p:nvSpPr>
        <p:spPr>
          <a:xfrm>
            <a:off x="3115519" y="2446145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51D78EEB-3A85-B896-D18F-E27E520BA3F8}"/>
              </a:ext>
            </a:extLst>
          </p:cNvPr>
          <p:cNvSpPr txBox="1"/>
          <p:nvPr/>
        </p:nvSpPr>
        <p:spPr>
          <a:xfrm>
            <a:off x="3753894" y="2460937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296409C8-E637-EFBC-0508-599B7C97977E}"/>
              </a:ext>
            </a:extLst>
          </p:cNvPr>
          <p:cNvSpPr txBox="1"/>
          <p:nvPr/>
        </p:nvSpPr>
        <p:spPr>
          <a:xfrm>
            <a:off x="4375330" y="2460937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4AD8548C-3172-A2EE-75FF-801BEDF96AC9}"/>
              </a:ext>
            </a:extLst>
          </p:cNvPr>
          <p:cNvSpPr txBox="1"/>
          <p:nvPr/>
        </p:nvSpPr>
        <p:spPr>
          <a:xfrm>
            <a:off x="4996766" y="24813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5A4EA080-CD0F-1430-0D3A-4B638AED83E6}"/>
              </a:ext>
            </a:extLst>
          </p:cNvPr>
          <p:cNvSpPr txBox="1"/>
          <p:nvPr/>
        </p:nvSpPr>
        <p:spPr>
          <a:xfrm>
            <a:off x="5627456" y="2468333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EB6BF590-2BDE-15AC-C24B-FF5ACC49EE10}"/>
              </a:ext>
            </a:extLst>
          </p:cNvPr>
          <p:cNvSpPr txBox="1"/>
          <p:nvPr/>
        </p:nvSpPr>
        <p:spPr>
          <a:xfrm>
            <a:off x="6258146" y="2475729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bg2"/>
                </a:solidFill>
                <a:latin typeface="+mn-lt"/>
              </a:rPr>
              <a:t>0</a:t>
            </a:r>
            <a:endParaRPr lang="da-DK" sz="2400" b="0" dirty="0">
              <a:solidFill>
                <a:schemeClr val="bg2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Håndskrift 27">
                <a:extLst>
                  <a:ext uri="{FF2B5EF4-FFF2-40B4-BE49-F238E27FC236}">
                    <a16:creationId xmlns:a16="http://schemas.microsoft.com/office/drawing/2014/main" id="{F4A0991F-2082-5D74-B1BB-BFB7608AACE3}"/>
                  </a:ext>
                </a:extLst>
              </p14:cNvPr>
              <p14:cNvContentPartPr/>
              <p14:nvPr/>
            </p14:nvContentPartPr>
            <p14:xfrm>
              <a:off x="7284624" y="2267760"/>
              <a:ext cx="597600" cy="4096800"/>
            </p14:xfrm>
          </p:contentPart>
        </mc:Choice>
        <mc:Fallback xmlns="">
          <p:pic>
            <p:nvPicPr>
              <p:cNvPr id="28" name="Håndskrift 27">
                <a:extLst>
                  <a:ext uri="{FF2B5EF4-FFF2-40B4-BE49-F238E27FC236}">
                    <a16:creationId xmlns:a16="http://schemas.microsoft.com/office/drawing/2014/main" id="{F4A0991F-2082-5D74-B1BB-BFB7608AAC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5984" y="2258760"/>
                <a:ext cx="615240" cy="41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Håndskrift 28">
                <a:extLst>
                  <a:ext uri="{FF2B5EF4-FFF2-40B4-BE49-F238E27FC236}">
                    <a16:creationId xmlns:a16="http://schemas.microsoft.com/office/drawing/2014/main" id="{AE3A9E42-86E4-BC0E-B24D-ED4BF4F2BECF}"/>
                  </a:ext>
                </a:extLst>
              </p14:cNvPr>
              <p14:cNvContentPartPr/>
              <p14:nvPr/>
            </p14:nvContentPartPr>
            <p14:xfrm>
              <a:off x="8595024" y="2334360"/>
              <a:ext cx="411480" cy="49680"/>
            </p14:xfrm>
          </p:contentPart>
        </mc:Choice>
        <mc:Fallback xmlns="">
          <p:pic>
            <p:nvPicPr>
              <p:cNvPr id="29" name="Håndskrift 28">
                <a:extLst>
                  <a:ext uri="{FF2B5EF4-FFF2-40B4-BE49-F238E27FC236}">
                    <a16:creationId xmlns:a16="http://schemas.microsoft.com/office/drawing/2014/main" id="{AE3A9E42-86E4-BC0E-B24D-ED4BF4F2BE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1384" y="2226720"/>
                <a:ext cx="5191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4" name="Håndskrift 43">
                <a:extLst>
                  <a:ext uri="{FF2B5EF4-FFF2-40B4-BE49-F238E27FC236}">
                    <a16:creationId xmlns:a16="http://schemas.microsoft.com/office/drawing/2014/main" id="{A52E447B-37DC-57B1-355C-B1BF28C9F09D}"/>
                  </a:ext>
                </a:extLst>
              </p14:cNvPr>
              <p14:cNvContentPartPr/>
              <p14:nvPr/>
            </p14:nvContentPartPr>
            <p14:xfrm>
              <a:off x="8516184" y="6290400"/>
              <a:ext cx="548280" cy="6840"/>
            </p14:xfrm>
          </p:contentPart>
        </mc:Choice>
        <mc:Fallback xmlns="">
          <p:pic>
            <p:nvPicPr>
              <p:cNvPr id="44" name="Håndskrift 43">
                <a:extLst>
                  <a:ext uri="{FF2B5EF4-FFF2-40B4-BE49-F238E27FC236}">
                    <a16:creationId xmlns:a16="http://schemas.microsoft.com/office/drawing/2014/main" id="{A52E447B-37DC-57B1-355C-B1BF28C9F0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2184" y="6182760"/>
                <a:ext cx="655920" cy="22248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kstfelt 45">
            <a:extLst>
              <a:ext uri="{FF2B5EF4-FFF2-40B4-BE49-F238E27FC236}">
                <a16:creationId xmlns:a16="http://schemas.microsoft.com/office/drawing/2014/main" id="{D3382C61-F935-6219-D7BB-21BF4249C776}"/>
              </a:ext>
            </a:extLst>
          </p:cNvPr>
          <p:cNvSpPr txBox="1"/>
          <p:nvPr/>
        </p:nvSpPr>
        <p:spPr>
          <a:xfrm>
            <a:off x="6652721" y="4030968"/>
            <a:ext cx="1424615" cy="1692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1100" b="0" dirty="0">
                <a:solidFill>
                  <a:schemeClr val="tx1"/>
                </a:solidFill>
                <a:latin typeface="+mn-lt"/>
              </a:rPr>
              <a:t>Coalescer</a:t>
            </a:r>
            <a:endParaRPr lang="da-DK" sz="11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F87036EA-CEE2-52DB-664C-7FE541982E23}"/>
              </a:ext>
            </a:extLst>
          </p:cNvPr>
          <p:cNvCxnSpPr>
            <a:cxnSpLocks/>
          </p:cNvCxnSpPr>
          <p:nvPr/>
        </p:nvCxnSpPr>
        <p:spPr>
          <a:xfrm>
            <a:off x="1287263" y="5535228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EC9D0F8F-7CA6-A27C-0FC7-340CC6F2A89C}"/>
              </a:ext>
            </a:extLst>
          </p:cNvPr>
          <p:cNvSpPr txBox="1"/>
          <p:nvPr/>
        </p:nvSpPr>
        <p:spPr>
          <a:xfrm>
            <a:off x="1369239" y="515416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669D93A7-DB20-B2D8-EA4B-EB418CAD79F3}"/>
              </a:ext>
            </a:extLst>
          </p:cNvPr>
          <p:cNvSpPr txBox="1"/>
          <p:nvPr/>
        </p:nvSpPr>
        <p:spPr>
          <a:xfrm>
            <a:off x="1983278" y="515117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61A9C372-B79C-163C-A95F-0AAAD0F52046}"/>
              </a:ext>
            </a:extLst>
          </p:cNvPr>
          <p:cNvSpPr txBox="1"/>
          <p:nvPr/>
        </p:nvSpPr>
        <p:spPr>
          <a:xfrm>
            <a:off x="4505197" y="5156783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latin typeface="+mn-lt"/>
              </a:rPr>
              <a:t>0</a:t>
            </a:r>
            <a:endParaRPr lang="da-DK" sz="2400" b="0" dirty="0">
              <a:latin typeface="+mn-lt"/>
            </a:endParaRP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F5CE4B76-D51F-3885-841E-6AA89D37E10F}"/>
              </a:ext>
            </a:extLst>
          </p:cNvPr>
          <p:cNvSpPr txBox="1"/>
          <p:nvPr/>
        </p:nvSpPr>
        <p:spPr>
          <a:xfrm>
            <a:off x="5135887" y="514378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highlight>
                  <a:srgbClr val="FF00FF"/>
                </a:highlight>
                <a:latin typeface="+mn-lt"/>
              </a:rPr>
              <a:t>1</a:t>
            </a:r>
            <a:endParaRPr lang="da-DK" sz="2400" b="0" dirty="0">
              <a:highlight>
                <a:srgbClr val="FF00FF"/>
              </a:highlight>
              <a:latin typeface="+mn-lt"/>
            </a:endParaRP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ACF20A4D-D94D-5CDE-A1ED-BBCF2C0974C6}"/>
              </a:ext>
            </a:extLst>
          </p:cNvPr>
          <p:cNvSpPr txBox="1"/>
          <p:nvPr/>
        </p:nvSpPr>
        <p:spPr>
          <a:xfrm>
            <a:off x="5766577" y="515117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highlight>
                  <a:srgbClr val="FFFF00"/>
                </a:highlight>
                <a:latin typeface="+mn-lt"/>
              </a:rPr>
              <a:t>0</a:t>
            </a:r>
            <a:endParaRPr lang="da-DK" sz="2400" b="0" dirty="0">
              <a:highlight>
                <a:srgbClr val="FFFF00"/>
              </a:highlight>
              <a:latin typeface="+mn-lt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C10CC8B9-DFB6-B32B-8940-C6381AF93640}"/>
              </a:ext>
            </a:extLst>
          </p:cNvPr>
          <p:cNvSpPr txBox="1"/>
          <p:nvPr/>
        </p:nvSpPr>
        <p:spPr>
          <a:xfrm>
            <a:off x="2639144" y="515394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781C9D92-9853-4FCF-8E41-781AE4D76B13}"/>
              </a:ext>
            </a:extLst>
          </p:cNvPr>
          <p:cNvSpPr txBox="1"/>
          <p:nvPr/>
        </p:nvSpPr>
        <p:spPr>
          <a:xfrm>
            <a:off x="3277519" y="51687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Tekstfelt 29">
            <a:extLst>
              <a:ext uri="{FF2B5EF4-FFF2-40B4-BE49-F238E27FC236}">
                <a16:creationId xmlns:a16="http://schemas.microsoft.com/office/drawing/2014/main" id="{8F88D920-AE31-09E3-EA47-D99F56088B34}"/>
              </a:ext>
            </a:extLst>
          </p:cNvPr>
          <p:cNvSpPr txBox="1"/>
          <p:nvPr/>
        </p:nvSpPr>
        <p:spPr>
          <a:xfrm>
            <a:off x="3898955" y="51687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32" name="Lige pilforbindelse 31">
            <a:extLst>
              <a:ext uri="{FF2B5EF4-FFF2-40B4-BE49-F238E27FC236}">
                <a16:creationId xmlns:a16="http://schemas.microsoft.com/office/drawing/2014/main" id="{F0575A7F-A309-FC78-FD44-CE61157E1805}"/>
              </a:ext>
            </a:extLst>
          </p:cNvPr>
          <p:cNvCxnSpPr/>
          <p:nvPr/>
        </p:nvCxnSpPr>
        <p:spPr>
          <a:xfrm flipV="1">
            <a:off x="4315968" y="2384040"/>
            <a:ext cx="5401185" cy="369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Lige pilforbindelse 32">
            <a:extLst>
              <a:ext uri="{FF2B5EF4-FFF2-40B4-BE49-F238E27FC236}">
                <a16:creationId xmlns:a16="http://schemas.microsoft.com/office/drawing/2014/main" id="{6396934E-E112-B8B7-DF53-7FF2DDE30C99}"/>
              </a:ext>
            </a:extLst>
          </p:cNvPr>
          <p:cNvCxnSpPr>
            <a:cxnSpLocks/>
          </p:cNvCxnSpPr>
          <p:nvPr/>
        </p:nvCxnSpPr>
        <p:spPr>
          <a:xfrm>
            <a:off x="4315967" y="6074292"/>
            <a:ext cx="5401186" cy="22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ktangel 35">
            <a:extLst>
              <a:ext uri="{FF2B5EF4-FFF2-40B4-BE49-F238E27FC236}">
                <a16:creationId xmlns:a16="http://schemas.microsoft.com/office/drawing/2014/main" id="{5B373713-6643-700E-C2BD-DD18DD5A5B6E}"/>
              </a:ext>
            </a:extLst>
          </p:cNvPr>
          <p:cNvSpPr/>
          <p:nvPr/>
        </p:nvSpPr>
        <p:spPr>
          <a:xfrm>
            <a:off x="9877962" y="6187476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0x3A</a:t>
            </a:r>
            <a:endParaRPr lang="da-DK" sz="2400" dirty="0" err="1"/>
          </a:p>
        </p:txBody>
      </p:sp>
      <p:sp>
        <p:nvSpPr>
          <p:cNvPr id="37" name="Rektangel 36">
            <a:extLst>
              <a:ext uri="{FF2B5EF4-FFF2-40B4-BE49-F238E27FC236}">
                <a16:creationId xmlns:a16="http://schemas.microsoft.com/office/drawing/2014/main" id="{48B9597C-F23C-F7D6-0688-C7EFA81EF8F5}"/>
              </a:ext>
            </a:extLst>
          </p:cNvPr>
          <p:cNvSpPr/>
          <p:nvPr/>
        </p:nvSpPr>
        <p:spPr>
          <a:xfrm>
            <a:off x="9868491" y="224381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0x3A</a:t>
            </a:r>
            <a:endParaRPr lang="da-DK" sz="2400" dirty="0" err="1"/>
          </a:p>
        </p:txBody>
      </p:sp>
    </p:spTree>
    <p:extLst>
      <p:ext uri="{BB962C8B-B14F-4D97-AF65-F5344CB8AC3E}">
        <p14:creationId xmlns:p14="http://schemas.microsoft.com/office/powerpoint/2010/main" val="323190609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e 17">
            <a:extLst>
              <a:ext uri="{FF2B5EF4-FFF2-40B4-BE49-F238E27FC236}">
                <a16:creationId xmlns:a16="http://schemas.microsoft.com/office/drawing/2014/main" id="{90F657E8-DE73-A232-2217-13B22E8FCEA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19" name="Billede 18">
              <a:extLst>
                <a:ext uri="{FF2B5EF4-FFF2-40B4-BE49-F238E27FC236}">
                  <a16:creationId xmlns:a16="http://schemas.microsoft.com/office/drawing/2014/main" id="{2E007626-3B8C-4945-CECF-5AAEF689B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EAC403F0-BF13-5034-9EFE-C325C42850CA}"/>
                </a:ext>
              </a:extLst>
            </p:cNvPr>
            <p:cNvSpPr/>
            <p:nvPr/>
          </p:nvSpPr>
          <p:spPr>
            <a:xfrm>
              <a:off x="7199788" y="5078699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5" name="Rektangel 24">
              <a:extLst>
                <a:ext uri="{FF2B5EF4-FFF2-40B4-BE49-F238E27FC236}">
                  <a16:creationId xmlns:a16="http://schemas.microsoft.com/office/drawing/2014/main" id="{9EA9F83C-720F-650A-697B-52B1BAC78529}"/>
                </a:ext>
              </a:extLst>
            </p:cNvPr>
            <p:cNvSpPr/>
            <p:nvPr/>
          </p:nvSpPr>
          <p:spPr>
            <a:xfrm>
              <a:off x="7199788" y="2372343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2)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115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7128572" cy="34470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Hvad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der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stå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her?</a:t>
            </a:r>
            <a:br>
              <a:rPr lang="en-150" sz="1600" b="0" dirty="0">
                <a:solidFill>
                  <a:schemeClr val="tx1"/>
                </a:solidFill>
                <a:latin typeface="+mn-lt"/>
              </a:rPr>
            </a:br>
            <a:br>
              <a:rPr lang="en-150" sz="1600" b="0" dirty="0">
                <a:solidFill>
                  <a:schemeClr val="tx1"/>
                </a:solidFill>
                <a:latin typeface="+mn-lt"/>
              </a:rPr>
            </a:b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2645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044A45CC-62F5-0736-CD48-EAB26ADA8A3E}"/>
              </a:ext>
            </a:extLst>
          </p:cNvPr>
          <p:cNvSpPr/>
          <p:nvPr/>
        </p:nvSpPr>
        <p:spPr>
          <a:xfrm>
            <a:off x="9900486" y="619481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0x3A</a:t>
            </a:r>
            <a:endParaRPr lang="da-DK" sz="2400" dirty="0" err="1"/>
          </a:p>
        </p:txBody>
      </p:sp>
      <p:sp>
        <p:nvSpPr>
          <p:cNvPr id="39" name="Rektangel 38">
            <a:extLst>
              <a:ext uri="{FF2B5EF4-FFF2-40B4-BE49-F238E27FC236}">
                <a16:creationId xmlns:a16="http://schemas.microsoft.com/office/drawing/2014/main" id="{DE548240-B05B-2630-B962-CF45751ACFC9}"/>
              </a:ext>
            </a:extLst>
          </p:cNvPr>
          <p:cNvSpPr/>
          <p:nvPr/>
        </p:nvSpPr>
        <p:spPr>
          <a:xfrm>
            <a:off x="9874106" y="2234197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0x3A</a:t>
            </a:r>
            <a:endParaRPr lang="da-DK" sz="2400" dirty="0" err="1"/>
          </a:p>
        </p:txBody>
      </p:sp>
      <p:cxnSp>
        <p:nvCxnSpPr>
          <p:cNvPr id="28" name="Lige pilforbindelse 27">
            <a:extLst>
              <a:ext uri="{FF2B5EF4-FFF2-40B4-BE49-F238E27FC236}">
                <a16:creationId xmlns:a16="http://schemas.microsoft.com/office/drawing/2014/main" id="{A59E9BDF-A103-750B-1CA4-28D8F54AC48C}"/>
              </a:ext>
            </a:extLst>
          </p:cNvPr>
          <p:cNvCxnSpPr>
            <a:cxnSpLocks/>
          </p:cNvCxnSpPr>
          <p:nvPr/>
        </p:nvCxnSpPr>
        <p:spPr>
          <a:xfrm flipV="1">
            <a:off x="2660904" y="2042917"/>
            <a:ext cx="7028688" cy="8168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Lige pilforbindelse 39">
            <a:extLst>
              <a:ext uri="{FF2B5EF4-FFF2-40B4-BE49-F238E27FC236}">
                <a16:creationId xmlns:a16="http://schemas.microsoft.com/office/drawing/2014/main" id="{8E54EC7D-FD04-9554-7688-BF8B8C1EE7C3}"/>
              </a:ext>
            </a:extLst>
          </p:cNvPr>
          <p:cNvCxnSpPr>
            <a:cxnSpLocks/>
          </p:cNvCxnSpPr>
          <p:nvPr/>
        </p:nvCxnSpPr>
        <p:spPr>
          <a:xfrm>
            <a:off x="2602992" y="2871216"/>
            <a:ext cx="7187184" cy="1828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Lige pilforbindelse 42">
            <a:extLst>
              <a:ext uri="{FF2B5EF4-FFF2-40B4-BE49-F238E27FC236}">
                <a16:creationId xmlns:a16="http://schemas.microsoft.com/office/drawing/2014/main" id="{8477B11B-9BF5-630E-00B8-781E5C8B741F}"/>
              </a:ext>
            </a:extLst>
          </p:cNvPr>
          <p:cNvCxnSpPr>
            <a:cxnSpLocks/>
          </p:cNvCxnSpPr>
          <p:nvPr/>
        </p:nvCxnSpPr>
        <p:spPr>
          <a:xfrm>
            <a:off x="2645664" y="2871216"/>
            <a:ext cx="7144512" cy="2218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Lige pilforbindelse 45">
            <a:extLst>
              <a:ext uri="{FF2B5EF4-FFF2-40B4-BE49-F238E27FC236}">
                <a16:creationId xmlns:a16="http://schemas.microsoft.com/office/drawing/2014/main" id="{FB96B2A5-C545-3597-8E1A-C125F0248E97}"/>
              </a:ext>
            </a:extLst>
          </p:cNvPr>
          <p:cNvCxnSpPr>
            <a:cxnSpLocks/>
          </p:cNvCxnSpPr>
          <p:nvPr/>
        </p:nvCxnSpPr>
        <p:spPr>
          <a:xfrm>
            <a:off x="2602992" y="2871216"/>
            <a:ext cx="7144512" cy="25115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Lige pilforbindelse 48">
            <a:extLst>
              <a:ext uri="{FF2B5EF4-FFF2-40B4-BE49-F238E27FC236}">
                <a16:creationId xmlns:a16="http://schemas.microsoft.com/office/drawing/2014/main" id="{BC326F31-C332-72B5-E661-029125C14CC3}"/>
              </a:ext>
            </a:extLst>
          </p:cNvPr>
          <p:cNvCxnSpPr>
            <a:cxnSpLocks/>
          </p:cNvCxnSpPr>
          <p:nvPr/>
        </p:nvCxnSpPr>
        <p:spPr>
          <a:xfrm flipV="1">
            <a:off x="2660903" y="1186966"/>
            <a:ext cx="7086601" cy="16842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04598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e 17">
            <a:extLst>
              <a:ext uri="{FF2B5EF4-FFF2-40B4-BE49-F238E27FC236}">
                <a16:creationId xmlns:a16="http://schemas.microsoft.com/office/drawing/2014/main" id="{90F657E8-DE73-A232-2217-13B22E8FCEA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19" name="Billede 18">
              <a:extLst>
                <a:ext uri="{FF2B5EF4-FFF2-40B4-BE49-F238E27FC236}">
                  <a16:creationId xmlns:a16="http://schemas.microsoft.com/office/drawing/2014/main" id="{2E007626-3B8C-4945-CECF-5AAEF689B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EAC403F0-BF13-5034-9EFE-C325C42850CA}"/>
                </a:ext>
              </a:extLst>
            </p:cNvPr>
            <p:cNvSpPr/>
            <p:nvPr/>
          </p:nvSpPr>
          <p:spPr>
            <a:xfrm>
              <a:off x="7199788" y="5078699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5" name="Rektangel 24">
              <a:extLst>
                <a:ext uri="{FF2B5EF4-FFF2-40B4-BE49-F238E27FC236}">
                  <a16:creationId xmlns:a16="http://schemas.microsoft.com/office/drawing/2014/main" id="{9EA9F83C-720F-650A-697B-52B1BAC78529}"/>
                </a:ext>
              </a:extLst>
            </p:cNvPr>
            <p:cNvSpPr/>
            <p:nvPr/>
          </p:nvSpPr>
          <p:spPr>
            <a:xfrm>
              <a:off x="7199788" y="2372343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2)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116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7128572" cy="443198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Hvad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der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stå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her?</a:t>
            </a:r>
            <a:br>
              <a:rPr lang="en-150" sz="1600" b="0" dirty="0">
                <a:solidFill>
                  <a:schemeClr val="tx1"/>
                </a:solidFill>
                <a:latin typeface="+mn-lt"/>
              </a:rPr>
            </a:br>
            <a:endParaRPr lang="en-150" sz="1600" b="0" dirty="0">
              <a:solidFill>
                <a:schemeClr val="tx1"/>
              </a:solidFill>
              <a:latin typeface="+mn-lt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br>
              <a:rPr lang="en-150" sz="1600" b="0" dirty="0">
                <a:solidFill>
                  <a:schemeClr val="tx1"/>
                </a:solidFill>
                <a:latin typeface="+mn-lt"/>
              </a:rPr>
            </a:b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Imellem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header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og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footer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skriver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vi bare det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gamle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. </a:t>
            </a:r>
            <a:br>
              <a:rPr lang="en-150" sz="1600" b="0" dirty="0">
                <a:solidFill>
                  <a:schemeClr val="tx1"/>
                </a:solidFill>
                <a:latin typeface="+mn-lt"/>
              </a:rPr>
            </a:br>
            <a:br>
              <a:rPr lang="en-150" sz="1600" b="0" dirty="0">
                <a:solidFill>
                  <a:schemeClr val="tx1"/>
                </a:solidFill>
                <a:latin typeface="+mn-lt"/>
              </a:rPr>
            </a:b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2645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044A45CC-62F5-0736-CD48-EAB26ADA8A3E}"/>
              </a:ext>
            </a:extLst>
          </p:cNvPr>
          <p:cNvSpPr/>
          <p:nvPr/>
        </p:nvSpPr>
        <p:spPr>
          <a:xfrm>
            <a:off x="9900486" y="619481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0x3A</a:t>
            </a:r>
            <a:endParaRPr lang="da-DK" sz="2400" dirty="0" err="1"/>
          </a:p>
        </p:txBody>
      </p:sp>
      <p:sp>
        <p:nvSpPr>
          <p:cNvPr id="39" name="Rektangel 38">
            <a:extLst>
              <a:ext uri="{FF2B5EF4-FFF2-40B4-BE49-F238E27FC236}">
                <a16:creationId xmlns:a16="http://schemas.microsoft.com/office/drawing/2014/main" id="{DE548240-B05B-2630-B962-CF45751ACFC9}"/>
              </a:ext>
            </a:extLst>
          </p:cNvPr>
          <p:cNvSpPr/>
          <p:nvPr/>
        </p:nvSpPr>
        <p:spPr>
          <a:xfrm>
            <a:off x="9874106" y="2234197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0x3A</a:t>
            </a:r>
            <a:endParaRPr lang="da-DK" sz="2400" dirty="0" err="1"/>
          </a:p>
        </p:txBody>
      </p:sp>
      <p:cxnSp>
        <p:nvCxnSpPr>
          <p:cNvPr id="28" name="Lige pilforbindelse 27">
            <a:extLst>
              <a:ext uri="{FF2B5EF4-FFF2-40B4-BE49-F238E27FC236}">
                <a16:creationId xmlns:a16="http://schemas.microsoft.com/office/drawing/2014/main" id="{A59E9BDF-A103-750B-1CA4-28D8F54AC48C}"/>
              </a:ext>
            </a:extLst>
          </p:cNvPr>
          <p:cNvCxnSpPr>
            <a:cxnSpLocks/>
          </p:cNvCxnSpPr>
          <p:nvPr/>
        </p:nvCxnSpPr>
        <p:spPr>
          <a:xfrm flipV="1">
            <a:off x="2660904" y="2042917"/>
            <a:ext cx="7028688" cy="816864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Lige pilforbindelse 39">
            <a:extLst>
              <a:ext uri="{FF2B5EF4-FFF2-40B4-BE49-F238E27FC236}">
                <a16:creationId xmlns:a16="http://schemas.microsoft.com/office/drawing/2014/main" id="{8E54EC7D-FD04-9554-7688-BF8B8C1EE7C3}"/>
              </a:ext>
            </a:extLst>
          </p:cNvPr>
          <p:cNvCxnSpPr>
            <a:cxnSpLocks/>
          </p:cNvCxnSpPr>
          <p:nvPr/>
        </p:nvCxnSpPr>
        <p:spPr>
          <a:xfrm>
            <a:off x="2602992" y="2871216"/>
            <a:ext cx="7187184" cy="1828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Lige pilforbindelse 42">
            <a:extLst>
              <a:ext uri="{FF2B5EF4-FFF2-40B4-BE49-F238E27FC236}">
                <a16:creationId xmlns:a16="http://schemas.microsoft.com/office/drawing/2014/main" id="{8477B11B-9BF5-630E-00B8-781E5C8B741F}"/>
              </a:ext>
            </a:extLst>
          </p:cNvPr>
          <p:cNvCxnSpPr>
            <a:cxnSpLocks/>
          </p:cNvCxnSpPr>
          <p:nvPr/>
        </p:nvCxnSpPr>
        <p:spPr>
          <a:xfrm>
            <a:off x="2645664" y="2871216"/>
            <a:ext cx="7144512" cy="2218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Lige pilforbindelse 45">
            <a:extLst>
              <a:ext uri="{FF2B5EF4-FFF2-40B4-BE49-F238E27FC236}">
                <a16:creationId xmlns:a16="http://schemas.microsoft.com/office/drawing/2014/main" id="{FB96B2A5-C545-3597-8E1A-C125F0248E97}"/>
              </a:ext>
            </a:extLst>
          </p:cNvPr>
          <p:cNvCxnSpPr>
            <a:cxnSpLocks/>
          </p:cNvCxnSpPr>
          <p:nvPr/>
        </p:nvCxnSpPr>
        <p:spPr>
          <a:xfrm>
            <a:off x="2602992" y="2871216"/>
            <a:ext cx="7144512" cy="25115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Lige pilforbindelse 48">
            <a:extLst>
              <a:ext uri="{FF2B5EF4-FFF2-40B4-BE49-F238E27FC236}">
                <a16:creationId xmlns:a16="http://schemas.microsoft.com/office/drawing/2014/main" id="{BC326F31-C332-72B5-E661-029125C14CC3}"/>
              </a:ext>
            </a:extLst>
          </p:cNvPr>
          <p:cNvCxnSpPr>
            <a:cxnSpLocks/>
          </p:cNvCxnSpPr>
          <p:nvPr/>
        </p:nvCxnSpPr>
        <p:spPr>
          <a:xfrm flipV="1">
            <a:off x="2660903" y="1186966"/>
            <a:ext cx="7086601" cy="168425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ktangel 4">
            <a:extLst>
              <a:ext uri="{FF2B5EF4-FFF2-40B4-BE49-F238E27FC236}">
                <a16:creationId xmlns:a16="http://schemas.microsoft.com/office/drawing/2014/main" id="{248FD9B9-FDBA-F32D-20EB-194990E7174A}"/>
              </a:ext>
            </a:extLst>
          </p:cNvPr>
          <p:cNvSpPr/>
          <p:nvPr/>
        </p:nvSpPr>
        <p:spPr>
          <a:xfrm>
            <a:off x="9900486" y="5292226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0x12</a:t>
            </a:r>
            <a:endParaRPr lang="da-DK" sz="2400" dirty="0" err="1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AF09D49-C62B-9B59-2C8C-9D253EB38117}"/>
              </a:ext>
            </a:extLst>
          </p:cNvPr>
          <p:cNvSpPr/>
          <p:nvPr/>
        </p:nvSpPr>
        <p:spPr>
          <a:xfrm>
            <a:off x="9900485" y="4999257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0x29</a:t>
            </a:r>
            <a:endParaRPr lang="da-DK" sz="2400" dirty="0" err="1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C45AC276-2510-2AC3-C514-9E46E87B71AF}"/>
              </a:ext>
            </a:extLst>
          </p:cNvPr>
          <p:cNvSpPr/>
          <p:nvPr/>
        </p:nvSpPr>
        <p:spPr>
          <a:xfrm>
            <a:off x="9897431" y="4699820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0x....</a:t>
            </a:r>
            <a:endParaRPr lang="da-DK" sz="2400" dirty="0" err="1"/>
          </a:p>
        </p:txBody>
      </p:sp>
    </p:spTree>
    <p:extLst>
      <p:ext uri="{BB962C8B-B14F-4D97-AF65-F5344CB8AC3E}">
        <p14:creationId xmlns:p14="http://schemas.microsoft.com/office/powerpoint/2010/main" val="243476998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e 17">
            <a:extLst>
              <a:ext uri="{FF2B5EF4-FFF2-40B4-BE49-F238E27FC236}">
                <a16:creationId xmlns:a16="http://schemas.microsoft.com/office/drawing/2014/main" id="{90F657E8-DE73-A232-2217-13B22E8FCEA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19" name="Billede 18">
              <a:extLst>
                <a:ext uri="{FF2B5EF4-FFF2-40B4-BE49-F238E27FC236}">
                  <a16:creationId xmlns:a16="http://schemas.microsoft.com/office/drawing/2014/main" id="{2E007626-3B8C-4945-CECF-5AAEF689B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EAC403F0-BF13-5034-9EFE-C325C42850CA}"/>
                </a:ext>
              </a:extLst>
            </p:cNvPr>
            <p:cNvSpPr/>
            <p:nvPr/>
          </p:nvSpPr>
          <p:spPr>
            <a:xfrm>
              <a:off x="7199788" y="5078699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5" name="Rektangel 24">
              <a:extLst>
                <a:ext uri="{FF2B5EF4-FFF2-40B4-BE49-F238E27FC236}">
                  <a16:creationId xmlns:a16="http://schemas.microsoft.com/office/drawing/2014/main" id="{9EA9F83C-720F-650A-697B-52B1BAC78529}"/>
                </a:ext>
              </a:extLst>
            </p:cNvPr>
            <p:cNvSpPr/>
            <p:nvPr/>
          </p:nvSpPr>
          <p:spPr>
            <a:xfrm>
              <a:off x="7199788" y="2372343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2)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117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7128572" cy="369331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Hvad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der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stå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her?</a:t>
            </a:r>
            <a:br>
              <a:rPr lang="en-150" sz="1600" b="0" dirty="0">
                <a:solidFill>
                  <a:schemeClr val="tx1"/>
                </a:solidFill>
                <a:latin typeface="+mn-lt"/>
              </a:rPr>
            </a:br>
            <a:endParaRPr lang="en-150" sz="1600" b="0" dirty="0">
              <a:solidFill>
                <a:schemeClr val="tx1"/>
              </a:solidFill>
              <a:latin typeface="+mn-lt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Ligesom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til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løsning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1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bliver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det her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til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0x11. </a:t>
            </a: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2645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044A45CC-62F5-0736-CD48-EAB26ADA8A3E}"/>
              </a:ext>
            </a:extLst>
          </p:cNvPr>
          <p:cNvSpPr/>
          <p:nvPr/>
        </p:nvSpPr>
        <p:spPr>
          <a:xfrm>
            <a:off x="9900486" y="619481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0x3A</a:t>
            </a:r>
            <a:endParaRPr lang="da-DK" sz="2400" dirty="0" err="1"/>
          </a:p>
        </p:txBody>
      </p:sp>
      <p:sp>
        <p:nvSpPr>
          <p:cNvPr id="39" name="Rektangel 38">
            <a:extLst>
              <a:ext uri="{FF2B5EF4-FFF2-40B4-BE49-F238E27FC236}">
                <a16:creationId xmlns:a16="http://schemas.microsoft.com/office/drawing/2014/main" id="{DE548240-B05B-2630-B962-CF45751ACFC9}"/>
              </a:ext>
            </a:extLst>
          </p:cNvPr>
          <p:cNvSpPr/>
          <p:nvPr/>
        </p:nvSpPr>
        <p:spPr>
          <a:xfrm>
            <a:off x="9874106" y="2234197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0x3A</a:t>
            </a:r>
            <a:endParaRPr lang="da-DK" sz="2400" dirty="0" err="1"/>
          </a:p>
        </p:txBody>
      </p:sp>
      <p:cxnSp>
        <p:nvCxnSpPr>
          <p:cNvPr id="28" name="Lige pilforbindelse 27">
            <a:extLst>
              <a:ext uri="{FF2B5EF4-FFF2-40B4-BE49-F238E27FC236}">
                <a16:creationId xmlns:a16="http://schemas.microsoft.com/office/drawing/2014/main" id="{A59E9BDF-A103-750B-1CA4-28D8F54AC48C}"/>
              </a:ext>
            </a:extLst>
          </p:cNvPr>
          <p:cNvCxnSpPr>
            <a:cxnSpLocks/>
          </p:cNvCxnSpPr>
          <p:nvPr/>
        </p:nvCxnSpPr>
        <p:spPr>
          <a:xfrm flipV="1">
            <a:off x="2660904" y="2042917"/>
            <a:ext cx="7028688" cy="81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Lige pilforbindelse 39">
            <a:extLst>
              <a:ext uri="{FF2B5EF4-FFF2-40B4-BE49-F238E27FC236}">
                <a16:creationId xmlns:a16="http://schemas.microsoft.com/office/drawing/2014/main" id="{8E54EC7D-FD04-9554-7688-BF8B8C1EE7C3}"/>
              </a:ext>
            </a:extLst>
          </p:cNvPr>
          <p:cNvCxnSpPr>
            <a:cxnSpLocks/>
          </p:cNvCxnSpPr>
          <p:nvPr/>
        </p:nvCxnSpPr>
        <p:spPr>
          <a:xfrm>
            <a:off x="2602992" y="2871216"/>
            <a:ext cx="7187184" cy="182880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Lige pilforbindelse 42">
            <a:extLst>
              <a:ext uri="{FF2B5EF4-FFF2-40B4-BE49-F238E27FC236}">
                <a16:creationId xmlns:a16="http://schemas.microsoft.com/office/drawing/2014/main" id="{8477B11B-9BF5-630E-00B8-781E5C8B741F}"/>
              </a:ext>
            </a:extLst>
          </p:cNvPr>
          <p:cNvCxnSpPr>
            <a:cxnSpLocks/>
          </p:cNvCxnSpPr>
          <p:nvPr/>
        </p:nvCxnSpPr>
        <p:spPr>
          <a:xfrm>
            <a:off x="2645664" y="2871216"/>
            <a:ext cx="7144512" cy="221894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Lige pilforbindelse 45">
            <a:extLst>
              <a:ext uri="{FF2B5EF4-FFF2-40B4-BE49-F238E27FC236}">
                <a16:creationId xmlns:a16="http://schemas.microsoft.com/office/drawing/2014/main" id="{FB96B2A5-C545-3597-8E1A-C125F0248E97}"/>
              </a:ext>
            </a:extLst>
          </p:cNvPr>
          <p:cNvCxnSpPr>
            <a:cxnSpLocks/>
          </p:cNvCxnSpPr>
          <p:nvPr/>
        </p:nvCxnSpPr>
        <p:spPr>
          <a:xfrm>
            <a:off x="2602992" y="2871216"/>
            <a:ext cx="7144512" cy="2511552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Lige pilforbindelse 48">
            <a:extLst>
              <a:ext uri="{FF2B5EF4-FFF2-40B4-BE49-F238E27FC236}">
                <a16:creationId xmlns:a16="http://schemas.microsoft.com/office/drawing/2014/main" id="{BC326F31-C332-72B5-E661-029125C14CC3}"/>
              </a:ext>
            </a:extLst>
          </p:cNvPr>
          <p:cNvCxnSpPr>
            <a:cxnSpLocks/>
          </p:cNvCxnSpPr>
          <p:nvPr/>
        </p:nvCxnSpPr>
        <p:spPr>
          <a:xfrm flipV="1">
            <a:off x="2660903" y="1186966"/>
            <a:ext cx="7086601" cy="1684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ktangel 4">
            <a:extLst>
              <a:ext uri="{FF2B5EF4-FFF2-40B4-BE49-F238E27FC236}">
                <a16:creationId xmlns:a16="http://schemas.microsoft.com/office/drawing/2014/main" id="{248FD9B9-FDBA-F32D-20EB-194990E7174A}"/>
              </a:ext>
            </a:extLst>
          </p:cNvPr>
          <p:cNvSpPr/>
          <p:nvPr/>
        </p:nvSpPr>
        <p:spPr>
          <a:xfrm>
            <a:off x="9900486" y="5292226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0x12</a:t>
            </a:r>
            <a:endParaRPr lang="da-DK" sz="2400" dirty="0" err="1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AF09D49-C62B-9B59-2C8C-9D253EB38117}"/>
              </a:ext>
            </a:extLst>
          </p:cNvPr>
          <p:cNvSpPr/>
          <p:nvPr/>
        </p:nvSpPr>
        <p:spPr>
          <a:xfrm>
            <a:off x="9900485" y="4999257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0x29</a:t>
            </a:r>
            <a:endParaRPr lang="da-DK" sz="2400" dirty="0" err="1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C45AC276-2510-2AC3-C514-9E46E87B71AF}"/>
              </a:ext>
            </a:extLst>
          </p:cNvPr>
          <p:cNvSpPr/>
          <p:nvPr/>
        </p:nvSpPr>
        <p:spPr>
          <a:xfrm>
            <a:off x="9897431" y="4699820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0x....</a:t>
            </a:r>
            <a:endParaRPr lang="da-DK" sz="2400" dirty="0" err="1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50EE4B73-D562-1221-8F4E-3C880DE1877E}"/>
              </a:ext>
            </a:extLst>
          </p:cNvPr>
          <p:cNvSpPr/>
          <p:nvPr/>
        </p:nvSpPr>
        <p:spPr>
          <a:xfrm>
            <a:off x="9897430" y="1955907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0x11</a:t>
            </a:r>
            <a:endParaRPr lang="da-DK" sz="2400" dirty="0" err="1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9C06B0C6-ADED-6C72-BE71-BD35114E6DE4}"/>
              </a:ext>
            </a:extLst>
          </p:cNvPr>
          <p:cNvSpPr/>
          <p:nvPr/>
        </p:nvSpPr>
        <p:spPr>
          <a:xfrm>
            <a:off x="9874106" y="1096424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0x11</a:t>
            </a:r>
            <a:endParaRPr lang="da-DK" sz="2400" dirty="0" err="1"/>
          </a:p>
        </p:txBody>
      </p:sp>
    </p:spTree>
    <p:extLst>
      <p:ext uri="{BB962C8B-B14F-4D97-AF65-F5344CB8AC3E}">
        <p14:creationId xmlns:p14="http://schemas.microsoft.com/office/powerpoint/2010/main" val="47604372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E31FAA-6F36-9100-8ACB-51A349DB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2175-E74F-4ED4-A255-B10B097BF29E}" type="datetime1">
              <a:rPr lang="da-DK" smtClean="0"/>
              <a:pPr/>
              <a:t>11-01-2023</a:t>
            </a:fld>
            <a:endParaRPr lang="da-DK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7C490C-7CAF-5B7A-777E-3DFE004E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tabLst/>
            </a:pPr>
            <a:r>
              <a:rPr lang="da-DK" sz="9600" b="1" spc="60" baseline="0" dirty="0">
                <a:solidFill>
                  <a:schemeClr val="bg1"/>
                </a:solidFill>
                <a:latin typeface="Microsoft New Tai Lue"/>
              </a:rPr>
              <a:t>Spørgsmål</a:t>
            </a:r>
            <a:r>
              <a:rPr lang="da-DK" sz="9600" spc="60" baseline="0" dirty="0">
                <a:solidFill>
                  <a:schemeClr val="bg1"/>
                </a:solidFill>
                <a:latin typeface="Microsoft New Tai Lue"/>
              </a:rPr>
              <a:t>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3AE76-1745-AB53-5911-086EB4A0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pPr/>
              <a:t>118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6357146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119</a:t>
            </a:fld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4E41FCA5-394A-24DC-5597-51478635F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105" y="1043189"/>
            <a:ext cx="6561734" cy="551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91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17276-4722-2D37-4CA0-344D2125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Godt</a:t>
            </a:r>
            <a:r>
              <a:rPr lang="en-150" dirty="0"/>
              <a:t> at vide </a:t>
            </a:r>
            <a:r>
              <a:rPr lang="en-150" dirty="0" err="1"/>
              <a:t>inden</a:t>
            </a:r>
            <a:r>
              <a:rPr lang="en-150" dirty="0"/>
              <a:t> vi </a:t>
            </a:r>
            <a:r>
              <a:rPr lang="en-150" dirty="0" err="1"/>
              <a:t>går</a:t>
            </a:r>
            <a:r>
              <a:rPr lang="en-150" dirty="0"/>
              <a:t> </a:t>
            </a:r>
            <a:r>
              <a:rPr lang="en-150" dirty="0" err="1"/>
              <a:t>i</a:t>
            </a:r>
            <a:r>
              <a:rPr lang="en-150" dirty="0"/>
              <a:t> gang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268110-3E6A-A152-0DFD-2A7D01812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3" y="1117485"/>
            <a:ext cx="11012488" cy="4673600"/>
          </a:xfrm>
        </p:spPr>
        <p:txBody>
          <a:bodyPr/>
          <a:lstStyle/>
          <a:p>
            <a:r>
              <a:rPr lang="en-150" dirty="0" err="1"/>
              <a:t>Hoben</a:t>
            </a:r>
            <a:r>
              <a:rPr lang="en-150" dirty="0"/>
              <a:t> </a:t>
            </a:r>
            <a:r>
              <a:rPr lang="en-150" dirty="0" err="1"/>
              <a:t>vokser</a:t>
            </a:r>
            <a:r>
              <a:rPr lang="en-150" dirty="0"/>
              <a:t> </a:t>
            </a:r>
            <a:r>
              <a:rPr lang="en-150" dirty="0" err="1"/>
              <a:t>opad</a:t>
            </a:r>
            <a:r>
              <a:rPr lang="en-150" dirty="0"/>
              <a:t> </a:t>
            </a:r>
            <a:r>
              <a:rPr lang="en-150" dirty="0" err="1"/>
              <a:t>fra</a:t>
            </a:r>
            <a:r>
              <a:rPr lang="en-150" dirty="0"/>
              <a:t> </a:t>
            </a:r>
            <a:r>
              <a:rPr lang="en-150" dirty="0" err="1"/>
              <a:t>bunden</a:t>
            </a:r>
            <a:r>
              <a:rPr lang="en-150" dirty="0"/>
              <a:t> </a:t>
            </a:r>
            <a:r>
              <a:rPr lang="en-150" dirty="0" err="1"/>
              <a:t>af</a:t>
            </a:r>
            <a:endParaRPr lang="en-150" dirty="0"/>
          </a:p>
          <a:p>
            <a:r>
              <a:rPr lang="en-150" dirty="0"/>
              <a:t>Alle </a:t>
            </a:r>
            <a:r>
              <a:rPr lang="en-150" dirty="0" err="1"/>
              <a:t>eksamensopgaver</a:t>
            </a:r>
            <a:r>
              <a:rPr lang="en-150" dirty="0"/>
              <a:t> </a:t>
            </a:r>
            <a:r>
              <a:rPr lang="en-150" dirty="0" err="1"/>
              <a:t>har</a:t>
            </a:r>
            <a:r>
              <a:rPr lang="en-150" dirty="0"/>
              <a:t> </a:t>
            </a:r>
            <a:r>
              <a:rPr lang="en-150" dirty="0" err="1"/>
              <a:t>indtil</a:t>
            </a:r>
            <a:r>
              <a:rPr lang="en-150" dirty="0"/>
              <a:t> </a:t>
            </a:r>
            <a:r>
              <a:rPr lang="en-150" dirty="0" err="1"/>
              <a:t>videre</a:t>
            </a:r>
            <a:r>
              <a:rPr lang="en-150" dirty="0"/>
              <a:t> </a:t>
            </a:r>
            <a:r>
              <a:rPr lang="en-150" dirty="0" err="1"/>
              <a:t>gjort</a:t>
            </a:r>
            <a:br>
              <a:rPr lang="en-150" dirty="0"/>
            </a:br>
            <a:r>
              <a:rPr lang="en-150" dirty="0" err="1"/>
              <a:t>brugt</a:t>
            </a:r>
            <a:r>
              <a:rPr lang="en-150" dirty="0"/>
              <a:t> </a:t>
            </a:r>
            <a:r>
              <a:rPr lang="en-150" dirty="0" err="1"/>
              <a:t>af</a:t>
            </a:r>
            <a:r>
              <a:rPr lang="en-150" dirty="0"/>
              <a:t> </a:t>
            </a:r>
            <a:r>
              <a:rPr lang="en-150" dirty="0" err="1"/>
              <a:t>en</a:t>
            </a:r>
            <a:r>
              <a:rPr lang="en-150" dirty="0"/>
              <a:t> </a:t>
            </a:r>
            <a:r>
              <a:rPr lang="en-150" i="1" dirty="0"/>
              <a:t>implicit free list. </a:t>
            </a:r>
          </a:p>
          <a:p>
            <a:endParaRPr lang="en-150" i="1" dirty="0"/>
          </a:p>
          <a:p>
            <a:endParaRPr lang="en-150" i="1" dirty="0"/>
          </a:p>
          <a:p>
            <a:r>
              <a:rPr lang="en-150" dirty="0" err="1"/>
              <a:t>Hver</a:t>
            </a:r>
            <a:r>
              <a:rPr lang="en-150" dirty="0"/>
              <a:t> </a:t>
            </a:r>
            <a:r>
              <a:rPr lang="en-150" dirty="0" err="1"/>
              <a:t>blok</a:t>
            </a:r>
            <a:r>
              <a:rPr lang="en-150" dirty="0"/>
              <a:t> </a:t>
            </a:r>
            <a:r>
              <a:rPr lang="en-150" dirty="0" err="1"/>
              <a:t>har</a:t>
            </a:r>
            <a:r>
              <a:rPr lang="en-150" dirty="0"/>
              <a:t> </a:t>
            </a:r>
            <a:r>
              <a:rPr lang="en-150" dirty="0" err="1"/>
              <a:t>en</a:t>
            </a:r>
            <a:r>
              <a:rPr lang="en-150" dirty="0"/>
              <a:t> </a:t>
            </a:r>
            <a:r>
              <a:rPr lang="en-150" i="1" dirty="0"/>
              <a:t>header </a:t>
            </a:r>
            <a:r>
              <a:rPr lang="en-150" dirty="0" err="1"/>
              <a:t>og</a:t>
            </a:r>
            <a:r>
              <a:rPr lang="en-150" dirty="0"/>
              <a:t> </a:t>
            </a:r>
            <a:r>
              <a:rPr lang="en-150" dirty="0" err="1"/>
              <a:t>en</a:t>
            </a:r>
            <a:r>
              <a:rPr lang="en-150" dirty="0"/>
              <a:t> </a:t>
            </a:r>
            <a:r>
              <a:rPr lang="en-150" i="1" dirty="0"/>
              <a:t>footer</a:t>
            </a:r>
            <a:endParaRPr lang="en-150" dirty="0"/>
          </a:p>
          <a:p>
            <a:r>
              <a:rPr lang="en-150" dirty="0" err="1"/>
              <a:t>Headeren</a:t>
            </a:r>
            <a:r>
              <a:rPr lang="en-150" dirty="0"/>
              <a:t> </a:t>
            </a:r>
            <a:r>
              <a:rPr lang="en-150" dirty="0" err="1"/>
              <a:t>og</a:t>
            </a:r>
            <a:r>
              <a:rPr lang="en-150" dirty="0"/>
              <a:t> </a:t>
            </a:r>
            <a:r>
              <a:rPr lang="en-150" dirty="0" err="1"/>
              <a:t>footeren</a:t>
            </a:r>
            <a:r>
              <a:rPr lang="en-150" dirty="0"/>
              <a:t> for </a:t>
            </a:r>
            <a:r>
              <a:rPr lang="en-150" dirty="0" err="1"/>
              <a:t>samme</a:t>
            </a:r>
            <a:r>
              <a:rPr lang="en-150" dirty="0"/>
              <a:t> </a:t>
            </a:r>
            <a:r>
              <a:rPr lang="en-150" dirty="0" err="1"/>
              <a:t>blok</a:t>
            </a:r>
            <a:r>
              <a:rPr lang="en-150" dirty="0"/>
              <a:t> </a:t>
            </a:r>
            <a:r>
              <a:rPr lang="en-150" dirty="0" err="1"/>
              <a:t>har</a:t>
            </a:r>
            <a:r>
              <a:rPr lang="en-150" dirty="0"/>
              <a:t> </a:t>
            </a:r>
            <a:r>
              <a:rPr lang="en-150" i="1" dirty="0" err="1"/>
              <a:t>altid</a:t>
            </a:r>
            <a:r>
              <a:rPr lang="en-150" i="1" dirty="0"/>
              <a:t> </a:t>
            </a:r>
            <a:r>
              <a:rPr lang="en-150" dirty="0" err="1"/>
              <a:t>samme</a:t>
            </a:r>
            <a:r>
              <a:rPr lang="en-150" dirty="0"/>
              <a:t> </a:t>
            </a:r>
            <a:r>
              <a:rPr lang="en-150" dirty="0" err="1"/>
              <a:t>værdi</a:t>
            </a:r>
            <a:endParaRPr lang="en-150" dirty="0"/>
          </a:p>
          <a:p>
            <a:r>
              <a:rPr lang="en-150" dirty="0" err="1"/>
              <a:t>Blokkens</a:t>
            </a:r>
            <a:r>
              <a:rPr lang="en-150" dirty="0"/>
              <a:t> </a:t>
            </a:r>
            <a:r>
              <a:rPr lang="en-150" dirty="0" err="1"/>
              <a:t>størrelse</a:t>
            </a:r>
            <a:r>
              <a:rPr lang="en-150" dirty="0"/>
              <a:t> </a:t>
            </a:r>
            <a:r>
              <a:rPr lang="en-150" dirty="0" err="1"/>
              <a:t>går</a:t>
            </a:r>
            <a:r>
              <a:rPr lang="en-150" dirty="0"/>
              <a:t> op </a:t>
            </a:r>
            <a:r>
              <a:rPr lang="en-150" dirty="0" err="1"/>
              <a:t>i</a:t>
            </a:r>
            <a:r>
              <a:rPr lang="en-150" dirty="0"/>
              <a:t> 8 (</a:t>
            </a:r>
            <a:r>
              <a:rPr lang="en-150" dirty="0" err="1"/>
              <a:t>blokkens</a:t>
            </a:r>
            <a:r>
              <a:rPr lang="en-150" dirty="0"/>
              <a:t> </a:t>
            </a:r>
            <a:r>
              <a:rPr lang="en-150" dirty="0" err="1"/>
              <a:t>størrelse</a:t>
            </a:r>
            <a:r>
              <a:rPr lang="en-150" dirty="0"/>
              <a:t> modulo 8 er 0)</a:t>
            </a:r>
          </a:p>
          <a:p>
            <a:endParaRPr lang="en-15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E45BD2-0185-8082-40ED-C65326A0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0EF575E-5D9F-07C3-BDED-BA6F7D8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12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17228DC5-7CAA-B0DB-3773-F5BD39FCF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347" y="2085316"/>
            <a:ext cx="3273515" cy="15155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A2AD00E5-AD6B-48CE-83FF-B69B853A6E12}"/>
                  </a:ext>
                </a:extLst>
              </p14:cNvPr>
              <p14:cNvContentPartPr/>
              <p14:nvPr/>
            </p14:nvContentPartPr>
            <p14:xfrm>
              <a:off x="10626365" y="2328997"/>
              <a:ext cx="335880" cy="1222200"/>
            </p14:xfrm>
          </p:contentPart>
        </mc:Choice>
        <mc:Fallback xmlns=""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A2AD00E5-AD6B-48CE-83FF-B69B853A6E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08725" y="2311357"/>
                <a:ext cx="371520" cy="12578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Billede 8">
            <a:extLst>
              <a:ext uri="{FF2B5EF4-FFF2-40B4-BE49-F238E27FC236}">
                <a16:creationId xmlns:a16="http://schemas.microsoft.com/office/drawing/2014/main" id="{5807D1C2-3254-15A7-48F9-619CE1922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715" y="2328997"/>
            <a:ext cx="3351455" cy="7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5101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120</a:t>
            </a:fld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4E41FCA5-394A-24DC-5597-51478635F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105" y="1043189"/>
            <a:ext cx="6561734" cy="5516434"/>
          </a:xfrm>
          <a:prstGeom prst="rect">
            <a:avLst/>
          </a:prstGeom>
        </p:spPr>
      </p:pic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A668918C-9C9C-206B-5ACB-260138F77074}"/>
              </a:ext>
            </a:extLst>
          </p:cNvPr>
          <p:cNvCxnSpPr>
            <a:cxnSpLocks/>
          </p:cNvCxnSpPr>
          <p:nvPr/>
        </p:nvCxnSpPr>
        <p:spPr>
          <a:xfrm>
            <a:off x="6454066" y="1180730"/>
            <a:ext cx="8788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8841F653-8CA2-527B-2571-4ED98DA50DD8}"/>
              </a:ext>
            </a:extLst>
          </p:cNvPr>
          <p:cNvCxnSpPr>
            <a:cxnSpLocks/>
          </p:cNvCxnSpPr>
          <p:nvPr/>
        </p:nvCxnSpPr>
        <p:spPr>
          <a:xfrm>
            <a:off x="5878497" y="1386396"/>
            <a:ext cx="11259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80E12205-F6AF-B142-BE2A-3409352C81B5}"/>
              </a:ext>
            </a:extLst>
          </p:cNvPr>
          <p:cNvCxnSpPr>
            <a:cxnSpLocks/>
          </p:cNvCxnSpPr>
          <p:nvPr/>
        </p:nvCxnSpPr>
        <p:spPr>
          <a:xfrm>
            <a:off x="4422559" y="4466947"/>
            <a:ext cx="26618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17925025-FD10-5013-D7F7-427FB485EDDF}"/>
              </a:ext>
            </a:extLst>
          </p:cNvPr>
          <p:cNvCxnSpPr>
            <a:cxnSpLocks/>
          </p:cNvCxnSpPr>
          <p:nvPr/>
        </p:nvCxnSpPr>
        <p:spPr>
          <a:xfrm>
            <a:off x="3792244" y="5036597"/>
            <a:ext cx="10638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41B836BA-23C4-4FC4-615A-666FD27162F1}"/>
              </a:ext>
            </a:extLst>
          </p:cNvPr>
          <p:cNvCxnSpPr>
            <a:cxnSpLocks/>
          </p:cNvCxnSpPr>
          <p:nvPr/>
        </p:nvCxnSpPr>
        <p:spPr>
          <a:xfrm>
            <a:off x="3890638" y="5277773"/>
            <a:ext cx="10638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84701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121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5634283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free(0x500c010):</a:t>
            </a:r>
          </a:p>
          <a:p>
            <a:pPr lvl="4">
              <a:spcBef>
                <a:spcPct val="0"/>
              </a:spcBef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35319" y="3567037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1319" y="3459397"/>
                <a:ext cx="758880" cy="26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350131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122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5634283" cy="98488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free(0x500c010):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Finder header </a:t>
            </a:r>
            <a:r>
              <a:rPr lang="en-150" sz="1600" dirty="0" err="1"/>
              <a:t>og</a:t>
            </a:r>
            <a:r>
              <a:rPr lang="en-150" sz="1600" dirty="0"/>
              <a:t> footer</a:t>
            </a:r>
          </a:p>
          <a:p>
            <a:pPr lvl="4">
              <a:spcBef>
                <a:spcPct val="0"/>
              </a:spcBef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35319" y="3567037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1319" y="3459397"/>
                <a:ext cx="7588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0EEB2812-F413-3CDF-7776-222B4665BAFA}"/>
                  </a:ext>
                </a:extLst>
              </p14:cNvPr>
              <p14:cNvContentPartPr/>
              <p14:nvPr/>
            </p14:nvContentPartPr>
            <p14:xfrm>
              <a:off x="6223079" y="3950437"/>
              <a:ext cx="752760" cy="2736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0EEB2812-F413-3CDF-7776-222B4665BA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69079" y="3842437"/>
                <a:ext cx="8604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8D056F4F-438E-C4AF-C834-968B0FC1CCF3}"/>
                  </a:ext>
                </a:extLst>
              </p14:cNvPr>
              <p14:cNvContentPartPr/>
              <p14:nvPr/>
            </p14:nvContentPartPr>
            <p14:xfrm>
              <a:off x="6223079" y="2787277"/>
              <a:ext cx="754560" cy="972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8D056F4F-438E-C4AF-C834-968B0FC1CC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69079" y="2679637"/>
                <a:ext cx="862200" cy="2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878317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123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196977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free(0x500c010):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Finder header </a:t>
            </a:r>
            <a:r>
              <a:rPr lang="en-150" sz="1600" dirty="0" err="1"/>
              <a:t>og</a:t>
            </a:r>
            <a:r>
              <a:rPr lang="en-150" sz="1600" dirty="0"/>
              <a:t> footer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Laver </a:t>
            </a:r>
            <a:r>
              <a:rPr lang="en-150" sz="1600" dirty="0" err="1"/>
              <a:t>headerens</a:t>
            </a:r>
            <a:r>
              <a:rPr lang="en-150" sz="1600" dirty="0"/>
              <a:t>/</a:t>
            </a:r>
            <a:r>
              <a:rPr lang="en-150" sz="1600" dirty="0" err="1"/>
              <a:t>footerens</a:t>
            </a:r>
            <a:r>
              <a:rPr lang="en-150" sz="1600" dirty="0"/>
              <a:t> </a:t>
            </a:r>
            <a:r>
              <a:rPr lang="en-150" sz="1600" dirty="0" err="1"/>
              <a:t>værdi</a:t>
            </a:r>
            <a:r>
              <a:rPr lang="en-150" sz="1600" dirty="0"/>
              <a:t> 0x13 om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:</a:t>
            </a:r>
            <a:br>
              <a:rPr lang="en-150" sz="1600" dirty="0"/>
            </a:br>
            <a:br>
              <a:rPr lang="en-150" sz="1600" dirty="0"/>
            </a:br>
            <a:r>
              <a:rPr lang="en-150" sz="1600" dirty="0"/>
              <a:t>0001 0011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2">
              <a:spcBef>
                <a:spcPct val="0"/>
              </a:spcBef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35319" y="3567037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1319" y="3459397"/>
                <a:ext cx="7588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0EEB2812-F413-3CDF-7776-222B4665BAFA}"/>
                  </a:ext>
                </a:extLst>
              </p14:cNvPr>
              <p14:cNvContentPartPr/>
              <p14:nvPr/>
            </p14:nvContentPartPr>
            <p14:xfrm>
              <a:off x="6223079" y="3950437"/>
              <a:ext cx="752760" cy="2736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0EEB2812-F413-3CDF-7776-222B4665BA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69079" y="3842437"/>
                <a:ext cx="8604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8D056F4F-438E-C4AF-C834-968B0FC1CCF3}"/>
                  </a:ext>
                </a:extLst>
              </p14:cNvPr>
              <p14:cNvContentPartPr/>
              <p14:nvPr/>
            </p14:nvContentPartPr>
            <p14:xfrm>
              <a:off x="6223079" y="2787277"/>
              <a:ext cx="754560" cy="972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8D056F4F-438E-C4AF-C834-968B0FC1CC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69079" y="2679637"/>
                <a:ext cx="862200" cy="2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504776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124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492442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free(0x500c010):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Finder header </a:t>
            </a:r>
            <a:r>
              <a:rPr lang="en-150" sz="1600" dirty="0" err="1"/>
              <a:t>og</a:t>
            </a:r>
            <a:r>
              <a:rPr lang="en-150" sz="1600" dirty="0"/>
              <a:t> footer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Laver </a:t>
            </a:r>
            <a:r>
              <a:rPr lang="en-150" sz="1600" dirty="0" err="1"/>
              <a:t>headerens</a:t>
            </a:r>
            <a:r>
              <a:rPr lang="en-150" sz="1600" dirty="0"/>
              <a:t>/</a:t>
            </a:r>
            <a:r>
              <a:rPr lang="en-150" sz="1600" dirty="0" err="1"/>
              <a:t>footerens</a:t>
            </a:r>
            <a:r>
              <a:rPr lang="en-150" sz="1600" dirty="0"/>
              <a:t> </a:t>
            </a:r>
            <a:r>
              <a:rPr lang="en-150" sz="1600" dirty="0" err="1"/>
              <a:t>værdi</a:t>
            </a:r>
            <a:r>
              <a:rPr lang="en-150" sz="1600" dirty="0"/>
              <a:t> 0x13 om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:</a:t>
            </a:r>
            <a:br>
              <a:rPr lang="en-150" sz="1600" dirty="0"/>
            </a:br>
            <a:br>
              <a:rPr lang="en-150" sz="1600" dirty="0"/>
            </a:br>
            <a:r>
              <a:rPr lang="en-150" sz="1600" dirty="0"/>
              <a:t>0001 0011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lang="en-150" sz="1600" dirty="0" err="1"/>
              <a:t>Aflæser</a:t>
            </a:r>
            <a:r>
              <a:rPr lang="en-150" sz="1600" dirty="0"/>
              <a:t> info </a:t>
            </a:r>
            <a:r>
              <a:rPr lang="en-150" sz="1600" dirty="0" err="1"/>
              <a:t>ud</a:t>
            </a:r>
            <a:r>
              <a:rPr lang="en-150" sz="1600" dirty="0"/>
              <a:t> </a:t>
            </a:r>
            <a:r>
              <a:rPr lang="en-150" sz="1600" dirty="0" err="1"/>
              <a:t>af</a:t>
            </a:r>
            <a:r>
              <a:rPr lang="en-150" sz="1600" dirty="0"/>
              <a:t> </a:t>
            </a:r>
            <a:r>
              <a:rPr lang="en-150" sz="1600" dirty="0" err="1"/>
              <a:t>bitsene</a:t>
            </a:r>
            <a:r>
              <a:rPr lang="en-150" sz="1600" dirty="0"/>
              <a:t>: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er </a:t>
            </a:r>
            <a:r>
              <a:rPr lang="en-150" sz="1600" dirty="0" err="1"/>
              <a:t>allokeret</a:t>
            </a:r>
            <a:endParaRPr lang="en-150" sz="1600" dirty="0"/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Denne </a:t>
            </a:r>
            <a:r>
              <a:rPr lang="en-150" sz="1600" dirty="0" err="1"/>
              <a:t>blok</a:t>
            </a:r>
            <a:r>
              <a:rPr lang="en-150" sz="1600" dirty="0"/>
              <a:t> er </a:t>
            </a:r>
            <a:r>
              <a:rPr lang="en-150" sz="1600" dirty="0" err="1"/>
              <a:t>allokeret</a:t>
            </a:r>
            <a:endParaRPr lang="en-150" sz="1600" dirty="0"/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Størrelsen</a:t>
            </a:r>
            <a:r>
              <a:rPr lang="en-150" sz="1600" dirty="0"/>
              <a:t> er 0001 0000 = 16 bloke </a:t>
            </a:r>
            <a:r>
              <a:rPr lang="en-150" sz="1600" dirty="0" err="1"/>
              <a:t>i</a:t>
            </a:r>
            <a:r>
              <a:rPr lang="en-150" sz="1600" dirty="0"/>
              <a:t> decimal.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Med 32 bit pr </a:t>
            </a:r>
            <a:r>
              <a:rPr lang="en-150" sz="1600" i="1" dirty="0" err="1"/>
              <a:t>række</a:t>
            </a:r>
            <a:r>
              <a:rPr lang="en-150" sz="1600" i="1" dirty="0"/>
              <a:t>, </a:t>
            </a:r>
            <a:r>
              <a:rPr lang="en-150" sz="1600" dirty="0"/>
              <a:t>er der 4 bytes pr. </a:t>
            </a:r>
            <a:r>
              <a:rPr lang="en-150" sz="1600" dirty="0" err="1"/>
              <a:t>række</a:t>
            </a:r>
            <a:endParaRPr lang="en-150" sz="1600" dirty="0"/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16/4 = 4 </a:t>
            </a:r>
            <a:r>
              <a:rPr lang="en-150" sz="1600" dirty="0" err="1"/>
              <a:t>rækker</a:t>
            </a:r>
            <a:endParaRPr lang="en-150" sz="1600" dirty="0"/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Blokken</a:t>
            </a:r>
            <a:r>
              <a:rPr lang="en-150" sz="1600" dirty="0"/>
              <a:t> er 4 </a:t>
            </a:r>
            <a:r>
              <a:rPr lang="en-150" sz="1600" dirty="0" err="1"/>
              <a:t>rækker</a:t>
            </a:r>
            <a:r>
              <a:rPr lang="en-150" sz="1600" dirty="0"/>
              <a:t> </a:t>
            </a:r>
            <a:r>
              <a:rPr lang="en-150" sz="1600" dirty="0" err="1"/>
              <a:t>inkl</a:t>
            </a:r>
            <a:r>
              <a:rPr lang="en-150" sz="1600" dirty="0"/>
              <a:t> header </a:t>
            </a:r>
            <a:r>
              <a:rPr lang="en-150" sz="1600" dirty="0" err="1"/>
              <a:t>og</a:t>
            </a:r>
            <a:r>
              <a:rPr lang="en-150" sz="1600" dirty="0"/>
              <a:t> footer. (Det passer </a:t>
            </a:r>
            <a:r>
              <a:rPr lang="en-150" sz="1600" dirty="0" err="1"/>
              <a:t>også</a:t>
            </a:r>
            <a:r>
              <a:rPr lang="en-150" sz="1600" dirty="0"/>
              <a:t> </a:t>
            </a:r>
            <a:r>
              <a:rPr lang="en-150" sz="1600" dirty="0" err="1"/>
              <a:t>hvis</a:t>
            </a:r>
            <a:r>
              <a:rPr lang="en-150" sz="1600" dirty="0"/>
              <a:t> vi </a:t>
            </a:r>
            <a:r>
              <a:rPr lang="en-150" sz="1600" dirty="0" err="1"/>
              <a:t>tæller</a:t>
            </a:r>
            <a:r>
              <a:rPr lang="en-150" sz="1600" dirty="0"/>
              <a:t> </a:t>
            </a:r>
            <a:r>
              <a:rPr lang="en-150" sz="1600" dirty="0" err="1"/>
              <a:t>efter</a:t>
            </a:r>
            <a:r>
              <a:rPr lang="en-150" sz="1600" dirty="0"/>
              <a:t>)</a:t>
            </a:r>
          </a:p>
          <a:p>
            <a:pPr lvl="4">
              <a:spcBef>
                <a:spcPct val="0"/>
              </a:spcBef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35319" y="3567037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1319" y="3459397"/>
                <a:ext cx="7588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0EEB2812-F413-3CDF-7776-222B4665BAFA}"/>
                  </a:ext>
                </a:extLst>
              </p14:cNvPr>
              <p14:cNvContentPartPr/>
              <p14:nvPr/>
            </p14:nvContentPartPr>
            <p14:xfrm>
              <a:off x="6223079" y="3950437"/>
              <a:ext cx="752760" cy="2736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0EEB2812-F413-3CDF-7776-222B4665BA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69079" y="3842437"/>
                <a:ext cx="8604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8D056F4F-438E-C4AF-C834-968B0FC1CCF3}"/>
                  </a:ext>
                </a:extLst>
              </p14:cNvPr>
              <p14:cNvContentPartPr/>
              <p14:nvPr/>
            </p14:nvContentPartPr>
            <p14:xfrm>
              <a:off x="6223079" y="2787277"/>
              <a:ext cx="754560" cy="972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8D056F4F-438E-C4AF-C834-968B0FC1CC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69079" y="2679637"/>
                <a:ext cx="862200" cy="2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997660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125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59093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free(0x500c010):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Finder header </a:t>
            </a:r>
            <a:r>
              <a:rPr lang="en-150" sz="1600" dirty="0" err="1"/>
              <a:t>og</a:t>
            </a:r>
            <a:r>
              <a:rPr lang="en-150" sz="1600" dirty="0"/>
              <a:t> footer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Laver </a:t>
            </a:r>
            <a:r>
              <a:rPr lang="en-150" sz="1600" dirty="0" err="1"/>
              <a:t>headerens</a:t>
            </a:r>
            <a:r>
              <a:rPr lang="en-150" sz="1600" dirty="0"/>
              <a:t>/</a:t>
            </a:r>
            <a:r>
              <a:rPr lang="en-150" sz="1600" dirty="0" err="1"/>
              <a:t>footerens</a:t>
            </a:r>
            <a:r>
              <a:rPr lang="en-150" sz="1600" dirty="0"/>
              <a:t> </a:t>
            </a:r>
            <a:r>
              <a:rPr lang="en-150" sz="1600" dirty="0" err="1"/>
              <a:t>værdi</a:t>
            </a:r>
            <a:r>
              <a:rPr lang="en-150" sz="1600" dirty="0"/>
              <a:t> 0x13 om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:</a:t>
            </a:r>
            <a:br>
              <a:rPr lang="en-150" sz="1600" dirty="0"/>
            </a:br>
            <a:br>
              <a:rPr lang="en-150" sz="1600" dirty="0"/>
            </a:br>
            <a:r>
              <a:rPr lang="en-150" sz="1600" dirty="0"/>
              <a:t>0001 0011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lang="en-150" sz="1600" dirty="0" err="1"/>
              <a:t>Aflæser</a:t>
            </a:r>
            <a:r>
              <a:rPr lang="en-150" sz="1600" dirty="0"/>
              <a:t> info </a:t>
            </a:r>
            <a:r>
              <a:rPr lang="en-150" sz="1600" dirty="0" err="1"/>
              <a:t>ud</a:t>
            </a:r>
            <a:r>
              <a:rPr lang="en-150" sz="1600" dirty="0"/>
              <a:t> </a:t>
            </a:r>
            <a:r>
              <a:rPr lang="en-150" sz="1600" dirty="0" err="1"/>
              <a:t>af</a:t>
            </a:r>
            <a:r>
              <a:rPr lang="en-150" sz="1600" dirty="0"/>
              <a:t> </a:t>
            </a:r>
            <a:r>
              <a:rPr lang="en-150" sz="1600" dirty="0" err="1"/>
              <a:t>bitsene</a:t>
            </a:r>
            <a:r>
              <a:rPr lang="en-150" sz="1600" dirty="0"/>
              <a:t>: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er </a:t>
            </a:r>
            <a:r>
              <a:rPr lang="en-150" sz="1600" dirty="0" err="1"/>
              <a:t>allokeret</a:t>
            </a:r>
            <a:endParaRPr lang="en-150" sz="1600" dirty="0"/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Denne </a:t>
            </a:r>
            <a:r>
              <a:rPr lang="en-150" sz="1600" dirty="0" err="1"/>
              <a:t>blok</a:t>
            </a:r>
            <a:r>
              <a:rPr lang="en-150" sz="1600" dirty="0"/>
              <a:t> er </a:t>
            </a:r>
            <a:r>
              <a:rPr lang="en-150" sz="1600" dirty="0" err="1"/>
              <a:t>allokeret</a:t>
            </a:r>
            <a:endParaRPr lang="en-150" sz="1600" dirty="0"/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Størrelsen</a:t>
            </a:r>
            <a:r>
              <a:rPr lang="en-150" sz="1600" dirty="0"/>
              <a:t> er 0001 0000 = 16 bloke </a:t>
            </a:r>
            <a:r>
              <a:rPr lang="en-150" sz="1600" dirty="0" err="1"/>
              <a:t>i</a:t>
            </a:r>
            <a:r>
              <a:rPr lang="en-150" sz="1600" dirty="0"/>
              <a:t> decimal.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Med 32 bit pr </a:t>
            </a:r>
            <a:r>
              <a:rPr lang="en-150" sz="1600" i="1" dirty="0" err="1"/>
              <a:t>række</a:t>
            </a:r>
            <a:r>
              <a:rPr lang="en-150" sz="1600" i="1" dirty="0"/>
              <a:t>, </a:t>
            </a:r>
            <a:r>
              <a:rPr lang="en-150" sz="1600" dirty="0"/>
              <a:t>er der 4 bytes pr. </a:t>
            </a:r>
            <a:r>
              <a:rPr lang="en-150" sz="1600" dirty="0" err="1"/>
              <a:t>række</a:t>
            </a:r>
            <a:endParaRPr lang="en-150" sz="1600" dirty="0"/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16/4 = 4 </a:t>
            </a:r>
            <a:r>
              <a:rPr lang="en-150" sz="1600" dirty="0" err="1"/>
              <a:t>rækker</a:t>
            </a:r>
            <a:endParaRPr lang="en-150" sz="1600" dirty="0"/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Blokken</a:t>
            </a:r>
            <a:r>
              <a:rPr lang="en-150" sz="1600" dirty="0"/>
              <a:t> er 4 </a:t>
            </a:r>
            <a:r>
              <a:rPr lang="en-150" sz="1600" dirty="0" err="1"/>
              <a:t>rækker</a:t>
            </a:r>
            <a:r>
              <a:rPr lang="en-150" sz="1600" dirty="0"/>
              <a:t> </a:t>
            </a:r>
            <a:r>
              <a:rPr lang="en-150" sz="1600" dirty="0" err="1"/>
              <a:t>inkl</a:t>
            </a:r>
            <a:r>
              <a:rPr lang="en-150" sz="1600" dirty="0"/>
              <a:t> header </a:t>
            </a:r>
            <a:r>
              <a:rPr lang="en-150" sz="1600" dirty="0" err="1"/>
              <a:t>og</a:t>
            </a:r>
            <a:r>
              <a:rPr lang="en-150" sz="1600" dirty="0"/>
              <a:t> footer. (Det passer </a:t>
            </a:r>
            <a:r>
              <a:rPr lang="en-150" sz="1600" dirty="0" err="1"/>
              <a:t>også</a:t>
            </a:r>
            <a:r>
              <a:rPr lang="en-150" sz="1600" dirty="0"/>
              <a:t> </a:t>
            </a:r>
            <a:r>
              <a:rPr lang="en-150" sz="1600" dirty="0" err="1"/>
              <a:t>hvis</a:t>
            </a:r>
            <a:r>
              <a:rPr lang="en-150" sz="1600" dirty="0"/>
              <a:t> vi </a:t>
            </a:r>
            <a:r>
              <a:rPr lang="en-150" sz="1600" dirty="0" err="1"/>
              <a:t>tæller</a:t>
            </a:r>
            <a:r>
              <a:rPr lang="en-150" sz="1600" dirty="0"/>
              <a:t> </a:t>
            </a:r>
            <a:r>
              <a:rPr lang="en-150" sz="1600" dirty="0" err="1"/>
              <a:t>efter</a:t>
            </a:r>
            <a:r>
              <a:rPr lang="en-150" sz="1600" dirty="0"/>
              <a:t>)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 startAt="4"/>
            </a:pPr>
            <a:r>
              <a:rPr lang="en-150" sz="1600" dirty="0" err="1"/>
              <a:t>Hvad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den nye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være</a:t>
            </a:r>
            <a:r>
              <a:rPr lang="en-150" sz="1600" dirty="0"/>
              <a:t>?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Blokken</a:t>
            </a:r>
            <a:r>
              <a:rPr lang="en-150" sz="1600" dirty="0"/>
              <a:t> </a:t>
            </a:r>
            <a:r>
              <a:rPr lang="en-150" sz="1600" dirty="0" err="1"/>
              <a:t>før</a:t>
            </a:r>
            <a:r>
              <a:rPr lang="en-150" sz="1600" dirty="0"/>
              <a:t> </a:t>
            </a:r>
            <a:r>
              <a:rPr lang="en-150" sz="1600" i="1" dirty="0"/>
              <a:t>er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.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Blokken</a:t>
            </a:r>
            <a:r>
              <a:rPr lang="en-150" sz="1600" dirty="0"/>
              <a:t> </a:t>
            </a:r>
            <a:r>
              <a:rPr lang="en-150" sz="1600" i="1" dirty="0" err="1"/>
              <a:t>efter</a:t>
            </a:r>
            <a:r>
              <a:rPr lang="en-150" sz="1600" dirty="0"/>
              <a:t> er </a:t>
            </a:r>
            <a:r>
              <a:rPr lang="en-150" sz="1600" dirty="0" err="1"/>
              <a:t>også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 (0x13 </a:t>
            </a:r>
            <a:r>
              <a:rPr lang="en-150" sz="1600" dirty="0" err="1"/>
              <a:t>i</a:t>
            </a:r>
            <a:r>
              <a:rPr lang="en-150" sz="1600" dirty="0"/>
              <a:t> bin er 0001 0011)</a:t>
            </a:r>
          </a:p>
          <a:p>
            <a:pPr lvl="4">
              <a:spcBef>
                <a:spcPct val="0"/>
              </a:spcBef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35319" y="3567037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1319" y="3459397"/>
                <a:ext cx="7588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0EEB2812-F413-3CDF-7776-222B4665BAFA}"/>
                  </a:ext>
                </a:extLst>
              </p14:cNvPr>
              <p14:cNvContentPartPr/>
              <p14:nvPr/>
            </p14:nvContentPartPr>
            <p14:xfrm>
              <a:off x="6223079" y="3950437"/>
              <a:ext cx="752760" cy="2736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0EEB2812-F413-3CDF-7776-222B4665BA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69079" y="3842437"/>
                <a:ext cx="8604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8D056F4F-438E-C4AF-C834-968B0FC1CCF3}"/>
                  </a:ext>
                </a:extLst>
              </p14:cNvPr>
              <p14:cNvContentPartPr/>
              <p14:nvPr/>
            </p14:nvContentPartPr>
            <p14:xfrm>
              <a:off x="6223079" y="2787277"/>
              <a:ext cx="754560" cy="972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8D056F4F-438E-C4AF-C834-968B0FC1CC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69079" y="2679637"/>
                <a:ext cx="862200" cy="2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596966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126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418576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free(0x500c010):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 startAt="4"/>
            </a:pPr>
            <a:r>
              <a:rPr lang="en-150" sz="1600" dirty="0" err="1"/>
              <a:t>Hvad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den nye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være</a:t>
            </a:r>
            <a:r>
              <a:rPr lang="en-150" sz="1600" dirty="0"/>
              <a:t>?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Blokken</a:t>
            </a:r>
            <a:r>
              <a:rPr lang="en-150" sz="1600" dirty="0"/>
              <a:t> </a:t>
            </a:r>
            <a:r>
              <a:rPr lang="en-150" sz="1600" dirty="0" err="1"/>
              <a:t>før</a:t>
            </a:r>
            <a:r>
              <a:rPr lang="en-150" sz="1600" dirty="0"/>
              <a:t> </a:t>
            </a:r>
            <a:r>
              <a:rPr lang="en-150" sz="1600" i="1" dirty="0"/>
              <a:t>er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.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Blokken</a:t>
            </a:r>
            <a:r>
              <a:rPr lang="en-150" sz="1600" dirty="0"/>
              <a:t> </a:t>
            </a:r>
            <a:r>
              <a:rPr lang="en-150" sz="1600" i="1" dirty="0" err="1"/>
              <a:t>efter</a:t>
            </a:r>
            <a:r>
              <a:rPr lang="en-150" sz="1600" dirty="0"/>
              <a:t> er </a:t>
            </a:r>
            <a:r>
              <a:rPr lang="en-150" sz="1600" dirty="0" err="1"/>
              <a:t>også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 (0x13 </a:t>
            </a:r>
            <a:r>
              <a:rPr lang="en-150" sz="1600" dirty="0" err="1"/>
              <a:t>i</a:t>
            </a:r>
            <a:r>
              <a:rPr lang="en-150" sz="1600" dirty="0"/>
              <a:t> bin er 0001 0011)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Blokken</a:t>
            </a:r>
            <a:r>
              <a:rPr lang="en-150" sz="1600" dirty="0"/>
              <a:t> er </a:t>
            </a:r>
            <a:r>
              <a:rPr lang="en-150" sz="1600" dirty="0" err="1"/>
              <a:t>stadig</a:t>
            </a:r>
            <a:r>
              <a:rPr lang="en-150" sz="1600" dirty="0"/>
              <a:t> 16 bytes </a:t>
            </a:r>
            <a:r>
              <a:rPr lang="en-150" sz="1600" dirty="0" err="1"/>
              <a:t>i</a:t>
            </a:r>
            <a:r>
              <a:rPr lang="en-150" sz="1600" dirty="0"/>
              <a:t> alt: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0001 0000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De </a:t>
            </a:r>
            <a:r>
              <a:rPr lang="en-150" sz="1600" dirty="0" err="1"/>
              <a:t>første</a:t>
            </a:r>
            <a:r>
              <a:rPr lang="en-150" sz="1600" dirty="0"/>
              <a:t> 3 bit er: 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Denne </a:t>
            </a:r>
            <a:r>
              <a:rPr lang="en-150" sz="1600" dirty="0" err="1"/>
              <a:t>blok</a:t>
            </a:r>
            <a:r>
              <a:rPr lang="en-150" sz="1600" dirty="0"/>
              <a:t> er </a:t>
            </a:r>
            <a:r>
              <a:rPr lang="en-150" sz="1600" dirty="0" err="1"/>
              <a:t>fri</a:t>
            </a:r>
            <a:endParaRPr lang="en-150" sz="1600" dirty="0"/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er </a:t>
            </a:r>
            <a:r>
              <a:rPr lang="en-150" sz="1600" dirty="0" err="1"/>
              <a:t>allokeret</a:t>
            </a:r>
            <a:endParaRPr lang="en-150" sz="1600" dirty="0"/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Altså</a:t>
            </a:r>
            <a:endParaRPr lang="en-150" sz="1600" dirty="0"/>
          </a:p>
          <a:p>
            <a:pPr marL="1714500" lvl="3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0001 0010</a:t>
            </a:r>
          </a:p>
          <a:p>
            <a:pPr marL="1714500" lvl="3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I hex er det 0x12</a:t>
            </a:r>
          </a:p>
          <a:p>
            <a:pPr lvl="4">
              <a:spcBef>
                <a:spcPct val="0"/>
              </a:spcBef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35319" y="3567037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1319" y="3459397"/>
                <a:ext cx="7588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0EEB2812-F413-3CDF-7776-222B4665BAFA}"/>
                  </a:ext>
                </a:extLst>
              </p14:cNvPr>
              <p14:cNvContentPartPr/>
              <p14:nvPr/>
            </p14:nvContentPartPr>
            <p14:xfrm>
              <a:off x="6223079" y="3950437"/>
              <a:ext cx="752760" cy="2736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0EEB2812-F413-3CDF-7776-222B4665BA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69079" y="3842437"/>
                <a:ext cx="8604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8D056F4F-438E-C4AF-C834-968B0FC1CCF3}"/>
                  </a:ext>
                </a:extLst>
              </p14:cNvPr>
              <p14:cNvContentPartPr/>
              <p14:nvPr/>
            </p14:nvContentPartPr>
            <p14:xfrm>
              <a:off x="6223079" y="2787277"/>
              <a:ext cx="754560" cy="972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8D056F4F-438E-C4AF-C834-968B0FC1CC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69079" y="2679637"/>
                <a:ext cx="862200" cy="2253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2499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127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98488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free(0x500c010):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Hvad</a:t>
            </a:r>
            <a:r>
              <a:rPr lang="en-150" sz="1600" dirty="0"/>
              <a:t> med </a:t>
            </a:r>
            <a:r>
              <a:rPr lang="en-150" sz="1600" dirty="0" err="1"/>
              <a:t>disse</a:t>
            </a:r>
            <a:r>
              <a:rPr lang="en-150" sz="1600" dirty="0"/>
              <a:t> </a:t>
            </a:r>
            <a:r>
              <a:rPr lang="en-150" sz="1600" dirty="0" err="1"/>
              <a:t>værdier</a:t>
            </a:r>
            <a:r>
              <a:rPr lang="en-150" sz="1600" dirty="0"/>
              <a:t>? 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35319" y="3567037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1319" y="3459397"/>
                <a:ext cx="7588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0EEB2812-F413-3CDF-7776-222B4665BAFA}"/>
                  </a:ext>
                </a:extLst>
              </p14:cNvPr>
              <p14:cNvContentPartPr/>
              <p14:nvPr/>
            </p14:nvContentPartPr>
            <p14:xfrm>
              <a:off x="6223079" y="3950437"/>
              <a:ext cx="752760" cy="2736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0EEB2812-F413-3CDF-7776-222B4665BA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69079" y="3842437"/>
                <a:ext cx="8604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8D056F4F-438E-C4AF-C834-968B0FC1CCF3}"/>
                  </a:ext>
                </a:extLst>
              </p14:cNvPr>
              <p14:cNvContentPartPr/>
              <p14:nvPr/>
            </p14:nvContentPartPr>
            <p14:xfrm>
              <a:off x="6223079" y="2787277"/>
              <a:ext cx="754560" cy="972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8D056F4F-438E-C4AF-C834-968B0FC1CC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69079" y="2679637"/>
                <a:ext cx="862200" cy="2253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B49DB9D6-33A1-9059-E354-06F5F70153F1}"/>
              </a:ext>
            </a:extLst>
          </p:cNvPr>
          <p:cNvCxnSpPr>
            <a:cxnSpLocks/>
          </p:cNvCxnSpPr>
          <p:nvPr/>
        </p:nvCxnSpPr>
        <p:spPr>
          <a:xfrm flipV="1">
            <a:off x="2842373" y="1251751"/>
            <a:ext cx="4969977" cy="6901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53205878-22A9-DBD4-C0DE-758D6D79B719}"/>
              </a:ext>
            </a:extLst>
          </p:cNvPr>
          <p:cNvCxnSpPr>
            <a:cxnSpLocks/>
          </p:cNvCxnSpPr>
          <p:nvPr/>
        </p:nvCxnSpPr>
        <p:spPr>
          <a:xfrm>
            <a:off x="2842373" y="1970860"/>
            <a:ext cx="5193437" cy="479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73096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128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34470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free(0x500c010):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Hvad</a:t>
            </a:r>
            <a:r>
              <a:rPr lang="en-150" sz="1600" dirty="0"/>
              <a:t> med </a:t>
            </a:r>
            <a:r>
              <a:rPr lang="en-150" sz="1600" dirty="0" err="1"/>
              <a:t>disse</a:t>
            </a:r>
            <a:r>
              <a:rPr lang="en-150" sz="1600" dirty="0"/>
              <a:t> </a:t>
            </a:r>
            <a:r>
              <a:rPr lang="en-150" sz="1600" dirty="0" err="1"/>
              <a:t>værdier</a:t>
            </a:r>
            <a:r>
              <a:rPr lang="en-150" sz="1600" dirty="0"/>
              <a:t>?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I bin 0x13: 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0001 00</a:t>
            </a:r>
            <a:r>
              <a:rPr lang="en-150" sz="1600" dirty="0">
                <a:highlight>
                  <a:srgbClr val="FF00FF"/>
                </a:highlight>
              </a:rPr>
              <a:t>1</a:t>
            </a:r>
            <a:r>
              <a:rPr lang="en-150" sz="1600" dirty="0"/>
              <a:t>1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Men den </a:t>
            </a:r>
            <a:r>
              <a:rPr lang="en-150" sz="1600" dirty="0" err="1">
                <a:highlight>
                  <a:srgbClr val="FF00FF"/>
                </a:highlight>
              </a:rPr>
              <a:t>forrige</a:t>
            </a:r>
            <a:r>
              <a:rPr lang="en-150" sz="1600" dirty="0"/>
              <a:t> er </a:t>
            </a:r>
            <a:r>
              <a:rPr lang="en-150" sz="1600" dirty="0" err="1"/>
              <a:t>ikke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. </a:t>
            </a:r>
            <a:r>
              <a:rPr lang="en-150" sz="1600" dirty="0" err="1"/>
              <a:t>Derfor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den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nye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være</a:t>
            </a:r>
            <a:r>
              <a:rPr lang="en-150" sz="1600" dirty="0"/>
              <a:t>: 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0001 00</a:t>
            </a:r>
            <a:r>
              <a:rPr lang="en-150" sz="1600" b="1" dirty="0"/>
              <a:t>0</a:t>
            </a:r>
            <a:r>
              <a:rPr lang="en-150" sz="1600" dirty="0"/>
              <a:t>1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I hex er det 0x11 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35319" y="3567037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1319" y="3459397"/>
                <a:ext cx="7588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0EEB2812-F413-3CDF-7776-222B4665BAFA}"/>
                  </a:ext>
                </a:extLst>
              </p14:cNvPr>
              <p14:cNvContentPartPr/>
              <p14:nvPr/>
            </p14:nvContentPartPr>
            <p14:xfrm>
              <a:off x="6223079" y="3950437"/>
              <a:ext cx="752760" cy="2736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0EEB2812-F413-3CDF-7776-222B4665BA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69079" y="3842437"/>
                <a:ext cx="8604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8D056F4F-438E-C4AF-C834-968B0FC1CCF3}"/>
                  </a:ext>
                </a:extLst>
              </p14:cNvPr>
              <p14:cNvContentPartPr/>
              <p14:nvPr/>
            </p14:nvContentPartPr>
            <p14:xfrm>
              <a:off x="6223079" y="2787277"/>
              <a:ext cx="754560" cy="972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8D056F4F-438E-C4AF-C834-968B0FC1CC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69079" y="2679637"/>
                <a:ext cx="862200" cy="2253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B49DB9D6-33A1-9059-E354-06F5F70153F1}"/>
              </a:ext>
            </a:extLst>
          </p:cNvPr>
          <p:cNvCxnSpPr>
            <a:cxnSpLocks/>
          </p:cNvCxnSpPr>
          <p:nvPr/>
        </p:nvCxnSpPr>
        <p:spPr>
          <a:xfrm flipV="1">
            <a:off x="2842373" y="1251751"/>
            <a:ext cx="4969977" cy="6901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53205878-22A9-DBD4-C0DE-758D6D79B719}"/>
              </a:ext>
            </a:extLst>
          </p:cNvPr>
          <p:cNvCxnSpPr>
            <a:cxnSpLocks/>
          </p:cNvCxnSpPr>
          <p:nvPr/>
        </p:nvCxnSpPr>
        <p:spPr>
          <a:xfrm>
            <a:off x="2842373" y="1970860"/>
            <a:ext cx="5193437" cy="479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57426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129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123110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free(0x500c010):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Hvad</a:t>
            </a:r>
            <a:r>
              <a:rPr lang="en-150" sz="1600" dirty="0"/>
              <a:t> med </a:t>
            </a:r>
            <a:r>
              <a:rPr lang="en-150" sz="1600" dirty="0" err="1"/>
              <a:t>disse</a:t>
            </a:r>
            <a:r>
              <a:rPr lang="en-150" sz="1600" dirty="0"/>
              <a:t> </a:t>
            </a:r>
            <a:r>
              <a:rPr lang="en-150" sz="1600" dirty="0" err="1"/>
              <a:t>værdier</a:t>
            </a:r>
            <a:r>
              <a:rPr lang="en-150" sz="1600" dirty="0"/>
              <a:t>?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35319" y="3567037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1319" y="3459397"/>
                <a:ext cx="7588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0EEB2812-F413-3CDF-7776-222B4665BAFA}"/>
                  </a:ext>
                </a:extLst>
              </p14:cNvPr>
              <p14:cNvContentPartPr/>
              <p14:nvPr/>
            </p14:nvContentPartPr>
            <p14:xfrm>
              <a:off x="6223079" y="3950437"/>
              <a:ext cx="752760" cy="2736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0EEB2812-F413-3CDF-7776-222B4665BA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69079" y="3842437"/>
                <a:ext cx="8604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8D056F4F-438E-C4AF-C834-968B0FC1CCF3}"/>
                  </a:ext>
                </a:extLst>
              </p14:cNvPr>
              <p14:cNvContentPartPr/>
              <p14:nvPr/>
            </p14:nvContentPartPr>
            <p14:xfrm>
              <a:off x="6223079" y="2787277"/>
              <a:ext cx="754560" cy="972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8D056F4F-438E-C4AF-C834-968B0FC1CC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69079" y="2679637"/>
                <a:ext cx="862200" cy="2253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B49DB9D6-33A1-9059-E354-06F5F70153F1}"/>
              </a:ext>
            </a:extLst>
          </p:cNvPr>
          <p:cNvCxnSpPr>
            <a:cxnSpLocks/>
          </p:cNvCxnSpPr>
          <p:nvPr/>
        </p:nvCxnSpPr>
        <p:spPr>
          <a:xfrm>
            <a:off x="2842373" y="1941881"/>
            <a:ext cx="4969977" cy="2381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53205878-22A9-DBD4-C0DE-758D6D79B719}"/>
              </a:ext>
            </a:extLst>
          </p:cNvPr>
          <p:cNvCxnSpPr>
            <a:cxnSpLocks/>
          </p:cNvCxnSpPr>
          <p:nvPr/>
        </p:nvCxnSpPr>
        <p:spPr>
          <a:xfrm>
            <a:off x="2842373" y="1970860"/>
            <a:ext cx="4969977" cy="34800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90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17276-4722-2D37-4CA0-344D2125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Godt</a:t>
            </a:r>
            <a:r>
              <a:rPr lang="en-150" dirty="0"/>
              <a:t> at vide </a:t>
            </a:r>
            <a:r>
              <a:rPr lang="en-150" dirty="0" err="1"/>
              <a:t>inden</a:t>
            </a:r>
            <a:r>
              <a:rPr lang="en-150" dirty="0"/>
              <a:t> vi </a:t>
            </a:r>
            <a:r>
              <a:rPr lang="en-150" dirty="0" err="1"/>
              <a:t>går</a:t>
            </a:r>
            <a:r>
              <a:rPr lang="en-150" dirty="0"/>
              <a:t> </a:t>
            </a:r>
            <a:r>
              <a:rPr lang="en-150" dirty="0" err="1"/>
              <a:t>i</a:t>
            </a:r>
            <a:r>
              <a:rPr lang="en-150" dirty="0"/>
              <a:t> gang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268110-3E6A-A152-0DFD-2A7D01812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3" y="1117485"/>
            <a:ext cx="11012488" cy="4673600"/>
          </a:xfrm>
        </p:spPr>
        <p:txBody>
          <a:bodyPr/>
          <a:lstStyle/>
          <a:p>
            <a:r>
              <a:rPr lang="en-150" dirty="0" err="1"/>
              <a:t>Hoben</a:t>
            </a:r>
            <a:r>
              <a:rPr lang="en-150" dirty="0"/>
              <a:t> </a:t>
            </a:r>
            <a:r>
              <a:rPr lang="en-150" dirty="0" err="1"/>
              <a:t>vokser</a:t>
            </a:r>
            <a:r>
              <a:rPr lang="en-150" dirty="0"/>
              <a:t> </a:t>
            </a:r>
            <a:r>
              <a:rPr lang="en-150" dirty="0" err="1"/>
              <a:t>opad</a:t>
            </a:r>
            <a:r>
              <a:rPr lang="en-150" dirty="0"/>
              <a:t> </a:t>
            </a:r>
            <a:r>
              <a:rPr lang="en-150" dirty="0" err="1"/>
              <a:t>fra</a:t>
            </a:r>
            <a:r>
              <a:rPr lang="en-150" dirty="0"/>
              <a:t> </a:t>
            </a:r>
            <a:r>
              <a:rPr lang="en-150" dirty="0" err="1"/>
              <a:t>bunden</a:t>
            </a:r>
            <a:r>
              <a:rPr lang="en-150" dirty="0"/>
              <a:t> </a:t>
            </a:r>
            <a:r>
              <a:rPr lang="en-150" dirty="0" err="1"/>
              <a:t>af</a:t>
            </a:r>
            <a:endParaRPr lang="en-150" dirty="0"/>
          </a:p>
          <a:p>
            <a:r>
              <a:rPr lang="en-150" dirty="0"/>
              <a:t>Alle </a:t>
            </a:r>
            <a:r>
              <a:rPr lang="en-150" dirty="0" err="1"/>
              <a:t>eksamensopgaver</a:t>
            </a:r>
            <a:r>
              <a:rPr lang="en-150" dirty="0"/>
              <a:t> </a:t>
            </a:r>
            <a:r>
              <a:rPr lang="en-150" dirty="0" err="1"/>
              <a:t>har</a:t>
            </a:r>
            <a:r>
              <a:rPr lang="en-150" dirty="0"/>
              <a:t> </a:t>
            </a:r>
            <a:r>
              <a:rPr lang="en-150" dirty="0" err="1"/>
              <a:t>indtil</a:t>
            </a:r>
            <a:r>
              <a:rPr lang="en-150" dirty="0"/>
              <a:t> </a:t>
            </a:r>
            <a:r>
              <a:rPr lang="en-150" dirty="0" err="1"/>
              <a:t>videre</a:t>
            </a:r>
            <a:r>
              <a:rPr lang="en-150" dirty="0"/>
              <a:t> </a:t>
            </a:r>
            <a:r>
              <a:rPr lang="en-150" dirty="0" err="1"/>
              <a:t>gjort</a:t>
            </a:r>
            <a:br>
              <a:rPr lang="en-150" dirty="0"/>
            </a:br>
            <a:r>
              <a:rPr lang="en-150" dirty="0" err="1"/>
              <a:t>brugt</a:t>
            </a:r>
            <a:r>
              <a:rPr lang="en-150" dirty="0"/>
              <a:t> </a:t>
            </a:r>
            <a:r>
              <a:rPr lang="en-150" dirty="0" err="1"/>
              <a:t>af</a:t>
            </a:r>
            <a:r>
              <a:rPr lang="en-150" dirty="0"/>
              <a:t> </a:t>
            </a:r>
            <a:r>
              <a:rPr lang="en-150" dirty="0" err="1"/>
              <a:t>en</a:t>
            </a:r>
            <a:r>
              <a:rPr lang="en-150" dirty="0"/>
              <a:t> </a:t>
            </a:r>
            <a:r>
              <a:rPr lang="en-150" i="1" dirty="0"/>
              <a:t>implicit free list. </a:t>
            </a:r>
          </a:p>
          <a:p>
            <a:endParaRPr lang="en-150" i="1" dirty="0"/>
          </a:p>
          <a:p>
            <a:endParaRPr lang="en-150" i="1" dirty="0"/>
          </a:p>
          <a:p>
            <a:r>
              <a:rPr lang="en-150" dirty="0" err="1"/>
              <a:t>Hver</a:t>
            </a:r>
            <a:r>
              <a:rPr lang="en-150" dirty="0"/>
              <a:t> </a:t>
            </a:r>
            <a:r>
              <a:rPr lang="en-150" dirty="0" err="1"/>
              <a:t>blok</a:t>
            </a:r>
            <a:r>
              <a:rPr lang="en-150" dirty="0"/>
              <a:t> </a:t>
            </a:r>
            <a:r>
              <a:rPr lang="en-150" dirty="0" err="1"/>
              <a:t>har</a:t>
            </a:r>
            <a:r>
              <a:rPr lang="en-150" dirty="0"/>
              <a:t> </a:t>
            </a:r>
            <a:r>
              <a:rPr lang="en-150" dirty="0" err="1"/>
              <a:t>en</a:t>
            </a:r>
            <a:r>
              <a:rPr lang="en-150" dirty="0"/>
              <a:t> </a:t>
            </a:r>
            <a:r>
              <a:rPr lang="en-150" i="1" dirty="0"/>
              <a:t>header </a:t>
            </a:r>
            <a:r>
              <a:rPr lang="en-150" dirty="0" err="1"/>
              <a:t>og</a:t>
            </a:r>
            <a:r>
              <a:rPr lang="en-150" dirty="0"/>
              <a:t> </a:t>
            </a:r>
            <a:r>
              <a:rPr lang="en-150" dirty="0" err="1"/>
              <a:t>en</a:t>
            </a:r>
            <a:r>
              <a:rPr lang="en-150" dirty="0"/>
              <a:t> </a:t>
            </a:r>
            <a:r>
              <a:rPr lang="en-150" i="1" dirty="0"/>
              <a:t>footer</a:t>
            </a:r>
            <a:endParaRPr lang="en-150" dirty="0"/>
          </a:p>
          <a:p>
            <a:r>
              <a:rPr lang="en-150" dirty="0" err="1"/>
              <a:t>Headeren</a:t>
            </a:r>
            <a:r>
              <a:rPr lang="en-150" dirty="0"/>
              <a:t> </a:t>
            </a:r>
            <a:r>
              <a:rPr lang="en-150" dirty="0" err="1"/>
              <a:t>og</a:t>
            </a:r>
            <a:r>
              <a:rPr lang="en-150" dirty="0"/>
              <a:t> </a:t>
            </a:r>
            <a:r>
              <a:rPr lang="en-150" dirty="0" err="1"/>
              <a:t>footeren</a:t>
            </a:r>
            <a:r>
              <a:rPr lang="en-150" dirty="0"/>
              <a:t> for </a:t>
            </a:r>
            <a:r>
              <a:rPr lang="en-150" dirty="0" err="1"/>
              <a:t>samme</a:t>
            </a:r>
            <a:r>
              <a:rPr lang="en-150" dirty="0"/>
              <a:t> </a:t>
            </a:r>
            <a:r>
              <a:rPr lang="en-150" dirty="0" err="1"/>
              <a:t>blok</a:t>
            </a:r>
            <a:r>
              <a:rPr lang="en-150" dirty="0"/>
              <a:t> </a:t>
            </a:r>
            <a:r>
              <a:rPr lang="en-150" dirty="0" err="1"/>
              <a:t>har</a:t>
            </a:r>
            <a:r>
              <a:rPr lang="en-150" dirty="0"/>
              <a:t> </a:t>
            </a:r>
            <a:r>
              <a:rPr lang="en-150" i="1" dirty="0" err="1"/>
              <a:t>altid</a:t>
            </a:r>
            <a:r>
              <a:rPr lang="en-150" i="1" dirty="0"/>
              <a:t> </a:t>
            </a:r>
            <a:r>
              <a:rPr lang="en-150" dirty="0" err="1"/>
              <a:t>samme</a:t>
            </a:r>
            <a:r>
              <a:rPr lang="en-150" dirty="0"/>
              <a:t> </a:t>
            </a:r>
            <a:r>
              <a:rPr lang="en-150" dirty="0" err="1"/>
              <a:t>værdi</a:t>
            </a:r>
            <a:endParaRPr lang="en-150" dirty="0"/>
          </a:p>
          <a:p>
            <a:r>
              <a:rPr lang="en-150" dirty="0" err="1"/>
              <a:t>Blokkens</a:t>
            </a:r>
            <a:r>
              <a:rPr lang="en-150" dirty="0"/>
              <a:t> </a:t>
            </a:r>
            <a:r>
              <a:rPr lang="en-150" dirty="0" err="1"/>
              <a:t>størrelse</a:t>
            </a:r>
            <a:r>
              <a:rPr lang="en-150" dirty="0"/>
              <a:t> </a:t>
            </a:r>
            <a:r>
              <a:rPr lang="en-150" dirty="0" err="1"/>
              <a:t>går</a:t>
            </a:r>
            <a:r>
              <a:rPr lang="en-150" dirty="0"/>
              <a:t> op </a:t>
            </a:r>
            <a:r>
              <a:rPr lang="en-150" dirty="0" err="1"/>
              <a:t>i</a:t>
            </a:r>
            <a:r>
              <a:rPr lang="en-150" dirty="0"/>
              <a:t> 8 (</a:t>
            </a:r>
            <a:r>
              <a:rPr lang="en-150" dirty="0" err="1"/>
              <a:t>blokkens</a:t>
            </a:r>
            <a:r>
              <a:rPr lang="en-150" dirty="0"/>
              <a:t> </a:t>
            </a:r>
            <a:r>
              <a:rPr lang="en-150" dirty="0" err="1"/>
              <a:t>størrelse</a:t>
            </a:r>
            <a:r>
              <a:rPr lang="en-150" dirty="0"/>
              <a:t> modulo 8 er 0)</a:t>
            </a:r>
          </a:p>
          <a:p>
            <a:r>
              <a:rPr lang="en-150" dirty="0" err="1"/>
              <a:t>Når</a:t>
            </a:r>
            <a:r>
              <a:rPr lang="en-150" dirty="0"/>
              <a:t> man </a:t>
            </a:r>
            <a:r>
              <a:rPr lang="en-150" dirty="0" err="1"/>
              <a:t>aflæser</a:t>
            </a:r>
            <a:r>
              <a:rPr lang="en-150" dirty="0"/>
              <a:t> </a:t>
            </a:r>
            <a:r>
              <a:rPr lang="en-150" dirty="0" err="1"/>
              <a:t>størrelsen</a:t>
            </a:r>
            <a:r>
              <a:rPr lang="en-150" dirty="0"/>
              <a:t> </a:t>
            </a:r>
            <a:r>
              <a:rPr lang="en-150" dirty="0" err="1"/>
              <a:t>på</a:t>
            </a:r>
            <a:r>
              <a:rPr lang="en-150" dirty="0"/>
              <a:t> </a:t>
            </a:r>
            <a:r>
              <a:rPr lang="en-150" dirty="0" err="1"/>
              <a:t>en</a:t>
            </a:r>
            <a:r>
              <a:rPr lang="en-150" dirty="0"/>
              <a:t> </a:t>
            </a:r>
            <a:r>
              <a:rPr lang="en-150" dirty="0" err="1"/>
              <a:t>blok</a:t>
            </a:r>
            <a:r>
              <a:rPr lang="en-150" dirty="0"/>
              <a:t> </a:t>
            </a:r>
            <a:r>
              <a:rPr lang="en-150" dirty="0" err="1"/>
              <a:t>sætter</a:t>
            </a:r>
            <a:r>
              <a:rPr lang="en-150" dirty="0"/>
              <a:t> man de </a:t>
            </a:r>
            <a:r>
              <a:rPr lang="en-150" dirty="0" err="1"/>
              <a:t>sidste</a:t>
            </a:r>
            <a:r>
              <a:rPr lang="en-150" dirty="0"/>
              <a:t> 3 bit </a:t>
            </a:r>
            <a:r>
              <a:rPr lang="en-150" dirty="0" err="1"/>
              <a:t>til</a:t>
            </a:r>
            <a:r>
              <a:rPr lang="en-150" dirty="0"/>
              <a:t> 0.</a:t>
            </a:r>
            <a:br>
              <a:rPr lang="en-150" dirty="0"/>
            </a:br>
            <a:endParaRPr lang="en-15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E45BD2-0185-8082-40ED-C65326A0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0EF575E-5D9F-07C3-BDED-BA6F7D8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13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17228DC5-7CAA-B0DB-3773-F5BD39FCF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347" y="2085316"/>
            <a:ext cx="3273515" cy="15155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A2AD00E5-AD6B-48CE-83FF-B69B853A6E12}"/>
                  </a:ext>
                </a:extLst>
              </p14:cNvPr>
              <p14:cNvContentPartPr/>
              <p14:nvPr/>
            </p14:nvContentPartPr>
            <p14:xfrm>
              <a:off x="10626365" y="2328997"/>
              <a:ext cx="335880" cy="1222200"/>
            </p14:xfrm>
          </p:contentPart>
        </mc:Choice>
        <mc:Fallback xmlns=""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A2AD00E5-AD6B-48CE-83FF-B69B853A6E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08725" y="2311357"/>
                <a:ext cx="371520" cy="12578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Billede 8">
            <a:extLst>
              <a:ext uri="{FF2B5EF4-FFF2-40B4-BE49-F238E27FC236}">
                <a16:creationId xmlns:a16="http://schemas.microsoft.com/office/drawing/2014/main" id="{5807D1C2-3254-15A7-48F9-619CE1922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715" y="2328997"/>
            <a:ext cx="3351455" cy="7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7222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130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free(0x500c010):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Hvad</a:t>
            </a:r>
            <a:r>
              <a:rPr lang="en-150" sz="1600" dirty="0"/>
              <a:t> med </a:t>
            </a:r>
            <a:r>
              <a:rPr lang="en-150" sz="1600" dirty="0" err="1"/>
              <a:t>disse</a:t>
            </a:r>
            <a:r>
              <a:rPr lang="en-150" sz="1600" dirty="0"/>
              <a:t> </a:t>
            </a:r>
            <a:r>
              <a:rPr lang="en-150" sz="1600" dirty="0" err="1"/>
              <a:t>værdier</a:t>
            </a:r>
            <a:r>
              <a:rPr lang="en-150" sz="1600" dirty="0"/>
              <a:t>?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Ændrer</a:t>
            </a:r>
            <a:r>
              <a:rPr lang="en-150" sz="1600" dirty="0"/>
              <a:t> sig </a:t>
            </a:r>
            <a:r>
              <a:rPr lang="en-150" sz="1600" dirty="0" err="1"/>
              <a:t>ikke</a:t>
            </a:r>
            <a:r>
              <a:rPr lang="en-150" sz="1600" dirty="0"/>
              <a:t>. 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35319" y="3567037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1319" y="3459397"/>
                <a:ext cx="7588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0EEB2812-F413-3CDF-7776-222B4665BAFA}"/>
                  </a:ext>
                </a:extLst>
              </p14:cNvPr>
              <p14:cNvContentPartPr/>
              <p14:nvPr/>
            </p14:nvContentPartPr>
            <p14:xfrm>
              <a:off x="6223079" y="3950437"/>
              <a:ext cx="752760" cy="2736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0EEB2812-F413-3CDF-7776-222B4665BA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69079" y="3842437"/>
                <a:ext cx="8604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8D056F4F-438E-C4AF-C834-968B0FC1CCF3}"/>
                  </a:ext>
                </a:extLst>
              </p14:cNvPr>
              <p14:cNvContentPartPr/>
              <p14:nvPr/>
            </p14:nvContentPartPr>
            <p14:xfrm>
              <a:off x="6223079" y="2787277"/>
              <a:ext cx="754560" cy="972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8D056F4F-438E-C4AF-C834-968B0FC1CC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69079" y="2679637"/>
                <a:ext cx="862200" cy="2253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B49DB9D6-33A1-9059-E354-06F5F70153F1}"/>
              </a:ext>
            </a:extLst>
          </p:cNvPr>
          <p:cNvCxnSpPr>
            <a:cxnSpLocks/>
          </p:cNvCxnSpPr>
          <p:nvPr/>
        </p:nvCxnSpPr>
        <p:spPr>
          <a:xfrm>
            <a:off x="2842373" y="1941881"/>
            <a:ext cx="4969977" cy="2381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53205878-22A9-DBD4-C0DE-758D6D79B719}"/>
              </a:ext>
            </a:extLst>
          </p:cNvPr>
          <p:cNvCxnSpPr>
            <a:cxnSpLocks/>
          </p:cNvCxnSpPr>
          <p:nvPr/>
        </p:nvCxnSpPr>
        <p:spPr>
          <a:xfrm>
            <a:off x="2842373" y="1970860"/>
            <a:ext cx="4969977" cy="34800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48560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131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Nu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realloc</a:t>
            </a:r>
            <a:r>
              <a:rPr lang="en-150" sz="1600" dirty="0"/>
              <a:t>(0x500c000, 12):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53075" y="5085119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075" y="4977479"/>
                <a:ext cx="75888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23934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132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Nu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realloc</a:t>
            </a:r>
            <a:r>
              <a:rPr lang="en-150" sz="1600" dirty="0"/>
              <a:t>(0x500c000, 12):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Finder header </a:t>
            </a:r>
            <a:r>
              <a:rPr lang="en-150" sz="1600" dirty="0" err="1"/>
              <a:t>og</a:t>
            </a:r>
            <a:r>
              <a:rPr lang="en-150" sz="1600" dirty="0"/>
              <a:t> footer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53075" y="5085119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075" y="4977479"/>
                <a:ext cx="75888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14:cNvPr>
              <p14:cNvContentPartPr/>
              <p14:nvPr/>
            </p14:nvContentPartPr>
            <p14:xfrm>
              <a:off x="7803245" y="5334997"/>
              <a:ext cx="1179360" cy="10800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49245" y="5226997"/>
                <a:ext cx="12870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8771F720-77AA-1E29-929A-EDF03EE6A079}"/>
                  </a:ext>
                </a:extLst>
              </p14:cNvPr>
              <p14:cNvContentPartPr/>
              <p14:nvPr/>
            </p14:nvContentPartPr>
            <p14:xfrm>
              <a:off x="7875245" y="4198117"/>
              <a:ext cx="738360" cy="11808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8771F720-77AA-1E29-929A-EDF03EE6A0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21245" y="4090477"/>
                <a:ext cx="846000" cy="3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534488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133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270843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Nu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realloc</a:t>
            </a:r>
            <a:r>
              <a:rPr lang="en-150" sz="1600" dirty="0"/>
              <a:t>(0x500c000, 12):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Finder header </a:t>
            </a:r>
            <a:r>
              <a:rPr lang="en-150" sz="1600" dirty="0" err="1"/>
              <a:t>og</a:t>
            </a:r>
            <a:r>
              <a:rPr lang="en-150" sz="1600" dirty="0"/>
              <a:t> footer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Laver </a:t>
            </a:r>
            <a:r>
              <a:rPr lang="en-150" sz="1600" dirty="0" err="1"/>
              <a:t>headerens</a:t>
            </a:r>
            <a:r>
              <a:rPr lang="en-150" sz="1600" dirty="0"/>
              <a:t>/</a:t>
            </a:r>
            <a:r>
              <a:rPr lang="en-150" sz="1600" dirty="0" err="1"/>
              <a:t>footerens</a:t>
            </a:r>
            <a:r>
              <a:rPr lang="en-150" sz="1600" dirty="0"/>
              <a:t> </a:t>
            </a:r>
            <a:r>
              <a:rPr lang="en-150" sz="1600" dirty="0" err="1"/>
              <a:t>værdi</a:t>
            </a:r>
            <a:r>
              <a:rPr lang="en-150" sz="1600" dirty="0"/>
              <a:t> 0x13 om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:</a:t>
            </a:r>
            <a:br>
              <a:rPr lang="en-150" sz="1600" dirty="0"/>
            </a:br>
            <a:br>
              <a:rPr lang="en-150" sz="1600" dirty="0"/>
            </a:br>
            <a:r>
              <a:rPr lang="en-150" sz="1600" dirty="0"/>
              <a:t>0001 0011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53075" y="5085119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075" y="4977479"/>
                <a:ext cx="75888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14:cNvPr>
              <p14:cNvContentPartPr/>
              <p14:nvPr/>
            </p14:nvContentPartPr>
            <p14:xfrm>
              <a:off x="7803245" y="5334997"/>
              <a:ext cx="1179360" cy="10800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49245" y="5226997"/>
                <a:ext cx="12870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8771F720-77AA-1E29-929A-EDF03EE6A079}"/>
                  </a:ext>
                </a:extLst>
              </p14:cNvPr>
              <p14:cNvContentPartPr/>
              <p14:nvPr/>
            </p14:nvContentPartPr>
            <p14:xfrm>
              <a:off x="7875245" y="4198117"/>
              <a:ext cx="738360" cy="11808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8771F720-77AA-1E29-929A-EDF03EE6A0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21245" y="4090477"/>
                <a:ext cx="846000" cy="3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697624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134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541686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Nu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realloc</a:t>
            </a:r>
            <a:r>
              <a:rPr lang="en-150" sz="1600" dirty="0"/>
              <a:t>(0x500c000, 12):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Finder header </a:t>
            </a:r>
            <a:r>
              <a:rPr lang="en-150" sz="1600" dirty="0" err="1"/>
              <a:t>og</a:t>
            </a:r>
            <a:r>
              <a:rPr lang="en-150" sz="1600" dirty="0"/>
              <a:t> footer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Laver </a:t>
            </a:r>
            <a:r>
              <a:rPr lang="en-150" sz="1600" dirty="0" err="1"/>
              <a:t>headerens</a:t>
            </a:r>
            <a:r>
              <a:rPr lang="en-150" sz="1600" dirty="0"/>
              <a:t>/</a:t>
            </a:r>
            <a:r>
              <a:rPr lang="en-150" sz="1600" dirty="0" err="1"/>
              <a:t>footerens</a:t>
            </a:r>
            <a:r>
              <a:rPr lang="en-150" sz="1600" dirty="0"/>
              <a:t> </a:t>
            </a:r>
            <a:r>
              <a:rPr lang="en-150" sz="1600" dirty="0" err="1"/>
              <a:t>værdi</a:t>
            </a:r>
            <a:r>
              <a:rPr lang="en-150" sz="1600" dirty="0"/>
              <a:t> 0x13 om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:</a:t>
            </a:r>
            <a:br>
              <a:rPr lang="en-150" sz="1600" dirty="0"/>
            </a:br>
            <a:br>
              <a:rPr lang="en-150" sz="1600" dirty="0"/>
            </a:br>
            <a:r>
              <a:rPr lang="en-150" sz="1600" dirty="0"/>
              <a:t>0001 0011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lang="en-150" sz="1600" dirty="0" err="1"/>
              <a:t>Aflæser</a:t>
            </a:r>
            <a:r>
              <a:rPr lang="en-150" sz="1600" dirty="0"/>
              <a:t> info </a:t>
            </a:r>
            <a:r>
              <a:rPr lang="en-150" sz="1600" dirty="0" err="1"/>
              <a:t>ud</a:t>
            </a:r>
            <a:r>
              <a:rPr lang="en-150" sz="1600" dirty="0"/>
              <a:t> </a:t>
            </a:r>
            <a:r>
              <a:rPr lang="en-150" sz="1600" dirty="0" err="1"/>
              <a:t>af</a:t>
            </a:r>
            <a:r>
              <a:rPr lang="en-150" sz="1600" dirty="0"/>
              <a:t> </a:t>
            </a:r>
            <a:r>
              <a:rPr lang="en-150" sz="1600" dirty="0" err="1"/>
              <a:t>bitsene</a:t>
            </a:r>
            <a:r>
              <a:rPr lang="en-150" sz="1600" dirty="0"/>
              <a:t>: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er </a:t>
            </a:r>
            <a:r>
              <a:rPr lang="en-150" sz="1600" dirty="0" err="1"/>
              <a:t>allokeret</a:t>
            </a:r>
            <a:endParaRPr lang="en-150" sz="1600" dirty="0"/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Denne </a:t>
            </a:r>
            <a:r>
              <a:rPr lang="en-150" sz="1600" dirty="0" err="1"/>
              <a:t>blok</a:t>
            </a:r>
            <a:r>
              <a:rPr lang="en-150" sz="1600" dirty="0"/>
              <a:t> er </a:t>
            </a:r>
            <a:r>
              <a:rPr lang="en-150" sz="1600" dirty="0" err="1"/>
              <a:t>allokeret</a:t>
            </a:r>
            <a:endParaRPr lang="en-150" sz="1600" dirty="0"/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Størrelsen</a:t>
            </a:r>
            <a:r>
              <a:rPr lang="en-150" sz="1600" dirty="0"/>
              <a:t> er 0001 0000 = 16 bloke </a:t>
            </a:r>
            <a:r>
              <a:rPr lang="en-150" sz="1600" dirty="0" err="1"/>
              <a:t>i</a:t>
            </a:r>
            <a:r>
              <a:rPr lang="en-150" sz="1600" dirty="0"/>
              <a:t> decimal.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Med 32 bit pr </a:t>
            </a:r>
            <a:r>
              <a:rPr lang="en-150" sz="1600" i="1" dirty="0" err="1"/>
              <a:t>række</a:t>
            </a:r>
            <a:r>
              <a:rPr lang="en-150" sz="1600" i="1" dirty="0"/>
              <a:t>, </a:t>
            </a:r>
            <a:r>
              <a:rPr lang="en-150" sz="1600" dirty="0"/>
              <a:t>er der 4 bytes pr. </a:t>
            </a:r>
            <a:r>
              <a:rPr lang="en-150" sz="1600" dirty="0" err="1"/>
              <a:t>række</a:t>
            </a:r>
            <a:endParaRPr lang="en-150" sz="1600" dirty="0"/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16/4 = 4 </a:t>
            </a:r>
            <a:r>
              <a:rPr lang="en-150" sz="1600" dirty="0" err="1"/>
              <a:t>rækker</a:t>
            </a:r>
            <a:endParaRPr lang="en-150" sz="1600" dirty="0"/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Blokken</a:t>
            </a:r>
            <a:r>
              <a:rPr lang="en-150" sz="1600" dirty="0"/>
              <a:t> er 4 </a:t>
            </a:r>
            <a:r>
              <a:rPr lang="en-150" sz="1600" dirty="0" err="1"/>
              <a:t>rækker</a:t>
            </a:r>
            <a:r>
              <a:rPr lang="en-150" sz="1600" dirty="0"/>
              <a:t> </a:t>
            </a:r>
            <a:r>
              <a:rPr lang="en-150" sz="1600" dirty="0" err="1"/>
              <a:t>inkl</a:t>
            </a:r>
            <a:r>
              <a:rPr lang="en-150" sz="1600" dirty="0"/>
              <a:t> header </a:t>
            </a:r>
            <a:r>
              <a:rPr lang="en-150" sz="1600" dirty="0" err="1"/>
              <a:t>og</a:t>
            </a:r>
            <a:r>
              <a:rPr lang="en-150" sz="1600" dirty="0"/>
              <a:t> footer. (Det passer </a:t>
            </a:r>
            <a:r>
              <a:rPr lang="en-150" sz="1600" dirty="0" err="1"/>
              <a:t>også</a:t>
            </a:r>
            <a:r>
              <a:rPr lang="en-150" sz="1600" dirty="0"/>
              <a:t> </a:t>
            </a:r>
            <a:r>
              <a:rPr lang="en-150" sz="1600" dirty="0" err="1"/>
              <a:t>hvis</a:t>
            </a:r>
            <a:r>
              <a:rPr lang="en-150" sz="1600" dirty="0"/>
              <a:t> vi </a:t>
            </a:r>
            <a:r>
              <a:rPr lang="en-150" sz="1600" dirty="0" err="1"/>
              <a:t>tæller</a:t>
            </a:r>
            <a:r>
              <a:rPr lang="en-150" sz="1600" dirty="0"/>
              <a:t> </a:t>
            </a:r>
            <a:r>
              <a:rPr lang="en-150" sz="1600" dirty="0" err="1"/>
              <a:t>efter</a:t>
            </a:r>
            <a:r>
              <a:rPr lang="en-150" sz="1600" dirty="0"/>
              <a:t>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53075" y="5085119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075" y="4977479"/>
                <a:ext cx="75888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14:cNvPr>
              <p14:cNvContentPartPr/>
              <p14:nvPr/>
            </p14:nvContentPartPr>
            <p14:xfrm>
              <a:off x="7803245" y="5334997"/>
              <a:ext cx="1179360" cy="10800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49245" y="5226997"/>
                <a:ext cx="12870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8771F720-77AA-1E29-929A-EDF03EE6A079}"/>
                  </a:ext>
                </a:extLst>
              </p14:cNvPr>
              <p14:cNvContentPartPr/>
              <p14:nvPr/>
            </p14:nvContentPartPr>
            <p14:xfrm>
              <a:off x="7875245" y="4198117"/>
              <a:ext cx="738360" cy="11808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8771F720-77AA-1E29-929A-EDF03EE6A0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21245" y="4090477"/>
                <a:ext cx="846000" cy="3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901437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135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123110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Nu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realloc</a:t>
            </a:r>
            <a:r>
              <a:rPr lang="en-150" sz="1600" dirty="0"/>
              <a:t>(0x500c000, 12):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Hvor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den nye header </a:t>
            </a:r>
            <a:r>
              <a:rPr lang="en-150" sz="1600" dirty="0" err="1"/>
              <a:t>være</a:t>
            </a:r>
            <a:r>
              <a:rPr lang="en-150" sz="1600" dirty="0"/>
              <a:t>?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53075" y="5085119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075" y="4977479"/>
                <a:ext cx="75888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14:cNvPr>
              <p14:cNvContentPartPr/>
              <p14:nvPr/>
            </p14:nvContentPartPr>
            <p14:xfrm>
              <a:off x="7803245" y="5334997"/>
              <a:ext cx="1179360" cy="10800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49245" y="5226997"/>
                <a:ext cx="1287000" cy="3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036177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136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295465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Nu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realloc</a:t>
            </a:r>
            <a:r>
              <a:rPr lang="en-150" sz="1600" dirty="0"/>
              <a:t>(0x500c000, 12):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Hvor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den nye header </a:t>
            </a:r>
            <a:r>
              <a:rPr lang="en-150" sz="1600" dirty="0" err="1"/>
              <a:t>være</a:t>
            </a:r>
            <a:r>
              <a:rPr lang="en-150" sz="1600" dirty="0"/>
              <a:t>?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Payloaden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være</a:t>
            </a:r>
            <a:r>
              <a:rPr lang="en-150" sz="1600" dirty="0"/>
              <a:t> 12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Blokstørrelsen</a:t>
            </a:r>
            <a:r>
              <a:rPr lang="en-150" sz="1600" dirty="0"/>
              <a:t> </a:t>
            </a:r>
            <a:r>
              <a:rPr lang="en-150" sz="1600" dirty="0" err="1"/>
              <a:t>bliver</a:t>
            </a:r>
            <a:r>
              <a:rPr lang="en-150" sz="1600" dirty="0"/>
              <a:t> </a:t>
            </a:r>
            <a:r>
              <a:rPr lang="en-150" sz="1600" dirty="0" err="1"/>
              <a:t>så</a:t>
            </a:r>
            <a:r>
              <a:rPr lang="en-150" sz="1600" dirty="0"/>
              <a:t> 12 bytes + 4 </a:t>
            </a:r>
            <a:r>
              <a:rPr lang="en-150" sz="1600" dirty="0" err="1"/>
              <a:t>til</a:t>
            </a:r>
            <a:r>
              <a:rPr lang="en-150" sz="1600" dirty="0"/>
              <a:t> header + 4 </a:t>
            </a:r>
            <a:r>
              <a:rPr lang="en-150" sz="1600" dirty="0" err="1"/>
              <a:t>til</a:t>
            </a:r>
            <a:r>
              <a:rPr lang="en-150" sz="1600" dirty="0"/>
              <a:t> footer = 20 bytes.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20 bytes </a:t>
            </a:r>
            <a:r>
              <a:rPr lang="en-150" sz="1600" dirty="0" err="1"/>
              <a:t>går</a:t>
            </a:r>
            <a:r>
              <a:rPr lang="en-150" sz="1600" dirty="0"/>
              <a:t> </a:t>
            </a:r>
            <a:r>
              <a:rPr lang="en-150" sz="1600" dirty="0" err="1"/>
              <a:t>ikke</a:t>
            </a:r>
            <a:r>
              <a:rPr lang="en-150" sz="1600" dirty="0"/>
              <a:t> op </a:t>
            </a:r>
            <a:r>
              <a:rPr lang="en-150" sz="1600" dirty="0" err="1"/>
              <a:t>i</a:t>
            </a:r>
            <a:r>
              <a:rPr lang="en-150" sz="1600" dirty="0"/>
              <a:t> 8.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Så</a:t>
            </a:r>
            <a:r>
              <a:rPr lang="en-150" sz="1600" dirty="0"/>
              <a:t> vi </a:t>
            </a:r>
            <a:r>
              <a:rPr lang="en-150" sz="1600" dirty="0" err="1"/>
              <a:t>runder</a:t>
            </a:r>
            <a:r>
              <a:rPr lang="en-150" sz="1600" dirty="0"/>
              <a:t> op </a:t>
            </a:r>
            <a:r>
              <a:rPr lang="en-150" sz="1600" dirty="0" err="1"/>
              <a:t>til</a:t>
            </a:r>
            <a:r>
              <a:rPr lang="en-150" sz="1600" dirty="0"/>
              <a:t> 24 bytes.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53075" y="5085119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075" y="4977479"/>
                <a:ext cx="75888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14:cNvPr>
              <p14:cNvContentPartPr/>
              <p14:nvPr/>
            </p14:nvContentPartPr>
            <p14:xfrm>
              <a:off x="7803245" y="5334997"/>
              <a:ext cx="1179360" cy="10800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49245" y="5226997"/>
                <a:ext cx="1287000" cy="3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0369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137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34470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Nu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realloc</a:t>
            </a:r>
            <a:r>
              <a:rPr lang="en-150" sz="1600" dirty="0"/>
              <a:t>(0x500c000, 12):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Hvor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den nye header </a:t>
            </a:r>
            <a:r>
              <a:rPr lang="en-150" sz="1600" dirty="0" err="1"/>
              <a:t>være</a:t>
            </a:r>
            <a:r>
              <a:rPr lang="en-150" sz="1600" dirty="0"/>
              <a:t>?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Payloaden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være</a:t>
            </a:r>
            <a:r>
              <a:rPr lang="en-150" sz="1600" dirty="0"/>
              <a:t> 12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Blokstørrelsen</a:t>
            </a:r>
            <a:r>
              <a:rPr lang="en-150" sz="1600" dirty="0"/>
              <a:t> </a:t>
            </a:r>
            <a:r>
              <a:rPr lang="en-150" sz="1600" dirty="0" err="1"/>
              <a:t>bliver</a:t>
            </a:r>
            <a:r>
              <a:rPr lang="en-150" sz="1600" dirty="0"/>
              <a:t> </a:t>
            </a:r>
            <a:r>
              <a:rPr lang="en-150" sz="1600" dirty="0" err="1"/>
              <a:t>så</a:t>
            </a:r>
            <a:r>
              <a:rPr lang="en-150" sz="1600" dirty="0"/>
              <a:t> 12 bytes + 4 </a:t>
            </a:r>
            <a:r>
              <a:rPr lang="en-150" sz="1600" dirty="0" err="1"/>
              <a:t>til</a:t>
            </a:r>
            <a:r>
              <a:rPr lang="en-150" sz="1600" dirty="0"/>
              <a:t> header + 4 </a:t>
            </a:r>
            <a:r>
              <a:rPr lang="en-150" sz="1600" dirty="0" err="1"/>
              <a:t>til</a:t>
            </a:r>
            <a:r>
              <a:rPr lang="en-150" sz="1600" dirty="0"/>
              <a:t> footer = 20 bytes.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20 bytes </a:t>
            </a:r>
            <a:r>
              <a:rPr lang="en-150" sz="1600" dirty="0" err="1"/>
              <a:t>går</a:t>
            </a:r>
            <a:r>
              <a:rPr lang="en-150" sz="1600" dirty="0"/>
              <a:t> </a:t>
            </a:r>
            <a:r>
              <a:rPr lang="en-150" sz="1600" dirty="0" err="1"/>
              <a:t>ikke</a:t>
            </a:r>
            <a:r>
              <a:rPr lang="en-150" sz="1600" dirty="0"/>
              <a:t> op </a:t>
            </a:r>
            <a:r>
              <a:rPr lang="en-150" sz="1600" dirty="0" err="1"/>
              <a:t>i</a:t>
            </a:r>
            <a:r>
              <a:rPr lang="en-150" sz="1600" dirty="0"/>
              <a:t> 8.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Så</a:t>
            </a:r>
            <a:r>
              <a:rPr lang="en-150" sz="1600" dirty="0"/>
              <a:t> vi </a:t>
            </a:r>
            <a:r>
              <a:rPr lang="en-150" sz="1600" dirty="0" err="1"/>
              <a:t>runder</a:t>
            </a:r>
            <a:r>
              <a:rPr lang="en-150" sz="1600" dirty="0"/>
              <a:t> op </a:t>
            </a:r>
            <a:r>
              <a:rPr lang="en-150" sz="1600" dirty="0" err="1"/>
              <a:t>til</a:t>
            </a:r>
            <a:r>
              <a:rPr lang="en-150" sz="1600" dirty="0"/>
              <a:t> 24 bytes.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Hvor</a:t>
            </a:r>
            <a:r>
              <a:rPr lang="en-150" sz="1600" dirty="0"/>
              <a:t> mange </a:t>
            </a:r>
            <a:r>
              <a:rPr lang="en-150" sz="1600" dirty="0" err="1"/>
              <a:t>rækker</a:t>
            </a:r>
            <a:r>
              <a:rPr lang="en-150" sz="1600" dirty="0"/>
              <a:t> er 24 bytes?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53075" y="5085119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075" y="4977479"/>
                <a:ext cx="75888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14:cNvPr>
              <p14:cNvContentPartPr/>
              <p14:nvPr/>
            </p14:nvContentPartPr>
            <p14:xfrm>
              <a:off x="7803245" y="5334997"/>
              <a:ext cx="1179360" cy="10800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49245" y="5226997"/>
                <a:ext cx="1287000" cy="3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539677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138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393954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Nu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realloc</a:t>
            </a:r>
            <a:r>
              <a:rPr lang="en-150" sz="1600" dirty="0"/>
              <a:t>(0x500c000, 12):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Hvor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den nye header </a:t>
            </a:r>
            <a:r>
              <a:rPr lang="en-150" sz="1600" dirty="0" err="1"/>
              <a:t>være</a:t>
            </a:r>
            <a:r>
              <a:rPr lang="en-150" sz="1600" dirty="0"/>
              <a:t>?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Payloaden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være</a:t>
            </a:r>
            <a:r>
              <a:rPr lang="en-150" sz="1600" dirty="0"/>
              <a:t> 12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Blokstørrelsen</a:t>
            </a:r>
            <a:r>
              <a:rPr lang="en-150" sz="1600" dirty="0"/>
              <a:t> </a:t>
            </a:r>
            <a:r>
              <a:rPr lang="en-150" sz="1600" dirty="0" err="1"/>
              <a:t>bliver</a:t>
            </a:r>
            <a:r>
              <a:rPr lang="en-150" sz="1600" dirty="0"/>
              <a:t> </a:t>
            </a:r>
            <a:r>
              <a:rPr lang="en-150" sz="1600" dirty="0" err="1"/>
              <a:t>så</a:t>
            </a:r>
            <a:r>
              <a:rPr lang="en-150" sz="1600" dirty="0"/>
              <a:t> 12 bytes + 4 </a:t>
            </a:r>
            <a:r>
              <a:rPr lang="en-150" sz="1600" dirty="0" err="1"/>
              <a:t>til</a:t>
            </a:r>
            <a:r>
              <a:rPr lang="en-150" sz="1600" dirty="0"/>
              <a:t> header + 4 </a:t>
            </a:r>
            <a:r>
              <a:rPr lang="en-150" sz="1600" dirty="0" err="1"/>
              <a:t>til</a:t>
            </a:r>
            <a:r>
              <a:rPr lang="en-150" sz="1600" dirty="0"/>
              <a:t> footer = 20 bytes.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20 bytes </a:t>
            </a:r>
            <a:r>
              <a:rPr lang="en-150" sz="1600" dirty="0" err="1"/>
              <a:t>går</a:t>
            </a:r>
            <a:r>
              <a:rPr lang="en-150" sz="1600" dirty="0"/>
              <a:t> </a:t>
            </a:r>
            <a:r>
              <a:rPr lang="en-150" sz="1600" dirty="0" err="1"/>
              <a:t>ikke</a:t>
            </a:r>
            <a:r>
              <a:rPr lang="en-150" sz="1600" dirty="0"/>
              <a:t> op </a:t>
            </a:r>
            <a:r>
              <a:rPr lang="en-150" sz="1600" dirty="0" err="1"/>
              <a:t>i</a:t>
            </a:r>
            <a:r>
              <a:rPr lang="en-150" sz="1600" dirty="0"/>
              <a:t> 8.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Så</a:t>
            </a:r>
            <a:r>
              <a:rPr lang="en-150" sz="1600" dirty="0"/>
              <a:t> vi </a:t>
            </a:r>
            <a:r>
              <a:rPr lang="en-150" sz="1600" dirty="0" err="1"/>
              <a:t>runder</a:t>
            </a:r>
            <a:r>
              <a:rPr lang="en-150" sz="1600" dirty="0"/>
              <a:t> op </a:t>
            </a:r>
            <a:r>
              <a:rPr lang="en-150" sz="1600" dirty="0" err="1"/>
              <a:t>til</a:t>
            </a:r>
            <a:r>
              <a:rPr lang="en-150" sz="1600" dirty="0"/>
              <a:t> 24 bytes.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Hvor</a:t>
            </a:r>
            <a:r>
              <a:rPr lang="en-150" sz="1600" dirty="0"/>
              <a:t> mange </a:t>
            </a:r>
            <a:r>
              <a:rPr lang="en-150" sz="1600" dirty="0" err="1"/>
              <a:t>rækker</a:t>
            </a:r>
            <a:r>
              <a:rPr lang="en-150" sz="1600" dirty="0"/>
              <a:t> er 24 bytes?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24 bytes / 4 bytes/</a:t>
            </a:r>
            <a:r>
              <a:rPr lang="en-150" sz="1600" dirty="0" err="1"/>
              <a:t>række</a:t>
            </a:r>
            <a:r>
              <a:rPr lang="en-150" sz="1600" dirty="0"/>
              <a:t> = 6 </a:t>
            </a:r>
            <a:r>
              <a:rPr lang="en-150" sz="1600" dirty="0" err="1"/>
              <a:t>rækker</a:t>
            </a:r>
            <a:endParaRPr lang="en-150" sz="1600" dirty="0"/>
          </a:p>
          <a:p>
            <a:pPr lvl="2">
              <a:spcBef>
                <a:spcPct val="0"/>
              </a:spcBef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53075" y="5085119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075" y="4977479"/>
                <a:ext cx="75888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14:cNvPr>
              <p14:cNvContentPartPr/>
              <p14:nvPr/>
            </p14:nvContentPartPr>
            <p14:xfrm>
              <a:off x="7803245" y="5334997"/>
              <a:ext cx="1179360" cy="10800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49245" y="5226997"/>
                <a:ext cx="1287000" cy="3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694709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139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443198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Nu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realloc</a:t>
            </a:r>
            <a:r>
              <a:rPr lang="en-150" sz="1600" dirty="0"/>
              <a:t>(0x500c000, 12):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Hvor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den nye header </a:t>
            </a:r>
            <a:r>
              <a:rPr lang="en-150" sz="1600" dirty="0" err="1"/>
              <a:t>være</a:t>
            </a:r>
            <a:r>
              <a:rPr lang="en-150" sz="1600" dirty="0"/>
              <a:t>?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Payloaden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være</a:t>
            </a:r>
            <a:r>
              <a:rPr lang="en-150" sz="1600" dirty="0"/>
              <a:t> 12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Blokstørrelsen</a:t>
            </a:r>
            <a:r>
              <a:rPr lang="en-150" sz="1600" dirty="0"/>
              <a:t> </a:t>
            </a:r>
            <a:r>
              <a:rPr lang="en-150" sz="1600" dirty="0" err="1"/>
              <a:t>bliver</a:t>
            </a:r>
            <a:r>
              <a:rPr lang="en-150" sz="1600" dirty="0"/>
              <a:t> </a:t>
            </a:r>
            <a:r>
              <a:rPr lang="en-150" sz="1600" dirty="0" err="1"/>
              <a:t>så</a:t>
            </a:r>
            <a:r>
              <a:rPr lang="en-150" sz="1600" dirty="0"/>
              <a:t> 12 bytes + 4 </a:t>
            </a:r>
            <a:r>
              <a:rPr lang="en-150" sz="1600" dirty="0" err="1"/>
              <a:t>til</a:t>
            </a:r>
            <a:r>
              <a:rPr lang="en-150" sz="1600" dirty="0"/>
              <a:t> header + 4 </a:t>
            </a:r>
            <a:r>
              <a:rPr lang="en-150" sz="1600" dirty="0" err="1"/>
              <a:t>til</a:t>
            </a:r>
            <a:r>
              <a:rPr lang="en-150" sz="1600" dirty="0"/>
              <a:t> footer = 20 bytes.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20 bytes </a:t>
            </a:r>
            <a:r>
              <a:rPr lang="en-150" sz="1600" dirty="0" err="1"/>
              <a:t>går</a:t>
            </a:r>
            <a:r>
              <a:rPr lang="en-150" sz="1600" dirty="0"/>
              <a:t> </a:t>
            </a:r>
            <a:r>
              <a:rPr lang="en-150" sz="1600" dirty="0" err="1"/>
              <a:t>ikke</a:t>
            </a:r>
            <a:r>
              <a:rPr lang="en-150" sz="1600" dirty="0"/>
              <a:t> op </a:t>
            </a:r>
            <a:r>
              <a:rPr lang="en-150" sz="1600" dirty="0" err="1"/>
              <a:t>i</a:t>
            </a:r>
            <a:r>
              <a:rPr lang="en-150" sz="1600" dirty="0"/>
              <a:t> 8.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Så</a:t>
            </a:r>
            <a:r>
              <a:rPr lang="en-150" sz="1600" dirty="0"/>
              <a:t> vi </a:t>
            </a:r>
            <a:r>
              <a:rPr lang="en-150" sz="1600" dirty="0" err="1"/>
              <a:t>runder</a:t>
            </a:r>
            <a:r>
              <a:rPr lang="en-150" sz="1600" dirty="0"/>
              <a:t> op </a:t>
            </a:r>
            <a:r>
              <a:rPr lang="en-150" sz="1600" dirty="0" err="1"/>
              <a:t>til</a:t>
            </a:r>
            <a:r>
              <a:rPr lang="en-150" sz="1600" dirty="0"/>
              <a:t> 24 bytes.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Hvor</a:t>
            </a:r>
            <a:r>
              <a:rPr lang="en-150" sz="1600" dirty="0"/>
              <a:t> mange </a:t>
            </a:r>
            <a:r>
              <a:rPr lang="en-150" sz="1600" dirty="0" err="1"/>
              <a:t>rækker</a:t>
            </a:r>
            <a:r>
              <a:rPr lang="en-150" sz="1600" dirty="0"/>
              <a:t> er 24 bytes?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24 bytes / 4 bytes/</a:t>
            </a:r>
            <a:r>
              <a:rPr lang="en-150" sz="1600" dirty="0" err="1"/>
              <a:t>række</a:t>
            </a:r>
            <a:r>
              <a:rPr lang="en-150" sz="1600" dirty="0"/>
              <a:t> = 6 </a:t>
            </a:r>
            <a:r>
              <a:rPr lang="en-150" sz="1600" dirty="0" err="1"/>
              <a:t>rækker</a:t>
            </a: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Prøver</a:t>
            </a:r>
            <a:r>
              <a:rPr lang="en-150" sz="1600" dirty="0"/>
              <a:t> at </a:t>
            </a:r>
            <a:r>
              <a:rPr lang="en-150" sz="1600" dirty="0" err="1"/>
              <a:t>tælle</a:t>
            </a:r>
            <a:r>
              <a:rPr lang="en-150" sz="1600" dirty="0"/>
              <a:t> 6 </a:t>
            </a:r>
            <a:r>
              <a:rPr lang="en-150" sz="1600" dirty="0" err="1"/>
              <a:t>rækker</a:t>
            </a:r>
            <a:r>
              <a:rPr lang="en-150" sz="1600" dirty="0"/>
              <a:t> op</a:t>
            </a:r>
          </a:p>
          <a:p>
            <a:pPr lvl="2">
              <a:spcBef>
                <a:spcPct val="0"/>
              </a:spcBef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53075" y="5085119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075" y="4977479"/>
                <a:ext cx="75888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14:cNvPr>
              <p14:cNvContentPartPr/>
              <p14:nvPr/>
            </p14:nvContentPartPr>
            <p14:xfrm>
              <a:off x="7803245" y="5334997"/>
              <a:ext cx="1179360" cy="10800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49245" y="5226997"/>
                <a:ext cx="12870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14:cNvPr>
              <p14:cNvContentPartPr/>
              <p14:nvPr/>
            </p14:nvContentPartPr>
            <p14:xfrm>
              <a:off x="11212445" y="5269117"/>
              <a:ext cx="73080" cy="20772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94445" y="5251477"/>
                <a:ext cx="1087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14:cNvPr>
              <p14:cNvContentPartPr/>
              <p14:nvPr/>
            </p14:nvContentPartPr>
            <p14:xfrm>
              <a:off x="11247725" y="4946557"/>
              <a:ext cx="183960" cy="23868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30085" y="4928917"/>
                <a:ext cx="2196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14:cNvPr>
              <p14:cNvContentPartPr/>
              <p14:nvPr/>
            </p14:nvContentPartPr>
            <p14:xfrm>
              <a:off x="11176805" y="4580437"/>
              <a:ext cx="180000" cy="21528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59165" y="4562797"/>
                <a:ext cx="2156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14:cNvPr>
              <p14:cNvContentPartPr/>
              <p14:nvPr/>
            </p14:nvContentPartPr>
            <p14:xfrm>
              <a:off x="11186525" y="4207837"/>
              <a:ext cx="89280" cy="230040"/>
            </p14:xfrm>
          </p:contentPart>
        </mc:Choice>
        <mc:Fallback xmlns=""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68885" y="4189837"/>
                <a:ext cx="12492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e 21">
            <a:extLst>
              <a:ext uri="{FF2B5EF4-FFF2-40B4-BE49-F238E27FC236}">
                <a16:creationId xmlns:a16="http://schemas.microsoft.com/office/drawing/2014/main" id="{404B35F0-2B54-C50D-49D1-B7CF6A6FB296}"/>
              </a:ext>
            </a:extLst>
          </p:cNvPr>
          <p:cNvGrpSpPr/>
          <p:nvPr/>
        </p:nvGrpSpPr>
        <p:grpSpPr>
          <a:xfrm>
            <a:off x="11248805" y="3820117"/>
            <a:ext cx="168840" cy="282240"/>
            <a:chOff x="11248805" y="3820117"/>
            <a:chExt cx="16884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14:cNvPr>
                <p14:cNvContentPartPr/>
                <p14:nvPr/>
              </p14:nvContentPartPr>
              <p14:xfrm>
                <a:off x="11248805" y="3852877"/>
                <a:ext cx="168840" cy="249480"/>
              </p14:xfrm>
            </p:contentPart>
          </mc:Choice>
          <mc:Fallback xmlns=""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230805" y="3835237"/>
                  <a:ext cx="204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14:cNvPr>
                <p14:cNvContentPartPr/>
                <p14:nvPr/>
              </p14:nvContentPartPr>
              <p14:xfrm>
                <a:off x="11283365" y="3820117"/>
                <a:ext cx="87840" cy="24120"/>
              </p14:xfrm>
            </p:contentPart>
          </mc:Choice>
          <mc:Fallback xmlns="">
            <p:pic>
              <p:nvPicPr>
                <p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65725" y="3802477"/>
                  <a:ext cx="12348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14:cNvPr>
              <p14:cNvContentPartPr/>
              <p14:nvPr/>
            </p14:nvContentPartPr>
            <p14:xfrm>
              <a:off x="11256725" y="3497557"/>
              <a:ext cx="248040" cy="224640"/>
            </p14:xfrm>
          </p:contentPart>
        </mc:Choice>
        <mc:Fallback xmlns="">
          <p:pic>
            <p:nvPicPr>
              <p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39085" y="3479917"/>
                <a:ext cx="283680" cy="2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5808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17276-4722-2D37-4CA0-344D2125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Godt</a:t>
            </a:r>
            <a:r>
              <a:rPr lang="en-150" dirty="0"/>
              <a:t> at vide </a:t>
            </a:r>
            <a:r>
              <a:rPr lang="en-150" dirty="0" err="1"/>
              <a:t>inden</a:t>
            </a:r>
            <a:r>
              <a:rPr lang="en-150" dirty="0"/>
              <a:t> vi </a:t>
            </a:r>
            <a:r>
              <a:rPr lang="en-150" dirty="0" err="1"/>
              <a:t>går</a:t>
            </a:r>
            <a:r>
              <a:rPr lang="en-150" dirty="0"/>
              <a:t> </a:t>
            </a:r>
            <a:r>
              <a:rPr lang="en-150" dirty="0" err="1"/>
              <a:t>i</a:t>
            </a:r>
            <a:r>
              <a:rPr lang="en-150" dirty="0"/>
              <a:t> gang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268110-3E6A-A152-0DFD-2A7D01812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3" y="1117485"/>
            <a:ext cx="11012488" cy="4673600"/>
          </a:xfrm>
        </p:spPr>
        <p:txBody>
          <a:bodyPr/>
          <a:lstStyle/>
          <a:p>
            <a:r>
              <a:rPr lang="en-150" dirty="0" err="1"/>
              <a:t>Hoben</a:t>
            </a:r>
            <a:r>
              <a:rPr lang="en-150" dirty="0"/>
              <a:t> </a:t>
            </a:r>
            <a:r>
              <a:rPr lang="en-150" dirty="0" err="1"/>
              <a:t>vokser</a:t>
            </a:r>
            <a:r>
              <a:rPr lang="en-150" dirty="0"/>
              <a:t> </a:t>
            </a:r>
            <a:r>
              <a:rPr lang="en-150" dirty="0" err="1"/>
              <a:t>opad</a:t>
            </a:r>
            <a:r>
              <a:rPr lang="en-150" dirty="0"/>
              <a:t> </a:t>
            </a:r>
            <a:r>
              <a:rPr lang="en-150" dirty="0" err="1"/>
              <a:t>fra</a:t>
            </a:r>
            <a:r>
              <a:rPr lang="en-150" dirty="0"/>
              <a:t> </a:t>
            </a:r>
            <a:r>
              <a:rPr lang="en-150" dirty="0" err="1"/>
              <a:t>bunden</a:t>
            </a:r>
            <a:r>
              <a:rPr lang="en-150" dirty="0"/>
              <a:t> </a:t>
            </a:r>
            <a:r>
              <a:rPr lang="en-150" dirty="0" err="1"/>
              <a:t>af</a:t>
            </a:r>
            <a:endParaRPr lang="en-150" dirty="0"/>
          </a:p>
          <a:p>
            <a:r>
              <a:rPr lang="en-150" dirty="0"/>
              <a:t>Alle </a:t>
            </a:r>
            <a:r>
              <a:rPr lang="en-150" dirty="0" err="1"/>
              <a:t>eksamensopgaver</a:t>
            </a:r>
            <a:r>
              <a:rPr lang="en-150" dirty="0"/>
              <a:t> </a:t>
            </a:r>
            <a:r>
              <a:rPr lang="en-150" dirty="0" err="1"/>
              <a:t>har</a:t>
            </a:r>
            <a:r>
              <a:rPr lang="en-150" dirty="0"/>
              <a:t> </a:t>
            </a:r>
            <a:r>
              <a:rPr lang="en-150" dirty="0" err="1"/>
              <a:t>indtil</a:t>
            </a:r>
            <a:r>
              <a:rPr lang="en-150" dirty="0"/>
              <a:t> </a:t>
            </a:r>
            <a:r>
              <a:rPr lang="en-150" dirty="0" err="1"/>
              <a:t>videre</a:t>
            </a:r>
            <a:r>
              <a:rPr lang="en-150" dirty="0"/>
              <a:t> </a:t>
            </a:r>
            <a:r>
              <a:rPr lang="en-150" dirty="0" err="1"/>
              <a:t>gjort</a:t>
            </a:r>
            <a:br>
              <a:rPr lang="en-150" dirty="0"/>
            </a:br>
            <a:r>
              <a:rPr lang="en-150" dirty="0" err="1"/>
              <a:t>brugt</a:t>
            </a:r>
            <a:r>
              <a:rPr lang="en-150" dirty="0"/>
              <a:t> </a:t>
            </a:r>
            <a:r>
              <a:rPr lang="en-150" dirty="0" err="1"/>
              <a:t>af</a:t>
            </a:r>
            <a:r>
              <a:rPr lang="en-150" dirty="0"/>
              <a:t> </a:t>
            </a:r>
            <a:r>
              <a:rPr lang="en-150" dirty="0" err="1"/>
              <a:t>en</a:t>
            </a:r>
            <a:r>
              <a:rPr lang="en-150" dirty="0"/>
              <a:t> </a:t>
            </a:r>
            <a:r>
              <a:rPr lang="en-150" i="1" dirty="0"/>
              <a:t>implicit free list. </a:t>
            </a:r>
          </a:p>
          <a:p>
            <a:endParaRPr lang="en-150" i="1" dirty="0"/>
          </a:p>
          <a:p>
            <a:endParaRPr lang="en-150" i="1" dirty="0"/>
          </a:p>
          <a:p>
            <a:r>
              <a:rPr lang="en-150" dirty="0" err="1"/>
              <a:t>Hver</a:t>
            </a:r>
            <a:r>
              <a:rPr lang="en-150" dirty="0"/>
              <a:t> </a:t>
            </a:r>
            <a:r>
              <a:rPr lang="en-150" dirty="0" err="1"/>
              <a:t>blok</a:t>
            </a:r>
            <a:r>
              <a:rPr lang="en-150" dirty="0"/>
              <a:t> </a:t>
            </a:r>
            <a:r>
              <a:rPr lang="en-150" dirty="0" err="1"/>
              <a:t>har</a:t>
            </a:r>
            <a:r>
              <a:rPr lang="en-150" dirty="0"/>
              <a:t> </a:t>
            </a:r>
            <a:r>
              <a:rPr lang="en-150" dirty="0" err="1"/>
              <a:t>en</a:t>
            </a:r>
            <a:r>
              <a:rPr lang="en-150" dirty="0"/>
              <a:t> </a:t>
            </a:r>
            <a:r>
              <a:rPr lang="en-150" i="1" dirty="0"/>
              <a:t>header </a:t>
            </a:r>
            <a:r>
              <a:rPr lang="en-150" dirty="0" err="1"/>
              <a:t>og</a:t>
            </a:r>
            <a:r>
              <a:rPr lang="en-150" dirty="0"/>
              <a:t> </a:t>
            </a:r>
            <a:r>
              <a:rPr lang="en-150" dirty="0" err="1"/>
              <a:t>en</a:t>
            </a:r>
            <a:r>
              <a:rPr lang="en-150" dirty="0"/>
              <a:t> </a:t>
            </a:r>
            <a:r>
              <a:rPr lang="en-150" i="1" dirty="0"/>
              <a:t>footer</a:t>
            </a:r>
            <a:endParaRPr lang="en-150" dirty="0"/>
          </a:p>
          <a:p>
            <a:r>
              <a:rPr lang="en-150" dirty="0" err="1"/>
              <a:t>Headeren</a:t>
            </a:r>
            <a:r>
              <a:rPr lang="en-150" dirty="0"/>
              <a:t> </a:t>
            </a:r>
            <a:r>
              <a:rPr lang="en-150" dirty="0" err="1"/>
              <a:t>og</a:t>
            </a:r>
            <a:r>
              <a:rPr lang="en-150" dirty="0"/>
              <a:t> </a:t>
            </a:r>
            <a:r>
              <a:rPr lang="en-150" dirty="0" err="1"/>
              <a:t>footeren</a:t>
            </a:r>
            <a:r>
              <a:rPr lang="en-150" dirty="0"/>
              <a:t> for </a:t>
            </a:r>
            <a:r>
              <a:rPr lang="en-150" dirty="0" err="1"/>
              <a:t>samme</a:t>
            </a:r>
            <a:r>
              <a:rPr lang="en-150" dirty="0"/>
              <a:t> </a:t>
            </a:r>
            <a:r>
              <a:rPr lang="en-150" dirty="0" err="1"/>
              <a:t>blok</a:t>
            </a:r>
            <a:r>
              <a:rPr lang="en-150" dirty="0"/>
              <a:t> </a:t>
            </a:r>
            <a:r>
              <a:rPr lang="en-150" dirty="0" err="1"/>
              <a:t>har</a:t>
            </a:r>
            <a:r>
              <a:rPr lang="en-150" dirty="0"/>
              <a:t> </a:t>
            </a:r>
            <a:r>
              <a:rPr lang="en-150" i="1" dirty="0" err="1"/>
              <a:t>altid</a:t>
            </a:r>
            <a:r>
              <a:rPr lang="en-150" i="1" dirty="0"/>
              <a:t> </a:t>
            </a:r>
            <a:r>
              <a:rPr lang="en-150" dirty="0" err="1"/>
              <a:t>samme</a:t>
            </a:r>
            <a:r>
              <a:rPr lang="en-150" dirty="0"/>
              <a:t> </a:t>
            </a:r>
            <a:r>
              <a:rPr lang="en-150" dirty="0" err="1"/>
              <a:t>værdi</a:t>
            </a:r>
            <a:endParaRPr lang="en-150" dirty="0"/>
          </a:p>
          <a:p>
            <a:r>
              <a:rPr lang="en-150" dirty="0" err="1"/>
              <a:t>Blokkens</a:t>
            </a:r>
            <a:r>
              <a:rPr lang="en-150" dirty="0"/>
              <a:t> </a:t>
            </a:r>
            <a:r>
              <a:rPr lang="en-150" dirty="0" err="1"/>
              <a:t>størrelse</a:t>
            </a:r>
            <a:r>
              <a:rPr lang="en-150" dirty="0"/>
              <a:t> </a:t>
            </a:r>
            <a:r>
              <a:rPr lang="en-150" dirty="0" err="1"/>
              <a:t>går</a:t>
            </a:r>
            <a:r>
              <a:rPr lang="en-150" dirty="0"/>
              <a:t> op </a:t>
            </a:r>
            <a:r>
              <a:rPr lang="en-150" dirty="0" err="1"/>
              <a:t>i</a:t>
            </a:r>
            <a:r>
              <a:rPr lang="en-150" dirty="0"/>
              <a:t> 8 (</a:t>
            </a:r>
            <a:r>
              <a:rPr lang="en-150" dirty="0" err="1"/>
              <a:t>blokkens</a:t>
            </a:r>
            <a:r>
              <a:rPr lang="en-150" dirty="0"/>
              <a:t> </a:t>
            </a:r>
            <a:r>
              <a:rPr lang="en-150" dirty="0" err="1"/>
              <a:t>størrelse</a:t>
            </a:r>
            <a:r>
              <a:rPr lang="en-150" dirty="0"/>
              <a:t> modulo 8 er 0)</a:t>
            </a:r>
          </a:p>
          <a:p>
            <a:r>
              <a:rPr lang="en-150" dirty="0" err="1"/>
              <a:t>Når</a:t>
            </a:r>
            <a:r>
              <a:rPr lang="en-150" dirty="0"/>
              <a:t> man </a:t>
            </a:r>
            <a:r>
              <a:rPr lang="en-150" dirty="0" err="1"/>
              <a:t>aflæser</a:t>
            </a:r>
            <a:r>
              <a:rPr lang="en-150" dirty="0"/>
              <a:t> </a:t>
            </a:r>
            <a:r>
              <a:rPr lang="en-150" dirty="0" err="1"/>
              <a:t>størrelsen</a:t>
            </a:r>
            <a:r>
              <a:rPr lang="en-150" dirty="0"/>
              <a:t> </a:t>
            </a:r>
            <a:r>
              <a:rPr lang="en-150" dirty="0" err="1"/>
              <a:t>på</a:t>
            </a:r>
            <a:r>
              <a:rPr lang="en-150" dirty="0"/>
              <a:t> </a:t>
            </a:r>
            <a:r>
              <a:rPr lang="en-150" dirty="0" err="1"/>
              <a:t>en</a:t>
            </a:r>
            <a:r>
              <a:rPr lang="en-150" dirty="0"/>
              <a:t> </a:t>
            </a:r>
            <a:r>
              <a:rPr lang="en-150" dirty="0" err="1"/>
              <a:t>blok</a:t>
            </a:r>
            <a:r>
              <a:rPr lang="en-150" dirty="0"/>
              <a:t> </a:t>
            </a:r>
            <a:r>
              <a:rPr lang="en-150" dirty="0" err="1"/>
              <a:t>sætter</a:t>
            </a:r>
            <a:r>
              <a:rPr lang="en-150" dirty="0"/>
              <a:t> man de </a:t>
            </a:r>
            <a:r>
              <a:rPr lang="en-150" dirty="0" err="1"/>
              <a:t>sidste</a:t>
            </a:r>
            <a:r>
              <a:rPr lang="en-150" dirty="0"/>
              <a:t> 3 bit </a:t>
            </a:r>
            <a:r>
              <a:rPr lang="en-150" dirty="0" err="1"/>
              <a:t>til</a:t>
            </a:r>
            <a:r>
              <a:rPr lang="en-150" dirty="0"/>
              <a:t> 0.</a:t>
            </a:r>
            <a:br>
              <a:rPr lang="en-150" dirty="0"/>
            </a:br>
            <a:r>
              <a:rPr lang="en-150" i="1" dirty="0"/>
              <a:t>Eksempel med </a:t>
            </a:r>
            <a:r>
              <a:rPr lang="en-150" i="1" dirty="0" err="1"/>
              <a:t>en</a:t>
            </a:r>
            <a:r>
              <a:rPr lang="en-150" i="1" dirty="0"/>
              <a:t> header/footer med </a:t>
            </a:r>
            <a:r>
              <a:rPr lang="en-150" i="1" dirty="0" err="1"/>
              <a:t>værdi</a:t>
            </a:r>
            <a:r>
              <a:rPr lang="en-150" i="1" dirty="0"/>
              <a:t> 0x23: </a:t>
            </a:r>
            <a:br>
              <a:rPr lang="en-150" i="1" dirty="0"/>
            </a:br>
            <a:r>
              <a:rPr lang="en-150" i="1" dirty="0"/>
              <a:t>0x23 </a:t>
            </a:r>
            <a:r>
              <a:rPr lang="en-150" i="1" dirty="0" err="1"/>
              <a:t>i</a:t>
            </a:r>
            <a:r>
              <a:rPr lang="en-150" i="1" dirty="0"/>
              <a:t> </a:t>
            </a:r>
            <a:r>
              <a:rPr lang="en-150" i="1" dirty="0" err="1"/>
              <a:t>binær</a:t>
            </a:r>
            <a:r>
              <a:rPr lang="en-150" i="1" dirty="0"/>
              <a:t>: 0010 0011</a:t>
            </a:r>
            <a:br>
              <a:rPr lang="en-150" i="1" dirty="0"/>
            </a:br>
            <a:r>
              <a:rPr lang="en-150" i="1" dirty="0" err="1"/>
              <a:t>Sætter</a:t>
            </a:r>
            <a:r>
              <a:rPr lang="en-150" i="1" dirty="0"/>
              <a:t> de 3 </a:t>
            </a:r>
            <a:r>
              <a:rPr lang="en-150" i="1" dirty="0" err="1"/>
              <a:t>første</a:t>
            </a:r>
            <a:r>
              <a:rPr lang="en-150" i="1" dirty="0"/>
              <a:t> bit </a:t>
            </a:r>
            <a:r>
              <a:rPr lang="en-150" i="1" dirty="0" err="1"/>
              <a:t>til</a:t>
            </a:r>
            <a:r>
              <a:rPr lang="en-150" i="1" dirty="0"/>
              <a:t> 0: 0010 0000</a:t>
            </a:r>
            <a:br>
              <a:rPr lang="en-150" i="1" dirty="0"/>
            </a:br>
            <a:r>
              <a:rPr lang="en-150" i="1" dirty="0" err="1"/>
              <a:t>Størrelsen</a:t>
            </a:r>
            <a:r>
              <a:rPr lang="en-150" i="1" dirty="0"/>
              <a:t> er 32 bytes </a:t>
            </a:r>
            <a:r>
              <a:rPr lang="en-150" i="1" dirty="0" err="1"/>
              <a:t>i</a:t>
            </a:r>
            <a:r>
              <a:rPr lang="en-150" i="1" dirty="0"/>
              <a:t> decimal. </a:t>
            </a:r>
          </a:p>
          <a:p>
            <a:endParaRPr lang="en-15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E45BD2-0185-8082-40ED-C65326A0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0EF575E-5D9F-07C3-BDED-BA6F7D8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14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17228DC5-7CAA-B0DB-3773-F5BD39FCF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347" y="2085316"/>
            <a:ext cx="3273515" cy="15155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A2AD00E5-AD6B-48CE-83FF-B69B853A6E12}"/>
                  </a:ext>
                </a:extLst>
              </p14:cNvPr>
              <p14:cNvContentPartPr/>
              <p14:nvPr/>
            </p14:nvContentPartPr>
            <p14:xfrm>
              <a:off x="10626365" y="2328997"/>
              <a:ext cx="335880" cy="1222200"/>
            </p14:xfrm>
          </p:contentPart>
        </mc:Choice>
        <mc:Fallback xmlns=""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A2AD00E5-AD6B-48CE-83FF-B69B853A6E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08725" y="2311357"/>
                <a:ext cx="371520" cy="12578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Billede 8">
            <a:extLst>
              <a:ext uri="{FF2B5EF4-FFF2-40B4-BE49-F238E27FC236}">
                <a16:creationId xmlns:a16="http://schemas.microsoft.com/office/drawing/2014/main" id="{5807D1C2-3254-15A7-48F9-619CE1922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715" y="2328997"/>
            <a:ext cx="3351455" cy="7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758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140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566308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Nu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realloc</a:t>
            </a:r>
            <a:r>
              <a:rPr lang="en-150" sz="1600" dirty="0"/>
              <a:t>(0x500c000, 12):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Hvor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den nye header </a:t>
            </a:r>
            <a:r>
              <a:rPr lang="en-150" sz="1600" dirty="0" err="1"/>
              <a:t>være</a:t>
            </a:r>
            <a:r>
              <a:rPr lang="en-150" sz="1600" dirty="0"/>
              <a:t>?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Payloaden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være</a:t>
            </a:r>
            <a:r>
              <a:rPr lang="en-150" sz="1600" dirty="0"/>
              <a:t> 12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Blokstørrelsen</a:t>
            </a:r>
            <a:r>
              <a:rPr lang="en-150" sz="1600" dirty="0"/>
              <a:t> </a:t>
            </a:r>
            <a:r>
              <a:rPr lang="en-150" sz="1600" dirty="0" err="1"/>
              <a:t>bliver</a:t>
            </a:r>
            <a:r>
              <a:rPr lang="en-150" sz="1600" dirty="0"/>
              <a:t> </a:t>
            </a:r>
            <a:r>
              <a:rPr lang="en-150" sz="1600" dirty="0" err="1"/>
              <a:t>så</a:t>
            </a:r>
            <a:r>
              <a:rPr lang="en-150" sz="1600" dirty="0"/>
              <a:t> 12 bytes + 4 </a:t>
            </a:r>
            <a:r>
              <a:rPr lang="en-150" sz="1600" dirty="0" err="1"/>
              <a:t>til</a:t>
            </a:r>
            <a:r>
              <a:rPr lang="en-150" sz="1600" dirty="0"/>
              <a:t> header + 4 </a:t>
            </a:r>
            <a:r>
              <a:rPr lang="en-150" sz="1600" dirty="0" err="1"/>
              <a:t>til</a:t>
            </a:r>
            <a:r>
              <a:rPr lang="en-150" sz="1600" dirty="0"/>
              <a:t> footer = 20 bytes.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20 bytes </a:t>
            </a:r>
            <a:r>
              <a:rPr lang="en-150" sz="1600" dirty="0" err="1"/>
              <a:t>går</a:t>
            </a:r>
            <a:r>
              <a:rPr lang="en-150" sz="1600" dirty="0"/>
              <a:t> </a:t>
            </a:r>
            <a:r>
              <a:rPr lang="en-150" sz="1600" dirty="0" err="1"/>
              <a:t>ikke</a:t>
            </a:r>
            <a:r>
              <a:rPr lang="en-150" sz="1600" dirty="0"/>
              <a:t> op </a:t>
            </a:r>
            <a:r>
              <a:rPr lang="en-150" sz="1600" dirty="0" err="1"/>
              <a:t>i</a:t>
            </a:r>
            <a:r>
              <a:rPr lang="en-150" sz="1600" dirty="0"/>
              <a:t> 8.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Så</a:t>
            </a:r>
            <a:r>
              <a:rPr lang="en-150" sz="1600" dirty="0"/>
              <a:t> vi </a:t>
            </a:r>
            <a:r>
              <a:rPr lang="en-150" sz="1600" dirty="0" err="1"/>
              <a:t>runder</a:t>
            </a:r>
            <a:r>
              <a:rPr lang="en-150" sz="1600" dirty="0"/>
              <a:t> op </a:t>
            </a:r>
            <a:r>
              <a:rPr lang="en-150" sz="1600" dirty="0" err="1"/>
              <a:t>til</a:t>
            </a:r>
            <a:r>
              <a:rPr lang="en-150" sz="1600" dirty="0"/>
              <a:t> 24 bytes.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Hvor</a:t>
            </a:r>
            <a:r>
              <a:rPr lang="en-150" sz="1600" dirty="0"/>
              <a:t> mange </a:t>
            </a:r>
            <a:r>
              <a:rPr lang="en-150" sz="1600" dirty="0" err="1"/>
              <a:t>rækker</a:t>
            </a:r>
            <a:r>
              <a:rPr lang="en-150" sz="1600" dirty="0"/>
              <a:t> er 24 bytes?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24 bytes / 4 bytes/</a:t>
            </a:r>
            <a:r>
              <a:rPr lang="en-150" sz="1600" dirty="0" err="1"/>
              <a:t>række</a:t>
            </a:r>
            <a:r>
              <a:rPr lang="en-150" sz="1600" dirty="0"/>
              <a:t> = 6 </a:t>
            </a:r>
            <a:r>
              <a:rPr lang="en-150" sz="1600" dirty="0" err="1"/>
              <a:t>rækker</a:t>
            </a: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Prøver</a:t>
            </a:r>
            <a:r>
              <a:rPr lang="en-150" sz="1600" dirty="0"/>
              <a:t> at </a:t>
            </a:r>
            <a:r>
              <a:rPr lang="en-150" sz="1600" dirty="0" err="1"/>
              <a:t>tælle</a:t>
            </a:r>
            <a:r>
              <a:rPr lang="en-150" sz="1600" dirty="0"/>
              <a:t> 6 </a:t>
            </a:r>
            <a:r>
              <a:rPr lang="en-150" sz="1600" dirty="0" err="1"/>
              <a:t>rækker</a:t>
            </a:r>
            <a:r>
              <a:rPr lang="en-150" sz="1600" dirty="0"/>
              <a:t> op</a:t>
            </a:r>
          </a:p>
          <a:p>
            <a:pPr lvl="2">
              <a:spcBef>
                <a:spcPct val="0"/>
              </a:spcBef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Jeg</a:t>
            </a:r>
            <a:r>
              <a:rPr lang="en-150" sz="1600" dirty="0"/>
              <a:t> </a:t>
            </a:r>
            <a:r>
              <a:rPr lang="en-150" sz="1600" dirty="0" err="1"/>
              <a:t>ville</a:t>
            </a:r>
            <a:r>
              <a:rPr lang="en-150" sz="1600" dirty="0"/>
              <a:t> </a:t>
            </a:r>
            <a:r>
              <a:rPr lang="en-150" sz="1600" dirty="0" err="1"/>
              <a:t>blive</a:t>
            </a:r>
            <a:r>
              <a:rPr lang="en-150" sz="1600" dirty="0"/>
              <a:t> </a:t>
            </a:r>
            <a:r>
              <a:rPr lang="en-150" sz="1600" dirty="0" err="1"/>
              <a:t>nødt</a:t>
            </a:r>
            <a:r>
              <a:rPr lang="en-150" sz="1600" dirty="0"/>
              <a:t> </a:t>
            </a:r>
            <a:r>
              <a:rPr lang="en-150" sz="1600" dirty="0" err="1"/>
              <a:t>til</a:t>
            </a:r>
            <a:r>
              <a:rPr lang="en-150" sz="1600" dirty="0"/>
              <a:t> at </a:t>
            </a:r>
            <a:r>
              <a:rPr lang="en-150" sz="1600" dirty="0" err="1"/>
              <a:t>flytte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r>
              <a:rPr lang="en-150" sz="1600" dirty="0"/>
              <a:t> </a:t>
            </a:r>
            <a:r>
              <a:rPr lang="en-150" sz="1600" dirty="0" err="1"/>
              <a:t>fra</a:t>
            </a:r>
            <a:r>
              <a:rPr lang="en-150" sz="1600" dirty="0"/>
              <a:t> </a:t>
            </a:r>
            <a:r>
              <a:rPr lang="en-150" sz="1600" dirty="0" err="1"/>
              <a:t>addresse</a:t>
            </a:r>
            <a:r>
              <a:rPr lang="en-150" sz="1600" dirty="0"/>
              <a:t> 0x500c00c op</a:t>
            </a:r>
            <a:br>
              <a:rPr lang="en-150" sz="1600" dirty="0"/>
            </a:b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adresse</a:t>
            </a:r>
            <a:r>
              <a:rPr lang="en-150" sz="1600" dirty="0"/>
              <a:t> 0x500c014. 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2">
              <a:spcBef>
                <a:spcPct val="0"/>
              </a:spcBef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53075" y="5085119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075" y="4977479"/>
                <a:ext cx="75888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14:cNvPr>
              <p14:cNvContentPartPr/>
              <p14:nvPr/>
            </p14:nvContentPartPr>
            <p14:xfrm>
              <a:off x="7803245" y="5334997"/>
              <a:ext cx="1179360" cy="10800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49245" y="5226997"/>
                <a:ext cx="12870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14:cNvPr>
              <p14:cNvContentPartPr/>
              <p14:nvPr/>
            </p14:nvContentPartPr>
            <p14:xfrm>
              <a:off x="11212445" y="5269117"/>
              <a:ext cx="73080" cy="20772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94445" y="5251477"/>
                <a:ext cx="1087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14:cNvPr>
              <p14:cNvContentPartPr/>
              <p14:nvPr/>
            </p14:nvContentPartPr>
            <p14:xfrm>
              <a:off x="11247725" y="4946557"/>
              <a:ext cx="183960" cy="23868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30085" y="4928917"/>
                <a:ext cx="2196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14:cNvPr>
              <p14:cNvContentPartPr/>
              <p14:nvPr/>
            </p14:nvContentPartPr>
            <p14:xfrm>
              <a:off x="11176805" y="4580437"/>
              <a:ext cx="180000" cy="21528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59165" y="4562797"/>
                <a:ext cx="2156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14:cNvPr>
              <p14:cNvContentPartPr/>
              <p14:nvPr/>
            </p14:nvContentPartPr>
            <p14:xfrm>
              <a:off x="11186525" y="4207837"/>
              <a:ext cx="89280" cy="230040"/>
            </p14:xfrm>
          </p:contentPart>
        </mc:Choice>
        <mc:Fallback xmlns=""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68885" y="4189837"/>
                <a:ext cx="12492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e 21">
            <a:extLst>
              <a:ext uri="{FF2B5EF4-FFF2-40B4-BE49-F238E27FC236}">
                <a16:creationId xmlns:a16="http://schemas.microsoft.com/office/drawing/2014/main" id="{404B35F0-2B54-C50D-49D1-B7CF6A6FB296}"/>
              </a:ext>
            </a:extLst>
          </p:cNvPr>
          <p:cNvGrpSpPr/>
          <p:nvPr/>
        </p:nvGrpSpPr>
        <p:grpSpPr>
          <a:xfrm>
            <a:off x="11248805" y="3820117"/>
            <a:ext cx="168840" cy="282240"/>
            <a:chOff x="11248805" y="3820117"/>
            <a:chExt cx="16884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14:cNvPr>
                <p14:cNvContentPartPr/>
                <p14:nvPr/>
              </p14:nvContentPartPr>
              <p14:xfrm>
                <a:off x="11248805" y="3852877"/>
                <a:ext cx="168840" cy="249480"/>
              </p14:xfrm>
            </p:contentPart>
          </mc:Choice>
          <mc:Fallback xmlns=""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230805" y="3835237"/>
                  <a:ext cx="204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14:cNvPr>
                <p14:cNvContentPartPr/>
                <p14:nvPr/>
              </p14:nvContentPartPr>
              <p14:xfrm>
                <a:off x="11283365" y="3820117"/>
                <a:ext cx="87840" cy="24120"/>
              </p14:xfrm>
            </p:contentPart>
          </mc:Choice>
          <mc:Fallback xmlns="">
            <p:pic>
              <p:nvPicPr>
                <p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65725" y="3802477"/>
                  <a:ext cx="12348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14:cNvPr>
              <p14:cNvContentPartPr/>
              <p14:nvPr/>
            </p14:nvContentPartPr>
            <p14:xfrm>
              <a:off x="11256725" y="3497557"/>
              <a:ext cx="248040" cy="224640"/>
            </p14:xfrm>
          </p:contentPart>
        </mc:Choice>
        <mc:Fallback xmlns="">
          <p:pic>
            <p:nvPicPr>
              <p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39085" y="3479917"/>
                <a:ext cx="2836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4" name="Håndskrift 23">
                <a:extLst>
                  <a:ext uri="{FF2B5EF4-FFF2-40B4-BE49-F238E27FC236}">
                    <a16:creationId xmlns:a16="http://schemas.microsoft.com/office/drawing/2014/main" id="{127912B7-2C42-B881-4803-30ECD2065F31}"/>
                  </a:ext>
                </a:extLst>
              </p14:cNvPr>
              <p14:cNvContentPartPr/>
              <p14:nvPr/>
            </p14:nvContentPartPr>
            <p14:xfrm>
              <a:off x="9188165" y="3273508"/>
              <a:ext cx="375480" cy="641880"/>
            </p14:xfrm>
          </p:contentPart>
        </mc:Choice>
        <mc:Fallback xmlns="">
          <p:pic>
            <p:nvPicPr>
              <p:cNvPr id="24" name="Håndskrift 23">
                <a:extLst>
                  <a:ext uri="{FF2B5EF4-FFF2-40B4-BE49-F238E27FC236}">
                    <a16:creationId xmlns:a16="http://schemas.microsoft.com/office/drawing/2014/main" id="{127912B7-2C42-B881-4803-30ECD2065F3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179165" y="3264508"/>
                <a:ext cx="39312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Håndskrift 24">
                <a:extLst>
                  <a:ext uri="{FF2B5EF4-FFF2-40B4-BE49-F238E27FC236}">
                    <a16:creationId xmlns:a16="http://schemas.microsoft.com/office/drawing/2014/main" id="{9F779B1D-EECA-A267-93C4-7731C77188F5}"/>
                  </a:ext>
                </a:extLst>
              </p14:cNvPr>
              <p14:cNvContentPartPr/>
              <p14:nvPr/>
            </p14:nvContentPartPr>
            <p14:xfrm>
              <a:off x="8977925" y="3196108"/>
              <a:ext cx="246240" cy="102240"/>
            </p14:xfrm>
          </p:contentPart>
        </mc:Choice>
        <mc:Fallback xmlns="">
          <p:pic>
            <p:nvPicPr>
              <p:cNvPr id="25" name="Håndskrift 24">
                <a:extLst>
                  <a:ext uri="{FF2B5EF4-FFF2-40B4-BE49-F238E27FC236}">
                    <a16:creationId xmlns:a16="http://schemas.microsoft.com/office/drawing/2014/main" id="{9F779B1D-EECA-A267-93C4-7731C77188F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968925" y="3187108"/>
                <a:ext cx="263880" cy="1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386863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141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59093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Nu 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realloc</a:t>
            </a:r>
            <a:r>
              <a:rPr lang="en-150" sz="1600" dirty="0"/>
              <a:t>(0x500c000, 12):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Hvor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den nye header </a:t>
            </a:r>
            <a:r>
              <a:rPr lang="en-150" sz="1600" dirty="0" err="1"/>
              <a:t>være</a:t>
            </a:r>
            <a:r>
              <a:rPr lang="en-150" sz="1600" dirty="0"/>
              <a:t>?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Payloaden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være</a:t>
            </a:r>
            <a:r>
              <a:rPr lang="en-150" sz="1600" dirty="0"/>
              <a:t> 12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Blokstørrelsen</a:t>
            </a:r>
            <a:r>
              <a:rPr lang="en-150" sz="1600" dirty="0"/>
              <a:t> </a:t>
            </a:r>
            <a:r>
              <a:rPr lang="en-150" sz="1600" dirty="0" err="1"/>
              <a:t>bliver</a:t>
            </a:r>
            <a:r>
              <a:rPr lang="en-150" sz="1600" dirty="0"/>
              <a:t> </a:t>
            </a:r>
            <a:r>
              <a:rPr lang="en-150" sz="1600" dirty="0" err="1"/>
              <a:t>så</a:t>
            </a:r>
            <a:r>
              <a:rPr lang="en-150" sz="1600" dirty="0"/>
              <a:t> 12 bytes + 4 </a:t>
            </a:r>
            <a:r>
              <a:rPr lang="en-150" sz="1600" dirty="0" err="1"/>
              <a:t>til</a:t>
            </a:r>
            <a:r>
              <a:rPr lang="en-150" sz="1600" dirty="0"/>
              <a:t> header + 4 </a:t>
            </a:r>
            <a:r>
              <a:rPr lang="en-150" sz="1600" dirty="0" err="1"/>
              <a:t>til</a:t>
            </a:r>
            <a:r>
              <a:rPr lang="en-150" sz="1600" dirty="0"/>
              <a:t> footer = 20 bytes.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20 bytes </a:t>
            </a:r>
            <a:r>
              <a:rPr lang="en-150" sz="1600" dirty="0" err="1"/>
              <a:t>går</a:t>
            </a:r>
            <a:r>
              <a:rPr lang="en-150" sz="1600" dirty="0"/>
              <a:t> </a:t>
            </a:r>
            <a:r>
              <a:rPr lang="en-150" sz="1600" dirty="0" err="1"/>
              <a:t>ikke</a:t>
            </a:r>
            <a:r>
              <a:rPr lang="en-150" sz="1600" dirty="0"/>
              <a:t> op </a:t>
            </a:r>
            <a:r>
              <a:rPr lang="en-150" sz="1600" dirty="0" err="1"/>
              <a:t>i</a:t>
            </a:r>
            <a:r>
              <a:rPr lang="en-150" sz="1600" dirty="0"/>
              <a:t> 8.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Så</a:t>
            </a:r>
            <a:r>
              <a:rPr lang="en-150" sz="1600" dirty="0"/>
              <a:t> vi </a:t>
            </a:r>
            <a:r>
              <a:rPr lang="en-150" sz="1600" dirty="0" err="1"/>
              <a:t>runder</a:t>
            </a:r>
            <a:r>
              <a:rPr lang="en-150" sz="1600" dirty="0"/>
              <a:t> op </a:t>
            </a:r>
            <a:r>
              <a:rPr lang="en-150" sz="1600" dirty="0" err="1"/>
              <a:t>til</a:t>
            </a:r>
            <a:r>
              <a:rPr lang="en-150" sz="1600" dirty="0"/>
              <a:t> 24 bytes.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Hvor</a:t>
            </a:r>
            <a:r>
              <a:rPr lang="en-150" sz="1600" dirty="0"/>
              <a:t> mange </a:t>
            </a:r>
            <a:r>
              <a:rPr lang="en-150" sz="1600" dirty="0" err="1"/>
              <a:t>rækker</a:t>
            </a:r>
            <a:r>
              <a:rPr lang="en-150" sz="1600" dirty="0"/>
              <a:t> er 24 bytes?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24 bytes / 4 bytes/</a:t>
            </a:r>
            <a:r>
              <a:rPr lang="en-150" sz="1600" dirty="0" err="1"/>
              <a:t>række</a:t>
            </a:r>
            <a:r>
              <a:rPr lang="en-150" sz="1600" dirty="0"/>
              <a:t> = 6 </a:t>
            </a:r>
            <a:r>
              <a:rPr lang="en-150" sz="1600" dirty="0" err="1"/>
              <a:t>rækker</a:t>
            </a: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Prøver</a:t>
            </a:r>
            <a:r>
              <a:rPr lang="en-150" sz="1600" dirty="0"/>
              <a:t> at </a:t>
            </a:r>
            <a:r>
              <a:rPr lang="en-150" sz="1600" dirty="0" err="1"/>
              <a:t>tælle</a:t>
            </a:r>
            <a:r>
              <a:rPr lang="en-150" sz="1600" dirty="0"/>
              <a:t> 6 </a:t>
            </a:r>
            <a:r>
              <a:rPr lang="en-150" sz="1600" dirty="0" err="1"/>
              <a:t>rækker</a:t>
            </a:r>
            <a:r>
              <a:rPr lang="en-150" sz="1600" dirty="0"/>
              <a:t> op</a:t>
            </a:r>
          </a:p>
          <a:p>
            <a:pPr lvl="2">
              <a:spcBef>
                <a:spcPct val="0"/>
              </a:spcBef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Jeg</a:t>
            </a:r>
            <a:r>
              <a:rPr lang="en-150" sz="1600" dirty="0"/>
              <a:t> </a:t>
            </a:r>
            <a:r>
              <a:rPr lang="en-150" sz="1600" dirty="0" err="1"/>
              <a:t>ville</a:t>
            </a:r>
            <a:r>
              <a:rPr lang="en-150" sz="1600" dirty="0"/>
              <a:t> </a:t>
            </a:r>
            <a:r>
              <a:rPr lang="en-150" sz="1600" dirty="0" err="1"/>
              <a:t>blive</a:t>
            </a:r>
            <a:r>
              <a:rPr lang="en-150" sz="1600" dirty="0"/>
              <a:t> </a:t>
            </a:r>
            <a:r>
              <a:rPr lang="en-150" sz="1600" dirty="0" err="1"/>
              <a:t>nødt</a:t>
            </a:r>
            <a:r>
              <a:rPr lang="en-150" sz="1600" dirty="0"/>
              <a:t> </a:t>
            </a:r>
            <a:r>
              <a:rPr lang="en-150" sz="1600" dirty="0" err="1"/>
              <a:t>til</a:t>
            </a:r>
            <a:r>
              <a:rPr lang="en-150" sz="1600" dirty="0"/>
              <a:t> at </a:t>
            </a:r>
            <a:r>
              <a:rPr lang="en-150" sz="1600" dirty="0" err="1"/>
              <a:t>flytte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r>
              <a:rPr lang="en-150" sz="1600" dirty="0"/>
              <a:t> </a:t>
            </a:r>
            <a:r>
              <a:rPr lang="en-150" sz="1600" dirty="0" err="1"/>
              <a:t>fra</a:t>
            </a:r>
            <a:r>
              <a:rPr lang="en-150" sz="1600" dirty="0"/>
              <a:t> </a:t>
            </a:r>
            <a:r>
              <a:rPr lang="en-150" sz="1600" dirty="0" err="1"/>
              <a:t>addresse</a:t>
            </a:r>
            <a:r>
              <a:rPr lang="en-150" sz="1600" dirty="0"/>
              <a:t> 0x500c00c op</a:t>
            </a:r>
            <a:br>
              <a:rPr lang="en-150" sz="1600" dirty="0"/>
            </a:b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adresse</a:t>
            </a:r>
            <a:r>
              <a:rPr lang="en-150" sz="1600" dirty="0"/>
              <a:t> 0x500c014. 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Men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ville</a:t>
            </a:r>
            <a:r>
              <a:rPr lang="en-150" sz="1600" dirty="0"/>
              <a:t> </a:t>
            </a:r>
            <a:r>
              <a:rPr lang="en-150" sz="1600" dirty="0" err="1"/>
              <a:t>så</a:t>
            </a:r>
            <a:r>
              <a:rPr lang="en-150" sz="1600" dirty="0"/>
              <a:t> </a:t>
            </a:r>
            <a:r>
              <a:rPr lang="en-150" sz="1600" dirty="0" err="1"/>
              <a:t>være</a:t>
            </a:r>
            <a:r>
              <a:rPr lang="en-150" sz="1600" dirty="0"/>
              <a:t> </a:t>
            </a:r>
            <a:r>
              <a:rPr lang="en-150" sz="1600" dirty="0" err="1"/>
              <a:t>lige</a:t>
            </a:r>
            <a:r>
              <a:rPr lang="en-150" sz="1600" dirty="0"/>
              <a:t> </a:t>
            </a:r>
            <a:r>
              <a:rPr lang="en-150" sz="1600" dirty="0" err="1"/>
              <a:t>ovenover</a:t>
            </a:r>
            <a:r>
              <a:rPr lang="en-150" sz="1600" dirty="0"/>
              <a:t>...</a:t>
            </a:r>
          </a:p>
          <a:p>
            <a:pPr lvl="2">
              <a:spcBef>
                <a:spcPct val="0"/>
              </a:spcBef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53075" y="5085119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075" y="4977479"/>
                <a:ext cx="75888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14:cNvPr>
              <p14:cNvContentPartPr/>
              <p14:nvPr/>
            </p14:nvContentPartPr>
            <p14:xfrm>
              <a:off x="7803245" y="5334997"/>
              <a:ext cx="1179360" cy="10800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49245" y="5226997"/>
                <a:ext cx="12870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14:cNvPr>
              <p14:cNvContentPartPr/>
              <p14:nvPr/>
            </p14:nvContentPartPr>
            <p14:xfrm>
              <a:off x="11212445" y="5269117"/>
              <a:ext cx="73080" cy="20772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94445" y="5251477"/>
                <a:ext cx="1087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14:cNvPr>
              <p14:cNvContentPartPr/>
              <p14:nvPr/>
            </p14:nvContentPartPr>
            <p14:xfrm>
              <a:off x="11247725" y="4946557"/>
              <a:ext cx="183960" cy="23868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30085" y="4928917"/>
                <a:ext cx="2196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14:cNvPr>
              <p14:cNvContentPartPr/>
              <p14:nvPr/>
            </p14:nvContentPartPr>
            <p14:xfrm>
              <a:off x="11176805" y="4580437"/>
              <a:ext cx="180000" cy="21528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59165" y="4562797"/>
                <a:ext cx="2156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14:cNvPr>
              <p14:cNvContentPartPr/>
              <p14:nvPr/>
            </p14:nvContentPartPr>
            <p14:xfrm>
              <a:off x="11186525" y="4207837"/>
              <a:ext cx="89280" cy="230040"/>
            </p14:xfrm>
          </p:contentPart>
        </mc:Choice>
        <mc:Fallback xmlns=""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68885" y="4189837"/>
                <a:ext cx="12492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e 21">
            <a:extLst>
              <a:ext uri="{FF2B5EF4-FFF2-40B4-BE49-F238E27FC236}">
                <a16:creationId xmlns:a16="http://schemas.microsoft.com/office/drawing/2014/main" id="{404B35F0-2B54-C50D-49D1-B7CF6A6FB296}"/>
              </a:ext>
            </a:extLst>
          </p:cNvPr>
          <p:cNvGrpSpPr/>
          <p:nvPr/>
        </p:nvGrpSpPr>
        <p:grpSpPr>
          <a:xfrm>
            <a:off x="11248805" y="3820117"/>
            <a:ext cx="168840" cy="282240"/>
            <a:chOff x="11248805" y="3820117"/>
            <a:chExt cx="16884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14:cNvPr>
                <p14:cNvContentPartPr/>
                <p14:nvPr/>
              </p14:nvContentPartPr>
              <p14:xfrm>
                <a:off x="11248805" y="3852877"/>
                <a:ext cx="168840" cy="249480"/>
              </p14:xfrm>
            </p:contentPart>
          </mc:Choice>
          <mc:Fallback xmlns=""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230805" y="3835237"/>
                  <a:ext cx="204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14:cNvPr>
                <p14:cNvContentPartPr/>
                <p14:nvPr/>
              </p14:nvContentPartPr>
              <p14:xfrm>
                <a:off x="11283365" y="3820117"/>
                <a:ext cx="87840" cy="24120"/>
              </p14:xfrm>
            </p:contentPart>
          </mc:Choice>
          <mc:Fallback xmlns="">
            <p:pic>
              <p:nvPicPr>
                <p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65725" y="3802477"/>
                  <a:ext cx="12348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14:cNvPr>
              <p14:cNvContentPartPr/>
              <p14:nvPr/>
            </p14:nvContentPartPr>
            <p14:xfrm>
              <a:off x="11256725" y="3497557"/>
              <a:ext cx="248040" cy="224640"/>
            </p14:xfrm>
          </p:contentPart>
        </mc:Choice>
        <mc:Fallback xmlns="">
          <p:pic>
            <p:nvPicPr>
              <p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39085" y="3479917"/>
                <a:ext cx="2836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Håndskrift 22">
                <a:extLst>
                  <a:ext uri="{FF2B5EF4-FFF2-40B4-BE49-F238E27FC236}">
                    <a16:creationId xmlns:a16="http://schemas.microsoft.com/office/drawing/2014/main" id="{231A7AF1-09F2-68DD-6BFE-7F1DCCA1F8C7}"/>
                  </a:ext>
                </a:extLst>
              </p14:cNvPr>
              <p14:cNvContentPartPr/>
              <p14:nvPr/>
            </p14:nvContentPartPr>
            <p14:xfrm>
              <a:off x="9871805" y="2591437"/>
              <a:ext cx="1589400" cy="766080"/>
            </p14:xfrm>
          </p:contentPart>
        </mc:Choice>
        <mc:Fallback xmlns="">
          <p:pic>
            <p:nvPicPr>
              <p:cNvPr id="23" name="Håndskrift 22">
                <a:extLst>
                  <a:ext uri="{FF2B5EF4-FFF2-40B4-BE49-F238E27FC236}">
                    <a16:creationId xmlns:a16="http://schemas.microsoft.com/office/drawing/2014/main" id="{231A7AF1-09F2-68DD-6BFE-7F1DCCA1F8C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63165" y="2582797"/>
                <a:ext cx="160704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Håndskrift 23">
                <a:extLst>
                  <a:ext uri="{FF2B5EF4-FFF2-40B4-BE49-F238E27FC236}">
                    <a16:creationId xmlns:a16="http://schemas.microsoft.com/office/drawing/2014/main" id="{127912B7-2C42-B881-4803-30ECD2065F31}"/>
                  </a:ext>
                </a:extLst>
              </p14:cNvPr>
              <p14:cNvContentPartPr/>
              <p14:nvPr/>
            </p14:nvContentPartPr>
            <p14:xfrm>
              <a:off x="9188165" y="3273508"/>
              <a:ext cx="375480" cy="641880"/>
            </p14:xfrm>
          </p:contentPart>
        </mc:Choice>
        <mc:Fallback xmlns="">
          <p:pic>
            <p:nvPicPr>
              <p:cNvPr id="24" name="Håndskrift 23">
                <a:extLst>
                  <a:ext uri="{FF2B5EF4-FFF2-40B4-BE49-F238E27FC236}">
                    <a16:creationId xmlns:a16="http://schemas.microsoft.com/office/drawing/2014/main" id="{127912B7-2C42-B881-4803-30ECD2065F3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179165" y="3264508"/>
                <a:ext cx="39312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5" name="Håndskrift 24">
                <a:extLst>
                  <a:ext uri="{FF2B5EF4-FFF2-40B4-BE49-F238E27FC236}">
                    <a16:creationId xmlns:a16="http://schemas.microsoft.com/office/drawing/2014/main" id="{9F779B1D-EECA-A267-93C4-7731C77188F5}"/>
                  </a:ext>
                </a:extLst>
              </p14:cNvPr>
              <p14:cNvContentPartPr/>
              <p14:nvPr/>
            </p14:nvContentPartPr>
            <p14:xfrm>
              <a:off x="8977925" y="3196108"/>
              <a:ext cx="246240" cy="102240"/>
            </p14:xfrm>
          </p:contentPart>
        </mc:Choice>
        <mc:Fallback xmlns="">
          <p:pic>
            <p:nvPicPr>
              <p:cNvPr id="25" name="Håndskrift 24">
                <a:extLst>
                  <a:ext uri="{FF2B5EF4-FFF2-40B4-BE49-F238E27FC236}">
                    <a16:creationId xmlns:a16="http://schemas.microsoft.com/office/drawing/2014/main" id="{9F779B1D-EECA-A267-93C4-7731C77188F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68925" y="3187108"/>
                <a:ext cx="263880" cy="1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868516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142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66479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Nu 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realloc</a:t>
            </a:r>
            <a:r>
              <a:rPr lang="en-150" sz="1600" dirty="0"/>
              <a:t>(0x500c000, 12):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Hvor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den nye header </a:t>
            </a:r>
            <a:r>
              <a:rPr lang="en-150" sz="1600" dirty="0" err="1"/>
              <a:t>være</a:t>
            </a:r>
            <a:r>
              <a:rPr lang="en-150" sz="1600" dirty="0"/>
              <a:t>?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Payloaden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være</a:t>
            </a:r>
            <a:r>
              <a:rPr lang="en-150" sz="1600" dirty="0"/>
              <a:t> 12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Blokstørrelsen</a:t>
            </a:r>
            <a:r>
              <a:rPr lang="en-150" sz="1600" dirty="0"/>
              <a:t> </a:t>
            </a:r>
            <a:r>
              <a:rPr lang="en-150" sz="1600" dirty="0" err="1"/>
              <a:t>bliver</a:t>
            </a:r>
            <a:r>
              <a:rPr lang="en-150" sz="1600" dirty="0"/>
              <a:t> </a:t>
            </a:r>
            <a:r>
              <a:rPr lang="en-150" sz="1600" dirty="0" err="1"/>
              <a:t>så</a:t>
            </a:r>
            <a:r>
              <a:rPr lang="en-150" sz="1600" dirty="0"/>
              <a:t> 12 bytes + 4 </a:t>
            </a:r>
            <a:r>
              <a:rPr lang="en-150" sz="1600" dirty="0" err="1"/>
              <a:t>til</a:t>
            </a:r>
            <a:r>
              <a:rPr lang="en-150" sz="1600" dirty="0"/>
              <a:t> header + 4 </a:t>
            </a:r>
            <a:r>
              <a:rPr lang="en-150" sz="1600" dirty="0" err="1"/>
              <a:t>til</a:t>
            </a:r>
            <a:r>
              <a:rPr lang="en-150" sz="1600" dirty="0"/>
              <a:t> footer = 20 bytes.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20 bytes </a:t>
            </a:r>
            <a:r>
              <a:rPr lang="en-150" sz="1600" dirty="0" err="1"/>
              <a:t>går</a:t>
            </a:r>
            <a:r>
              <a:rPr lang="en-150" sz="1600" dirty="0"/>
              <a:t> </a:t>
            </a:r>
            <a:r>
              <a:rPr lang="en-150" sz="1600" dirty="0" err="1"/>
              <a:t>ikke</a:t>
            </a:r>
            <a:r>
              <a:rPr lang="en-150" sz="1600" dirty="0"/>
              <a:t> op </a:t>
            </a:r>
            <a:r>
              <a:rPr lang="en-150" sz="1600" dirty="0" err="1"/>
              <a:t>i</a:t>
            </a:r>
            <a:r>
              <a:rPr lang="en-150" sz="1600" dirty="0"/>
              <a:t> 8.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Så</a:t>
            </a:r>
            <a:r>
              <a:rPr lang="en-150" sz="1600" dirty="0"/>
              <a:t> vi </a:t>
            </a:r>
            <a:r>
              <a:rPr lang="en-150" sz="1600" dirty="0" err="1"/>
              <a:t>runder</a:t>
            </a:r>
            <a:r>
              <a:rPr lang="en-150" sz="1600" dirty="0"/>
              <a:t> op </a:t>
            </a:r>
            <a:r>
              <a:rPr lang="en-150" sz="1600" dirty="0" err="1"/>
              <a:t>til</a:t>
            </a:r>
            <a:r>
              <a:rPr lang="en-150" sz="1600" dirty="0"/>
              <a:t> 24 bytes.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Hvor</a:t>
            </a:r>
            <a:r>
              <a:rPr lang="en-150" sz="1600" dirty="0"/>
              <a:t> mange </a:t>
            </a:r>
            <a:r>
              <a:rPr lang="en-150" sz="1600" dirty="0" err="1"/>
              <a:t>rækker</a:t>
            </a:r>
            <a:r>
              <a:rPr lang="en-150" sz="1600" dirty="0"/>
              <a:t> er 24 bytes?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24 bytes / 4 bytes/</a:t>
            </a:r>
            <a:r>
              <a:rPr lang="en-150" sz="1600" dirty="0" err="1"/>
              <a:t>række</a:t>
            </a:r>
            <a:r>
              <a:rPr lang="en-150" sz="1600" dirty="0"/>
              <a:t> = 6 </a:t>
            </a:r>
            <a:r>
              <a:rPr lang="en-150" sz="1600" dirty="0" err="1"/>
              <a:t>rækker</a:t>
            </a: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Prøver</a:t>
            </a:r>
            <a:r>
              <a:rPr lang="en-150" sz="1600" dirty="0"/>
              <a:t> at </a:t>
            </a:r>
            <a:r>
              <a:rPr lang="en-150" sz="1600" dirty="0" err="1"/>
              <a:t>tælle</a:t>
            </a:r>
            <a:r>
              <a:rPr lang="en-150" sz="1600" dirty="0"/>
              <a:t> 6 </a:t>
            </a:r>
            <a:r>
              <a:rPr lang="en-150" sz="1600" dirty="0" err="1"/>
              <a:t>rækker</a:t>
            </a:r>
            <a:r>
              <a:rPr lang="en-150" sz="1600" dirty="0"/>
              <a:t> op</a:t>
            </a:r>
          </a:p>
          <a:p>
            <a:pPr lvl="2">
              <a:spcBef>
                <a:spcPct val="0"/>
              </a:spcBef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Jeg</a:t>
            </a:r>
            <a:r>
              <a:rPr lang="en-150" sz="1600" dirty="0"/>
              <a:t> </a:t>
            </a:r>
            <a:r>
              <a:rPr lang="en-150" sz="1600" dirty="0" err="1"/>
              <a:t>ville</a:t>
            </a:r>
            <a:r>
              <a:rPr lang="en-150" sz="1600" dirty="0"/>
              <a:t> </a:t>
            </a:r>
            <a:r>
              <a:rPr lang="en-150" sz="1600" dirty="0" err="1"/>
              <a:t>blive</a:t>
            </a:r>
            <a:r>
              <a:rPr lang="en-150" sz="1600" dirty="0"/>
              <a:t> </a:t>
            </a:r>
            <a:r>
              <a:rPr lang="en-150" sz="1600" dirty="0" err="1"/>
              <a:t>nødt</a:t>
            </a:r>
            <a:r>
              <a:rPr lang="en-150" sz="1600" dirty="0"/>
              <a:t> </a:t>
            </a:r>
            <a:r>
              <a:rPr lang="en-150" sz="1600" dirty="0" err="1"/>
              <a:t>til</a:t>
            </a:r>
            <a:r>
              <a:rPr lang="en-150" sz="1600" dirty="0"/>
              <a:t> at </a:t>
            </a:r>
            <a:r>
              <a:rPr lang="en-150" sz="1600" dirty="0" err="1"/>
              <a:t>flytte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r>
              <a:rPr lang="en-150" sz="1600" dirty="0"/>
              <a:t> </a:t>
            </a:r>
            <a:r>
              <a:rPr lang="en-150" sz="1600" dirty="0" err="1"/>
              <a:t>fra</a:t>
            </a:r>
            <a:r>
              <a:rPr lang="en-150" sz="1600" dirty="0"/>
              <a:t> </a:t>
            </a:r>
            <a:r>
              <a:rPr lang="en-150" sz="1600" dirty="0" err="1"/>
              <a:t>addresse</a:t>
            </a:r>
            <a:r>
              <a:rPr lang="en-150" sz="1600" dirty="0"/>
              <a:t> 0x500c00c op</a:t>
            </a:r>
            <a:br>
              <a:rPr lang="en-150" sz="1600" dirty="0"/>
            </a:b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adresse</a:t>
            </a:r>
            <a:r>
              <a:rPr lang="en-150" sz="1600" dirty="0"/>
              <a:t> 0x500c014. 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Men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ville</a:t>
            </a:r>
            <a:r>
              <a:rPr lang="en-150" sz="1600" dirty="0"/>
              <a:t> </a:t>
            </a:r>
            <a:r>
              <a:rPr lang="en-150" sz="1600" dirty="0" err="1"/>
              <a:t>så</a:t>
            </a:r>
            <a:r>
              <a:rPr lang="en-150" sz="1600" dirty="0"/>
              <a:t> </a:t>
            </a:r>
            <a:r>
              <a:rPr lang="en-150" sz="1600" dirty="0" err="1"/>
              <a:t>være</a:t>
            </a:r>
            <a:r>
              <a:rPr lang="en-150" sz="1600" dirty="0"/>
              <a:t> </a:t>
            </a:r>
            <a:r>
              <a:rPr lang="en-150" sz="1600" dirty="0" err="1"/>
              <a:t>lige</a:t>
            </a:r>
            <a:r>
              <a:rPr lang="en-150" sz="1600" dirty="0"/>
              <a:t> </a:t>
            </a:r>
            <a:r>
              <a:rPr lang="en-150" sz="1600" dirty="0" err="1"/>
              <a:t>ovenover</a:t>
            </a:r>
            <a:r>
              <a:rPr lang="en-150" sz="1600" dirty="0"/>
              <a:t>...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Det </a:t>
            </a:r>
            <a:r>
              <a:rPr lang="en-150" sz="1600" dirty="0" err="1"/>
              <a:t>betyder</a:t>
            </a:r>
            <a:r>
              <a:rPr lang="en-150" sz="1600" dirty="0"/>
              <a:t> payload </a:t>
            </a:r>
            <a:r>
              <a:rPr lang="en-150" sz="1600" dirty="0" err="1"/>
              <a:t>på</a:t>
            </a:r>
            <a:r>
              <a:rPr lang="en-150" sz="1600" dirty="0"/>
              <a:t> 0/ </a:t>
            </a:r>
            <a:r>
              <a:rPr lang="en-150" sz="1600" dirty="0" err="1"/>
              <a:t>blokstørrelse</a:t>
            </a:r>
            <a:r>
              <a:rPr lang="en-150" sz="1600" dirty="0"/>
              <a:t> </a:t>
            </a:r>
            <a:r>
              <a:rPr lang="en-150" sz="1600" dirty="0" err="1"/>
              <a:t>på</a:t>
            </a:r>
            <a:r>
              <a:rPr lang="en-150" sz="1600" dirty="0"/>
              <a:t> 8</a:t>
            </a:r>
          </a:p>
          <a:p>
            <a:pPr lvl="2">
              <a:spcBef>
                <a:spcPct val="0"/>
              </a:spcBef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53075" y="5085119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075" y="4977479"/>
                <a:ext cx="75888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14:cNvPr>
              <p14:cNvContentPartPr/>
              <p14:nvPr/>
            </p14:nvContentPartPr>
            <p14:xfrm>
              <a:off x="7803245" y="5334997"/>
              <a:ext cx="1179360" cy="10800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49245" y="5226997"/>
                <a:ext cx="12870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14:cNvPr>
              <p14:cNvContentPartPr/>
              <p14:nvPr/>
            </p14:nvContentPartPr>
            <p14:xfrm>
              <a:off x="11212445" y="5269117"/>
              <a:ext cx="73080" cy="20772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94445" y="5251477"/>
                <a:ext cx="1087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14:cNvPr>
              <p14:cNvContentPartPr/>
              <p14:nvPr/>
            </p14:nvContentPartPr>
            <p14:xfrm>
              <a:off x="11247725" y="4946557"/>
              <a:ext cx="183960" cy="23868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30085" y="4928917"/>
                <a:ext cx="2196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14:cNvPr>
              <p14:cNvContentPartPr/>
              <p14:nvPr/>
            </p14:nvContentPartPr>
            <p14:xfrm>
              <a:off x="11176805" y="4580437"/>
              <a:ext cx="180000" cy="21528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59165" y="4562797"/>
                <a:ext cx="2156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14:cNvPr>
              <p14:cNvContentPartPr/>
              <p14:nvPr/>
            </p14:nvContentPartPr>
            <p14:xfrm>
              <a:off x="11186525" y="4207837"/>
              <a:ext cx="89280" cy="230040"/>
            </p14:xfrm>
          </p:contentPart>
        </mc:Choice>
        <mc:Fallback xmlns=""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68885" y="4189837"/>
                <a:ext cx="12492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e 21">
            <a:extLst>
              <a:ext uri="{FF2B5EF4-FFF2-40B4-BE49-F238E27FC236}">
                <a16:creationId xmlns:a16="http://schemas.microsoft.com/office/drawing/2014/main" id="{404B35F0-2B54-C50D-49D1-B7CF6A6FB296}"/>
              </a:ext>
            </a:extLst>
          </p:cNvPr>
          <p:cNvGrpSpPr/>
          <p:nvPr/>
        </p:nvGrpSpPr>
        <p:grpSpPr>
          <a:xfrm>
            <a:off x="11248805" y="3820117"/>
            <a:ext cx="168840" cy="282240"/>
            <a:chOff x="11248805" y="3820117"/>
            <a:chExt cx="16884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14:cNvPr>
                <p14:cNvContentPartPr/>
                <p14:nvPr/>
              </p14:nvContentPartPr>
              <p14:xfrm>
                <a:off x="11248805" y="3852877"/>
                <a:ext cx="168840" cy="249480"/>
              </p14:xfrm>
            </p:contentPart>
          </mc:Choice>
          <mc:Fallback xmlns=""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230805" y="3835237"/>
                  <a:ext cx="204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14:cNvPr>
                <p14:cNvContentPartPr/>
                <p14:nvPr/>
              </p14:nvContentPartPr>
              <p14:xfrm>
                <a:off x="11283365" y="3820117"/>
                <a:ext cx="87840" cy="24120"/>
              </p14:xfrm>
            </p:contentPart>
          </mc:Choice>
          <mc:Fallback xmlns="">
            <p:pic>
              <p:nvPicPr>
                <p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65725" y="3802477"/>
                  <a:ext cx="12348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14:cNvPr>
              <p14:cNvContentPartPr/>
              <p14:nvPr/>
            </p14:nvContentPartPr>
            <p14:xfrm>
              <a:off x="11256725" y="3497557"/>
              <a:ext cx="248040" cy="224640"/>
            </p14:xfrm>
          </p:contentPart>
        </mc:Choice>
        <mc:Fallback xmlns="">
          <p:pic>
            <p:nvPicPr>
              <p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39085" y="3479917"/>
                <a:ext cx="2836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Håndskrift 22">
                <a:extLst>
                  <a:ext uri="{FF2B5EF4-FFF2-40B4-BE49-F238E27FC236}">
                    <a16:creationId xmlns:a16="http://schemas.microsoft.com/office/drawing/2014/main" id="{231A7AF1-09F2-68DD-6BFE-7F1DCCA1F8C7}"/>
                  </a:ext>
                </a:extLst>
              </p14:cNvPr>
              <p14:cNvContentPartPr/>
              <p14:nvPr/>
            </p14:nvContentPartPr>
            <p14:xfrm>
              <a:off x="9871805" y="2591437"/>
              <a:ext cx="1589400" cy="766080"/>
            </p14:xfrm>
          </p:contentPart>
        </mc:Choice>
        <mc:Fallback xmlns="">
          <p:pic>
            <p:nvPicPr>
              <p:cNvPr id="23" name="Håndskrift 22">
                <a:extLst>
                  <a:ext uri="{FF2B5EF4-FFF2-40B4-BE49-F238E27FC236}">
                    <a16:creationId xmlns:a16="http://schemas.microsoft.com/office/drawing/2014/main" id="{231A7AF1-09F2-68DD-6BFE-7F1DCCA1F8C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63165" y="2582797"/>
                <a:ext cx="160704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Håndskrift 23">
                <a:extLst>
                  <a:ext uri="{FF2B5EF4-FFF2-40B4-BE49-F238E27FC236}">
                    <a16:creationId xmlns:a16="http://schemas.microsoft.com/office/drawing/2014/main" id="{127912B7-2C42-B881-4803-30ECD2065F31}"/>
                  </a:ext>
                </a:extLst>
              </p14:cNvPr>
              <p14:cNvContentPartPr/>
              <p14:nvPr/>
            </p14:nvContentPartPr>
            <p14:xfrm>
              <a:off x="9188165" y="3273508"/>
              <a:ext cx="375480" cy="641880"/>
            </p14:xfrm>
          </p:contentPart>
        </mc:Choice>
        <mc:Fallback xmlns="">
          <p:pic>
            <p:nvPicPr>
              <p:cNvPr id="24" name="Håndskrift 23">
                <a:extLst>
                  <a:ext uri="{FF2B5EF4-FFF2-40B4-BE49-F238E27FC236}">
                    <a16:creationId xmlns:a16="http://schemas.microsoft.com/office/drawing/2014/main" id="{127912B7-2C42-B881-4803-30ECD2065F3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179165" y="3264508"/>
                <a:ext cx="39312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5" name="Håndskrift 24">
                <a:extLst>
                  <a:ext uri="{FF2B5EF4-FFF2-40B4-BE49-F238E27FC236}">
                    <a16:creationId xmlns:a16="http://schemas.microsoft.com/office/drawing/2014/main" id="{9F779B1D-EECA-A267-93C4-7731C77188F5}"/>
                  </a:ext>
                </a:extLst>
              </p14:cNvPr>
              <p14:cNvContentPartPr/>
              <p14:nvPr/>
            </p14:nvContentPartPr>
            <p14:xfrm>
              <a:off x="8977925" y="3196108"/>
              <a:ext cx="246240" cy="102240"/>
            </p14:xfrm>
          </p:contentPart>
        </mc:Choice>
        <mc:Fallback xmlns="">
          <p:pic>
            <p:nvPicPr>
              <p:cNvPr id="25" name="Håndskrift 24">
                <a:extLst>
                  <a:ext uri="{FF2B5EF4-FFF2-40B4-BE49-F238E27FC236}">
                    <a16:creationId xmlns:a16="http://schemas.microsoft.com/office/drawing/2014/main" id="{9F779B1D-EECA-A267-93C4-7731C77188F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68925" y="3187108"/>
                <a:ext cx="263880" cy="1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43453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143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764111" cy="714041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Nu 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realloc</a:t>
            </a:r>
            <a:r>
              <a:rPr lang="en-150" sz="1600" dirty="0"/>
              <a:t>(0x500c000, 12):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Hvor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den nye header </a:t>
            </a:r>
            <a:r>
              <a:rPr lang="en-150" sz="1600" dirty="0" err="1"/>
              <a:t>være</a:t>
            </a:r>
            <a:r>
              <a:rPr lang="en-150" sz="1600" dirty="0"/>
              <a:t>?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Payloaden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være</a:t>
            </a:r>
            <a:r>
              <a:rPr lang="en-150" sz="1600" dirty="0"/>
              <a:t> 12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Blokstørrelsen</a:t>
            </a:r>
            <a:r>
              <a:rPr lang="en-150" sz="1600" dirty="0"/>
              <a:t> </a:t>
            </a:r>
            <a:r>
              <a:rPr lang="en-150" sz="1600" dirty="0" err="1"/>
              <a:t>bliver</a:t>
            </a:r>
            <a:r>
              <a:rPr lang="en-150" sz="1600" dirty="0"/>
              <a:t> </a:t>
            </a:r>
            <a:r>
              <a:rPr lang="en-150" sz="1600" dirty="0" err="1"/>
              <a:t>så</a:t>
            </a:r>
            <a:r>
              <a:rPr lang="en-150" sz="1600" dirty="0"/>
              <a:t> 12 bytes + 4 </a:t>
            </a:r>
            <a:r>
              <a:rPr lang="en-150" sz="1600" dirty="0" err="1"/>
              <a:t>til</a:t>
            </a:r>
            <a:r>
              <a:rPr lang="en-150" sz="1600" dirty="0"/>
              <a:t> header + 4 </a:t>
            </a:r>
            <a:r>
              <a:rPr lang="en-150" sz="1600" dirty="0" err="1"/>
              <a:t>til</a:t>
            </a:r>
            <a:r>
              <a:rPr lang="en-150" sz="1600" dirty="0"/>
              <a:t> footer = 20 bytes.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20 bytes </a:t>
            </a:r>
            <a:r>
              <a:rPr lang="en-150" sz="1600" dirty="0" err="1"/>
              <a:t>går</a:t>
            </a:r>
            <a:r>
              <a:rPr lang="en-150" sz="1600" dirty="0"/>
              <a:t> </a:t>
            </a:r>
            <a:r>
              <a:rPr lang="en-150" sz="1600" dirty="0" err="1"/>
              <a:t>ikke</a:t>
            </a:r>
            <a:r>
              <a:rPr lang="en-150" sz="1600" dirty="0"/>
              <a:t> op </a:t>
            </a:r>
            <a:r>
              <a:rPr lang="en-150" sz="1600" dirty="0" err="1"/>
              <a:t>i</a:t>
            </a:r>
            <a:r>
              <a:rPr lang="en-150" sz="1600" dirty="0"/>
              <a:t> 8.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Så</a:t>
            </a:r>
            <a:r>
              <a:rPr lang="en-150" sz="1600" dirty="0"/>
              <a:t> vi </a:t>
            </a:r>
            <a:r>
              <a:rPr lang="en-150" sz="1600" dirty="0" err="1"/>
              <a:t>runder</a:t>
            </a:r>
            <a:r>
              <a:rPr lang="en-150" sz="1600" dirty="0"/>
              <a:t> op </a:t>
            </a:r>
            <a:r>
              <a:rPr lang="en-150" sz="1600" dirty="0" err="1"/>
              <a:t>til</a:t>
            </a:r>
            <a:r>
              <a:rPr lang="en-150" sz="1600" dirty="0"/>
              <a:t> 24 bytes.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Hvor</a:t>
            </a:r>
            <a:r>
              <a:rPr lang="en-150" sz="1600" dirty="0"/>
              <a:t> mange </a:t>
            </a:r>
            <a:r>
              <a:rPr lang="en-150" sz="1600" dirty="0" err="1"/>
              <a:t>rækker</a:t>
            </a:r>
            <a:r>
              <a:rPr lang="en-150" sz="1600" dirty="0"/>
              <a:t> er 24 bytes?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24 bytes / 4 bytes/</a:t>
            </a:r>
            <a:r>
              <a:rPr lang="en-150" sz="1600" dirty="0" err="1"/>
              <a:t>række</a:t>
            </a:r>
            <a:r>
              <a:rPr lang="en-150" sz="1600" dirty="0"/>
              <a:t> = 6 </a:t>
            </a:r>
            <a:r>
              <a:rPr lang="en-150" sz="1600" dirty="0" err="1"/>
              <a:t>rækker</a:t>
            </a: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Prøver</a:t>
            </a:r>
            <a:r>
              <a:rPr lang="en-150" sz="1600" dirty="0"/>
              <a:t> at </a:t>
            </a:r>
            <a:r>
              <a:rPr lang="en-150" sz="1600" dirty="0" err="1"/>
              <a:t>tælle</a:t>
            </a:r>
            <a:r>
              <a:rPr lang="en-150" sz="1600" dirty="0"/>
              <a:t> 6 </a:t>
            </a:r>
            <a:r>
              <a:rPr lang="en-150" sz="1600" dirty="0" err="1"/>
              <a:t>rækker</a:t>
            </a:r>
            <a:r>
              <a:rPr lang="en-150" sz="1600" dirty="0"/>
              <a:t> op</a:t>
            </a:r>
          </a:p>
          <a:p>
            <a:pPr lvl="2">
              <a:spcBef>
                <a:spcPct val="0"/>
              </a:spcBef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Jeg</a:t>
            </a:r>
            <a:r>
              <a:rPr lang="en-150" sz="1600" dirty="0"/>
              <a:t> </a:t>
            </a:r>
            <a:r>
              <a:rPr lang="en-150" sz="1600" dirty="0" err="1"/>
              <a:t>ville</a:t>
            </a:r>
            <a:r>
              <a:rPr lang="en-150" sz="1600" dirty="0"/>
              <a:t> </a:t>
            </a:r>
            <a:r>
              <a:rPr lang="en-150" sz="1600" dirty="0" err="1"/>
              <a:t>blive</a:t>
            </a:r>
            <a:r>
              <a:rPr lang="en-150" sz="1600" dirty="0"/>
              <a:t> </a:t>
            </a:r>
            <a:r>
              <a:rPr lang="en-150" sz="1600" dirty="0" err="1"/>
              <a:t>nødt</a:t>
            </a:r>
            <a:r>
              <a:rPr lang="en-150" sz="1600" dirty="0"/>
              <a:t> </a:t>
            </a:r>
            <a:r>
              <a:rPr lang="en-150" sz="1600" dirty="0" err="1"/>
              <a:t>til</a:t>
            </a:r>
            <a:r>
              <a:rPr lang="en-150" sz="1600" dirty="0"/>
              <a:t> at </a:t>
            </a:r>
            <a:r>
              <a:rPr lang="en-150" sz="1600" dirty="0" err="1"/>
              <a:t>flytte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r>
              <a:rPr lang="en-150" sz="1600" dirty="0"/>
              <a:t> </a:t>
            </a:r>
            <a:r>
              <a:rPr lang="en-150" sz="1600" dirty="0" err="1"/>
              <a:t>fra</a:t>
            </a:r>
            <a:r>
              <a:rPr lang="en-150" sz="1600" dirty="0"/>
              <a:t> </a:t>
            </a:r>
            <a:r>
              <a:rPr lang="en-150" sz="1600" dirty="0" err="1"/>
              <a:t>addresse</a:t>
            </a:r>
            <a:r>
              <a:rPr lang="en-150" sz="1600" dirty="0"/>
              <a:t> 0x500c00c op</a:t>
            </a:r>
            <a:br>
              <a:rPr lang="en-150" sz="1600" dirty="0"/>
            </a:b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adresse</a:t>
            </a:r>
            <a:r>
              <a:rPr lang="en-150" sz="1600" dirty="0"/>
              <a:t> 0x500c014. 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Men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ville</a:t>
            </a:r>
            <a:r>
              <a:rPr lang="en-150" sz="1600" dirty="0"/>
              <a:t> </a:t>
            </a:r>
            <a:r>
              <a:rPr lang="en-150" sz="1600" dirty="0" err="1"/>
              <a:t>så</a:t>
            </a:r>
            <a:r>
              <a:rPr lang="en-150" sz="1600" dirty="0"/>
              <a:t> </a:t>
            </a:r>
            <a:r>
              <a:rPr lang="en-150" sz="1600" dirty="0" err="1"/>
              <a:t>være</a:t>
            </a:r>
            <a:r>
              <a:rPr lang="en-150" sz="1600" dirty="0"/>
              <a:t> </a:t>
            </a:r>
            <a:r>
              <a:rPr lang="en-150" sz="1600" dirty="0" err="1"/>
              <a:t>lige</a:t>
            </a:r>
            <a:r>
              <a:rPr lang="en-150" sz="1600" dirty="0"/>
              <a:t> </a:t>
            </a:r>
            <a:r>
              <a:rPr lang="en-150" sz="1600" dirty="0" err="1"/>
              <a:t>ovenover</a:t>
            </a:r>
            <a:r>
              <a:rPr lang="en-150" sz="1600" dirty="0"/>
              <a:t>...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Det </a:t>
            </a:r>
            <a:r>
              <a:rPr lang="en-150" sz="1600" dirty="0" err="1"/>
              <a:t>betyder</a:t>
            </a:r>
            <a:r>
              <a:rPr lang="en-150" sz="1600" dirty="0"/>
              <a:t> payload </a:t>
            </a:r>
            <a:r>
              <a:rPr lang="en-150" sz="1600" dirty="0" err="1"/>
              <a:t>på</a:t>
            </a:r>
            <a:r>
              <a:rPr lang="en-150" sz="1600" dirty="0"/>
              <a:t> 0/ </a:t>
            </a:r>
            <a:r>
              <a:rPr lang="en-150" sz="1600" dirty="0" err="1"/>
              <a:t>blokstørrelse</a:t>
            </a:r>
            <a:r>
              <a:rPr lang="en-150" sz="1600" dirty="0"/>
              <a:t> </a:t>
            </a:r>
            <a:r>
              <a:rPr lang="en-150" sz="1600" dirty="0" err="1"/>
              <a:t>på</a:t>
            </a:r>
            <a:r>
              <a:rPr lang="en-150" sz="1600" dirty="0"/>
              <a:t> 8 </a:t>
            </a:r>
            <a:r>
              <a:rPr lang="en-150" sz="1600" b="1" dirty="0">
                <a:solidFill>
                  <a:schemeClr val="accent2"/>
                </a:solidFill>
              </a:rPr>
              <a:t>OG DET ER </a:t>
            </a:r>
            <a:r>
              <a:rPr lang="en-150" sz="1600" b="1" dirty="0" err="1">
                <a:solidFill>
                  <a:schemeClr val="accent2"/>
                </a:solidFill>
              </a:rPr>
              <a:t>ER</a:t>
            </a:r>
            <a:r>
              <a:rPr lang="en-150" sz="1600" b="1" dirty="0">
                <a:solidFill>
                  <a:schemeClr val="accent2"/>
                </a:solidFill>
              </a:rPr>
              <a:t> FORBUDT!!!!!!!!!! (</a:t>
            </a:r>
            <a:r>
              <a:rPr lang="en-150" sz="1600" b="1" dirty="0" err="1">
                <a:solidFill>
                  <a:schemeClr val="accent2"/>
                </a:solidFill>
              </a:rPr>
              <a:t>ikke</a:t>
            </a:r>
            <a:r>
              <a:rPr lang="en-150" sz="1600" b="1" dirty="0">
                <a:solidFill>
                  <a:schemeClr val="accent2"/>
                </a:solidFill>
              </a:rPr>
              <a:t> </a:t>
            </a:r>
            <a:r>
              <a:rPr lang="en-150" sz="1600" b="1" dirty="0" err="1">
                <a:solidFill>
                  <a:schemeClr val="accent2"/>
                </a:solidFill>
              </a:rPr>
              <a:t>altid</a:t>
            </a:r>
            <a:r>
              <a:rPr lang="en-150" sz="1600" b="1" dirty="0">
                <a:solidFill>
                  <a:schemeClr val="accent2"/>
                </a:solidFill>
              </a:rPr>
              <a:t>, men </a:t>
            </a:r>
            <a:r>
              <a:rPr lang="en-150" sz="1600" b="1" dirty="0" err="1">
                <a:solidFill>
                  <a:schemeClr val="accent2"/>
                </a:solidFill>
              </a:rPr>
              <a:t>jf</a:t>
            </a:r>
            <a:r>
              <a:rPr lang="en-150" sz="1600" b="1" dirty="0">
                <a:solidFill>
                  <a:schemeClr val="accent2"/>
                </a:solidFill>
              </a:rPr>
              <a:t>. </a:t>
            </a:r>
            <a:r>
              <a:rPr lang="en-150" sz="1600" b="1" dirty="0" err="1">
                <a:solidFill>
                  <a:schemeClr val="accent2"/>
                </a:solidFill>
              </a:rPr>
              <a:t>opgaveteksten</a:t>
            </a:r>
            <a:r>
              <a:rPr lang="en-150" sz="1600" b="1" dirty="0">
                <a:solidFill>
                  <a:schemeClr val="accent2"/>
                </a:solidFill>
              </a:rPr>
              <a:t>)</a:t>
            </a:r>
            <a:endParaRPr lang="en-150" sz="1600" dirty="0"/>
          </a:p>
          <a:p>
            <a:pPr lvl="2">
              <a:spcBef>
                <a:spcPct val="0"/>
              </a:spcBef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53075" y="5085119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075" y="4977479"/>
                <a:ext cx="75888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14:cNvPr>
              <p14:cNvContentPartPr/>
              <p14:nvPr/>
            </p14:nvContentPartPr>
            <p14:xfrm>
              <a:off x="7803245" y="5334997"/>
              <a:ext cx="1179360" cy="10800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49245" y="5226997"/>
                <a:ext cx="12870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14:cNvPr>
              <p14:cNvContentPartPr/>
              <p14:nvPr/>
            </p14:nvContentPartPr>
            <p14:xfrm>
              <a:off x="11212445" y="5269117"/>
              <a:ext cx="73080" cy="20772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94445" y="5251477"/>
                <a:ext cx="1087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14:cNvPr>
              <p14:cNvContentPartPr/>
              <p14:nvPr/>
            </p14:nvContentPartPr>
            <p14:xfrm>
              <a:off x="11247725" y="4946557"/>
              <a:ext cx="183960" cy="23868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30085" y="4928917"/>
                <a:ext cx="2196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14:cNvPr>
              <p14:cNvContentPartPr/>
              <p14:nvPr/>
            </p14:nvContentPartPr>
            <p14:xfrm>
              <a:off x="11176805" y="4580437"/>
              <a:ext cx="180000" cy="21528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59165" y="4562797"/>
                <a:ext cx="2156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14:cNvPr>
              <p14:cNvContentPartPr/>
              <p14:nvPr/>
            </p14:nvContentPartPr>
            <p14:xfrm>
              <a:off x="11186525" y="4207837"/>
              <a:ext cx="89280" cy="230040"/>
            </p14:xfrm>
          </p:contentPart>
        </mc:Choice>
        <mc:Fallback xmlns=""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68885" y="4189837"/>
                <a:ext cx="12492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e 21">
            <a:extLst>
              <a:ext uri="{FF2B5EF4-FFF2-40B4-BE49-F238E27FC236}">
                <a16:creationId xmlns:a16="http://schemas.microsoft.com/office/drawing/2014/main" id="{404B35F0-2B54-C50D-49D1-B7CF6A6FB296}"/>
              </a:ext>
            </a:extLst>
          </p:cNvPr>
          <p:cNvGrpSpPr/>
          <p:nvPr/>
        </p:nvGrpSpPr>
        <p:grpSpPr>
          <a:xfrm>
            <a:off x="11248805" y="3820117"/>
            <a:ext cx="168840" cy="282240"/>
            <a:chOff x="11248805" y="3820117"/>
            <a:chExt cx="16884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14:cNvPr>
                <p14:cNvContentPartPr/>
                <p14:nvPr/>
              </p14:nvContentPartPr>
              <p14:xfrm>
                <a:off x="11248805" y="3852877"/>
                <a:ext cx="168840" cy="249480"/>
              </p14:xfrm>
            </p:contentPart>
          </mc:Choice>
          <mc:Fallback xmlns=""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230805" y="3835237"/>
                  <a:ext cx="204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14:cNvPr>
                <p14:cNvContentPartPr/>
                <p14:nvPr/>
              </p14:nvContentPartPr>
              <p14:xfrm>
                <a:off x="11283365" y="3820117"/>
                <a:ext cx="87840" cy="24120"/>
              </p14:xfrm>
            </p:contentPart>
          </mc:Choice>
          <mc:Fallback xmlns="">
            <p:pic>
              <p:nvPicPr>
                <p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65725" y="3802477"/>
                  <a:ext cx="12348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14:cNvPr>
              <p14:cNvContentPartPr/>
              <p14:nvPr/>
            </p14:nvContentPartPr>
            <p14:xfrm>
              <a:off x="11256725" y="3497557"/>
              <a:ext cx="248040" cy="224640"/>
            </p14:xfrm>
          </p:contentPart>
        </mc:Choice>
        <mc:Fallback xmlns="">
          <p:pic>
            <p:nvPicPr>
              <p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39085" y="3479917"/>
                <a:ext cx="2836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Håndskrift 22">
                <a:extLst>
                  <a:ext uri="{FF2B5EF4-FFF2-40B4-BE49-F238E27FC236}">
                    <a16:creationId xmlns:a16="http://schemas.microsoft.com/office/drawing/2014/main" id="{231A7AF1-09F2-68DD-6BFE-7F1DCCA1F8C7}"/>
                  </a:ext>
                </a:extLst>
              </p14:cNvPr>
              <p14:cNvContentPartPr/>
              <p14:nvPr/>
            </p14:nvContentPartPr>
            <p14:xfrm>
              <a:off x="9871805" y="2591437"/>
              <a:ext cx="1589400" cy="766080"/>
            </p14:xfrm>
          </p:contentPart>
        </mc:Choice>
        <mc:Fallback xmlns="">
          <p:pic>
            <p:nvPicPr>
              <p:cNvPr id="23" name="Håndskrift 22">
                <a:extLst>
                  <a:ext uri="{FF2B5EF4-FFF2-40B4-BE49-F238E27FC236}">
                    <a16:creationId xmlns:a16="http://schemas.microsoft.com/office/drawing/2014/main" id="{231A7AF1-09F2-68DD-6BFE-7F1DCCA1F8C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63165" y="2582797"/>
                <a:ext cx="160704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Håndskrift 23">
                <a:extLst>
                  <a:ext uri="{FF2B5EF4-FFF2-40B4-BE49-F238E27FC236}">
                    <a16:creationId xmlns:a16="http://schemas.microsoft.com/office/drawing/2014/main" id="{127912B7-2C42-B881-4803-30ECD2065F31}"/>
                  </a:ext>
                </a:extLst>
              </p14:cNvPr>
              <p14:cNvContentPartPr/>
              <p14:nvPr/>
            </p14:nvContentPartPr>
            <p14:xfrm>
              <a:off x="9188165" y="3273508"/>
              <a:ext cx="375480" cy="641880"/>
            </p14:xfrm>
          </p:contentPart>
        </mc:Choice>
        <mc:Fallback xmlns="">
          <p:pic>
            <p:nvPicPr>
              <p:cNvPr id="24" name="Håndskrift 23">
                <a:extLst>
                  <a:ext uri="{FF2B5EF4-FFF2-40B4-BE49-F238E27FC236}">
                    <a16:creationId xmlns:a16="http://schemas.microsoft.com/office/drawing/2014/main" id="{127912B7-2C42-B881-4803-30ECD2065F3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179165" y="3264508"/>
                <a:ext cx="39312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5" name="Håndskrift 24">
                <a:extLst>
                  <a:ext uri="{FF2B5EF4-FFF2-40B4-BE49-F238E27FC236}">
                    <a16:creationId xmlns:a16="http://schemas.microsoft.com/office/drawing/2014/main" id="{9F779B1D-EECA-A267-93C4-7731C77188F5}"/>
                  </a:ext>
                </a:extLst>
              </p14:cNvPr>
              <p14:cNvContentPartPr/>
              <p14:nvPr/>
            </p14:nvContentPartPr>
            <p14:xfrm>
              <a:off x="8977925" y="3196108"/>
              <a:ext cx="246240" cy="102240"/>
            </p14:xfrm>
          </p:contentPart>
        </mc:Choice>
        <mc:Fallback xmlns="">
          <p:pic>
            <p:nvPicPr>
              <p:cNvPr id="25" name="Håndskrift 24">
                <a:extLst>
                  <a:ext uri="{FF2B5EF4-FFF2-40B4-BE49-F238E27FC236}">
                    <a16:creationId xmlns:a16="http://schemas.microsoft.com/office/drawing/2014/main" id="{9F779B1D-EECA-A267-93C4-7731C77188F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68925" y="3187108"/>
                <a:ext cx="263880" cy="1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165463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144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172354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Nu 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realloc</a:t>
            </a:r>
            <a:r>
              <a:rPr lang="en-150" sz="1600" dirty="0"/>
              <a:t>(0x500c000, 12):</a:t>
            </a:r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>
              <a:spcBef>
                <a:spcPct val="0"/>
              </a:spcBef>
            </a:pPr>
            <a:endParaRPr lang="en-150" sz="1600" dirty="0"/>
          </a:p>
          <a:p>
            <a:pPr>
              <a:spcBef>
                <a:spcPct val="0"/>
              </a:spcBef>
            </a:pPr>
            <a:r>
              <a:rPr lang="da-DK" sz="1600" dirty="0"/>
              <a:t>Hvad</a:t>
            </a:r>
            <a:r>
              <a:rPr lang="en-150" sz="1600" dirty="0"/>
              <a:t> </a:t>
            </a:r>
            <a:r>
              <a:rPr lang="en-150" sz="1600" dirty="0" err="1"/>
              <a:t>gør</a:t>
            </a:r>
            <a:r>
              <a:rPr lang="en-150" sz="1600" dirty="0"/>
              <a:t> vi </a:t>
            </a:r>
            <a:r>
              <a:rPr lang="en-150" sz="1600" dirty="0" err="1"/>
              <a:t>så</a:t>
            </a:r>
            <a:r>
              <a:rPr lang="en-150" sz="1600" dirty="0"/>
              <a:t>?</a:t>
            </a:r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53075" y="5085119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075" y="4977479"/>
                <a:ext cx="75888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14:cNvPr>
              <p14:cNvContentPartPr/>
              <p14:nvPr/>
            </p14:nvContentPartPr>
            <p14:xfrm>
              <a:off x="7803245" y="5334997"/>
              <a:ext cx="1179360" cy="10800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49245" y="5226997"/>
                <a:ext cx="12870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14:cNvPr>
              <p14:cNvContentPartPr/>
              <p14:nvPr/>
            </p14:nvContentPartPr>
            <p14:xfrm>
              <a:off x="11212445" y="5269117"/>
              <a:ext cx="73080" cy="20772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94445" y="5251477"/>
                <a:ext cx="1087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14:cNvPr>
              <p14:cNvContentPartPr/>
              <p14:nvPr/>
            </p14:nvContentPartPr>
            <p14:xfrm>
              <a:off x="11247725" y="4946557"/>
              <a:ext cx="183960" cy="23868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30085" y="4928917"/>
                <a:ext cx="2196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14:cNvPr>
              <p14:cNvContentPartPr/>
              <p14:nvPr/>
            </p14:nvContentPartPr>
            <p14:xfrm>
              <a:off x="11176805" y="4580437"/>
              <a:ext cx="180000" cy="21528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59165" y="4562797"/>
                <a:ext cx="2156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14:cNvPr>
              <p14:cNvContentPartPr/>
              <p14:nvPr/>
            </p14:nvContentPartPr>
            <p14:xfrm>
              <a:off x="11186525" y="4207837"/>
              <a:ext cx="89280" cy="230040"/>
            </p14:xfrm>
          </p:contentPart>
        </mc:Choice>
        <mc:Fallback xmlns=""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68885" y="4189837"/>
                <a:ext cx="12492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e 21">
            <a:extLst>
              <a:ext uri="{FF2B5EF4-FFF2-40B4-BE49-F238E27FC236}">
                <a16:creationId xmlns:a16="http://schemas.microsoft.com/office/drawing/2014/main" id="{404B35F0-2B54-C50D-49D1-B7CF6A6FB296}"/>
              </a:ext>
            </a:extLst>
          </p:cNvPr>
          <p:cNvGrpSpPr/>
          <p:nvPr/>
        </p:nvGrpSpPr>
        <p:grpSpPr>
          <a:xfrm>
            <a:off x="11248805" y="3820117"/>
            <a:ext cx="168840" cy="282240"/>
            <a:chOff x="11248805" y="3820117"/>
            <a:chExt cx="16884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14:cNvPr>
                <p14:cNvContentPartPr/>
                <p14:nvPr/>
              </p14:nvContentPartPr>
              <p14:xfrm>
                <a:off x="11248805" y="3852877"/>
                <a:ext cx="168840" cy="249480"/>
              </p14:xfrm>
            </p:contentPart>
          </mc:Choice>
          <mc:Fallback xmlns=""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230805" y="3835237"/>
                  <a:ext cx="204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14:cNvPr>
                <p14:cNvContentPartPr/>
                <p14:nvPr/>
              </p14:nvContentPartPr>
              <p14:xfrm>
                <a:off x="11283365" y="3820117"/>
                <a:ext cx="87840" cy="24120"/>
              </p14:xfrm>
            </p:contentPart>
          </mc:Choice>
          <mc:Fallback xmlns="">
            <p:pic>
              <p:nvPicPr>
                <p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65725" y="3802477"/>
                  <a:ext cx="12348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14:cNvPr>
              <p14:cNvContentPartPr/>
              <p14:nvPr/>
            </p14:nvContentPartPr>
            <p14:xfrm>
              <a:off x="11256725" y="3497557"/>
              <a:ext cx="248040" cy="224640"/>
            </p14:xfrm>
          </p:contentPart>
        </mc:Choice>
        <mc:Fallback xmlns="">
          <p:pic>
            <p:nvPicPr>
              <p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39085" y="3479917"/>
                <a:ext cx="283680" cy="2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461997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145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Nu 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realloc</a:t>
            </a:r>
            <a:r>
              <a:rPr lang="en-150" sz="1600" dirty="0"/>
              <a:t>(0x500c000, 12):</a:t>
            </a:r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>
              <a:spcBef>
                <a:spcPct val="0"/>
              </a:spcBef>
            </a:pPr>
            <a:endParaRPr lang="en-150" sz="1600" dirty="0"/>
          </a:p>
          <a:p>
            <a:pPr>
              <a:spcBef>
                <a:spcPct val="0"/>
              </a:spcBef>
            </a:pPr>
            <a:r>
              <a:rPr lang="da-DK" sz="1600" dirty="0"/>
              <a:t>Hvad</a:t>
            </a:r>
            <a:r>
              <a:rPr lang="en-150" sz="1600" dirty="0"/>
              <a:t> </a:t>
            </a:r>
            <a:r>
              <a:rPr lang="en-150" sz="1600" dirty="0" err="1"/>
              <a:t>gør</a:t>
            </a:r>
            <a:r>
              <a:rPr lang="en-150" sz="1600" dirty="0"/>
              <a:t> vi </a:t>
            </a:r>
            <a:r>
              <a:rPr lang="en-150" sz="1600" dirty="0" err="1"/>
              <a:t>så</a:t>
            </a:r>
            <a:r>
              <a:rPr lang="en-150" sz="1600" dirty="0"/>
              <a:t>?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Vi lever med intern </a:t>
            </a:r>
            <a:r>
              <a:rPr lang="en-150" sz="1600" dirty="0" err="1"/>
              <a:t>fragmentering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tæller</a:t>
            </a:r>
            <a:r>
              <a:rPr lang="en-150" sz="1600" dirty="0"/>
              <a:t> </a:t>
            </a:r>
            <a:r>
              <a:rPr lang="en-150" sz="1600" dirty="0" err="1"/>
              <a:t>videre</a:t>
            </a:r>
            <a:r>
              <a:rPr lang="en-150" sz="1600" dirty="0"/>
              <a:t>. </a:t>
            </a:r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53075" y="5085119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075" y="4977479"/>
                <a:ext cx="75888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14:cNvPr>
              <p14:cNvContentPartPr/>
              <p14:nvPr/>
            </p14:nvContentPartPr>
            <p14:xfrm>
              <a:off x="7803245" y="5334997"/>
              <a:ext cx="1179360" cy="10800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49245" y="5226997"/>
                <a:ext cx="12870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14:cNvPr>
              <p14:cNvContentPartPr/>
              <p14:nvPr/>
            </p14:nvContentPartPr>
            <p14:xfrm>
              <a:off x="11212445" y="5269117"/>
              <a:ext cx="73080" cy="20772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94445" y="5251477"/>
                <a:ext cx="1087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14:cNvPr>
              <p14:cNvContentPartPr/>
              <p14:nvPr/>
            </p14:nvContentPartPr>
            <p14:xfrm>
              <a:off x="11247725" y="4946557"/>
              <a:ext cx="183960" cy="23868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30085" y="4928917"/>
                <a:ext cx="2196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14:cNvPr>
              <p14:cNvContentPartPr/>
              <p14:nvPr/>
            </p14:nvContentPartPr>
            <p14:xfrm>
              <a:off x="11176805" y="4580437"/>
              <a:ext cx="180000" cy="21528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59165" y="4562797"/>
                <a:ext cx="2156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14:cNvPr>
              <p14:cNvContentPartPr/>
              <p14:nvPr/>
            </p14:nvContentPartPr>
            <p14:xfrm>
              <a:off x="11186525" y="4207837"/>
              <a:ext cx="89280" cy="230040"/>
            </p14:xfrm>
          </p:contentPart>
        </mc:Choice>
        <mc:Fallback xmlns=""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68885" y="4189837"/>
                <a:ext cx="12492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e 21">
            <a:extLst>
              <a:ext uri="{FF2B5EF4-FFF2-40B4-BE49-F238E27FC236}">
                <a16:creationId xmlns:a16="http://schemas.microsoft.com/office/drawing/2014/main" id="{404B35F0-2B54-C50D-49D1-B7CF6A6FB296}"/>
              </a:ext>
            </a:extLst>
          </p:cNvPr>
          <p:cNvGrpSpPr/>
          <p:nvPr/>
        </p:nvGrpSpPr>
        <p:grpSpPr>
          <a:xfrm>
            <a:off x="11248805" y="3820117"/>
            <a:ext cx="168840" cy="282240"/>
            <a:chOff x="11248805" y="3820117"/>
            <a:chExt cx="16884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14:cNvPr>
                <p14:cNvContentPartPr/>
                <p14:nvPr/>
              </p14:nvContentPartPr>
              <p14:xfrm>
                <a:off x="11248805" y="3852877"/>
                <a:ext cx="168840" cy="249480"/>
              </p14:xfrm>
            </p:contentPart>
          </mc:Choice>
          <mc:Fallback xmlns=""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230805" y="3835237"/>
                  <a:ext cx="204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14:cNvPr>
                <p14:cNvContentPartPr/>
                <p14:nvPr/>
              </p14:nvContentPartPr>
              <p14:xfrm>
                <a:off x="11283365" y="3820117"/>
                <a:ext cx="87840" cy="24120"/>
              </p14:xfrm>
            </p:contentPart>
          </mc:Choice>
          <mc:Fallback xmlns="">
            <p:pic>
              <p:nvPicPr>
                <p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65725" y="3802477"/>
                  <a:ext cx="12348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14:cNvPr>
              <p14:cNvContentPartPr/>
              <p14:nvPr/>
            </p14:nvContentPartPr>
            <p14:xfrm>
              <a:off x="11256725" y="3497557"/>
              <a:ext cx="248040" cy="224640"/>
            </p14:xfrm>
          </p:contentPart>
        </mc:Choice>
        <mc:Fallback xmlns="">
          <p:pic>
            <p:nvPicPr>
              <p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39085" y="3479917"/>
                <a:ext cx="283680" cy="2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361413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146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246221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Nu 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realloc</a:t>
            </a:r>
            <a:r>
              <a:rPr lang="en-150" sz="1600" dirty="0"/>
              <a:t>(0x500c000, 12):</a:t>
            </a:r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>
              <a:spcBef>
                <a:spcPct val="0"/>
              </a:spcBef>
            </a:pPr>
            <a:endParaRPr lang="en-150" sz="1600" dirty="0"/>
          </a:p>
          <a:p>
            <a:pPr>
              <a:spcBef>
                <a:spcPct val="0"/>
              </a:spcBef>
            </a:pPr>
            <a:r>
              <a:rPr lang="da-DK" sz="1600" dirty="0"/>
              <a:t>Hvad</a:t>
            </a:r>
            <a:r>
              <a:rPr lang="en-150" sz="1600" dirty="0"/>
              <a:t> </a:t>
            </a:r>
            <a:r>
              <a:rPr lang="en-150" sz="1600" dirty="0" err="1"/>
              <a:t>gør</a:t>
            </a:r>
            <a:r>
              <a:rPr lang="en-150" sz="1600" dirty="0"/>
              <a:t> vi </a:t>
            </a:r>
            <a:r>
              <a:rPr lang="en-150" sz="1600" dirty="0" err="1"/>
              <a:t>så</a:t>
            </a:r>
            <a:r>
              <a:rPr lang="en-150" sz="1600" dirty="0"/>
              <a:t>?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Vi lever med intern </a:t>
            </a:r>
            <a:r>
              <a:rPr lang="en-150" sz="1600" dirty="0" err="1"/>
              <a:t>fragmentering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tæller</a:t>
            </a:r>
            <a:r>
              <a:rPr lang="en-150" sz="1600" dirty="0"/>
              <a:t> </a:t>
            </a:r>
            <a:r>
              <a:rPr lang="en-150" sz="1600" dirty="0" err="1"/>
              <a:t>videre</a:t>
            </a:r>
            <a:r>
              <a:rPr lang="en-150" sz="1600" dirty="0"/>
              <a:t> –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næste</a:t>
            </a:r>
            <a:r>
              <a:rPr lang="en-150" sz="1600" dirty="0"/>
              <a:t> gang vi </a:t>
            </a:r>
            <a:r>
              <a:rPr lang="en-150" sz="1600" dirty="0" err="1"/>
              <a:t>har</a:t>
            </a:r>
            <a:r>
              <a:rPr lang="en-150" sz="1600" dirty="0"/>
              <a:t> </a:t>
            </a:r>
            <a:r>
              <a:rPr lang="en-150" sz="1600" dirty="0" err="1"/>
              <a:t>en</a:t>
            </a:r>
            <a:r>
              <a:rPr lang="en-150" sz="1600" dirty="0"/>
              <a:t> </a:t>
            </a:r>
            <a:r>
              <a:rPr lang="en-150" sz="1600" dirty="0" err="1"/>
              <a:t>blokstørrelse</a:t>
            </a:r>
            <a:r>
              <a:rPr lang="en-150" sz="1600" dirty="0"/>
              <a:t> der </a:t>
            </a:r>
            <a:r>
              <a:rPr lang="en-150" sz="1600" dirty="0" err="1"/>
              <a:t>kan</a:t>
            </a:r>
            <a:r>
              <a:rPr lang="en-150" sz="1600" dirty="0"/>
              <a:t> </a:t>
            </a:r>
            <a:r>
              <a:rPr lang="en-150" sz="1600" dirty="0" err="1"/>
              <a:t>divideres</a:t>
            </a:r>
            <a:r>
              <a:rPr lang="en-150" sz="1600" dirty="0"/>
              <a:t> med 8</a:t>
            </a:r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53075" y="5085119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075" y="4977479"/>
                <a:ext cx="75888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14:cNvPr>
              <p14:cNvContentPartPr/>
              <p14:nvPr/>
            </p14:nvContentPartPr>
            <p14:xfrm>
              <a:off x="7803245" y="5334997"/>
              <a:ext cx="1179360" cy="10800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49245" y="5226997"/>
                <a:ext cx="12870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14:cNvPr>
              <p14:cNvContentPartPr/>
              <p14:nvPr/>
            </p14:nvContentPartPr>
            <p14:xfrm>
              <a:off x="11212445" y="5269117"/>
              <a:ext cx="73080" cy="20772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94445" y="5251477"/>
                <a:ext cx="1087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14:cNvPr>
              <p14:cNvContentPartPr/>
              <p14:nvPr/>
            </p14:nvContentPartPr>
            <p14:xfrm>
              <a:off x="11247725" y="4946557"/>
              <a:ext cx="183960" cy="23868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30085" y="4928917"/>
                <a:ext cx="2196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14:cNvPr>
              <p14:cNvContentPartPr/>
              <p14:nvPr/>
            </p14:nvContentPartPr>
            <p14:xfrm>
              <a:off x="11176805" y="4580437"/>
              <a:ext cx="180000" cy="21528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59165" y="4562797"/>
                <a:ext cx="2156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14:cNvPr>
              <p14:cNvContentPartPr/>
              <p14:nvPr/>
            </p14:nvContentPartPr>
            <p14:xfrm>
              <a:off x="11186525" y="4207837"/>
              <a:ext cx="89280" cy="230040"/>
            </p14:xfrm>
          </p:contentPart>
        </mc:Choice>
        <mc:Fallback xmlns=""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68885" y="4189837"/>
                <a:ext cx="12492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e 21">
            <a:extLst>
              <a:ext uri="{FF2B5EF4-FFF2-40B4-BE49-F238E27FC236}">
                <a16:creationId xmlns:a16="http://schemas.microsoft.com/office/drawing/2014/main" id="{404B35F0-2B54-C50D-49D1-B7CF6A6FB296}"/>
              </a:ext>
            </a:extLst>
          </p:cNvPr>
          <p:cNvGrpSpPr/>
          <p:nvPr/>
        </p:nvGrpSpPr>
        <p:grpSpPr>
          <a:xfrm>
            <a:off x="11248805" y="3820117"/>
            <a:ext cx="168840" cy="282240"/>
            <a:chOff x="11248805" y="3820117"/>
            <a:chExt cx="16884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14:cNvPr>
                <p14:cNvContentPartPr/>
                <p14:nvPr/>
              </p14:nvContentPartPr>
              <p14:xfrm>
                <a:off x="11248805" y="3852877"/>
                <a:ext cx="168840" cy="249480"/>
              </p14:xfrm>
            </p:contentPart>
          </mc:Choice>
          <mc:Fallback xmlns=""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230805" y="3835237"/>
                  <a:ext cx="204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14:cNvPr>
                <p14:cNvContentPartPr/>
                <p14:nvPr/>
              </p14:nvContentPartPr>
              <p14:xfrm>
                <a:off x="11283365" y="3820117"/>
                <a:ext cx="87840" cy="24120"/>
              </p14:xfrm>
            </p:contentPart>
          </mc:Choice>
          <mc:Fallback xmlns="">
            <p:pic>
              <p:nvPicPr>
                <p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65725" y="3802477"/>
                  <a:ext cx="12348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14:cNvPr>
              <p14:cNvContentPartPr/>
              <p14:nvPr/>
            </p14:nvContentPartPr>
            <p14:xfrm>
              <a:off x="11256725" y="3497557"/>
              <a:ext cx="248040" cy="224640"/>
            </p14:xfrm>
          </p:contentPart>
        </mc:Choice>
        <mc:Fallback xmlns="">
          <p:pic>
            <p:nvPicPr>
              <p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39085" y="3479917"/>
                <a:ext cx="283680" cy="26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e 24">
            <a:extLst>
              <a:ext uri="{FF2B5EF4-FFF2-40B4-BE49-F238E27FC236}">
                <a16:creationId xmlns:a16="http://schemas.microsoft.com/office/drawing/2014/main" id="{D91099CE-5D47-6404-7419-62F2DF8F1564}"/>
              </a:ext>
            </a:extLst>
          </p:cNvPr>
          <p:cNvGrpSpPr/>
          <p:nvPr/>
        </p:nvGrpSpPr>
        <p:grpSpPr>
          <a:xfrm>
            <a:off x="11256725" y="3079957"/>
            <a:ext cx="177840" cy="269640"/>
            <a:chOff x="11256725" y="3079957"/>
            <a:chExt cx="17784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Håndskrift 22">
                  <a:extLst>
                    <a:ext uri="{FF2B5EF4-FFF2-40B4-BE49-F238E27FC236}">
                      <a16:creationId xmlns:a16="http://schemas.microsoft.com/office/drawing/2014/main" id="{33AE209E-8033-194C-3D0F-4D5C35966FEB}"/>
                    </a:ext>
                  </a:extLst>
                </p14:cNvPr>
                <p14:cNvContentPartPr/>
                <p14:nvPr/>
              </p14:nvContentPartPr>
              <p14:xfrm>
                <a:off x="11256725" y="3079957"/>
                <a:ext cx="125280" cy="269640"/>
              </p14:xfrm>
            </p:contentPart>
          </mc:Choice>
          <mc:Fallback xmlns="">
            <p:pic>
              <p:nvPicPr>
                <p:cNvPr id="23" name="Håndskrift 22">
                  <a:extLst>
                    <a:ext uri="{FF2B5EF4-FFF2-40B4-BE49-F238E27FC236}">
                      <a16:creationId xmlns:a16="http://schemas.microsoft.com/office/drawing/2014/main" id="{33AE209E-8033-194C-3D0F-4D5C35966FE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239085" y="3062317"/>
                  <a:ext cx="1609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Håndskrift 23">
                  <a:extLst>
                    <a:ext uri="{FF2B5EF4-FFF2-40B4-BE49-F238E27FC236}">
                      <a16:creationId xmlns:a16="http://schemas.microsoft.com/office/drawing/2014/main" id="{91EFBA3F-CE80-3FB7-A043-E127EC510EE9}"/>
                    </a:ext>
                  </a:extLst>
                </p14:cNvPr>
                <p14:cNvContentPartPr/>
                <p14:nvPr/>
              </p14:nvContentPartPr>
              <p14:xfrm>
                <a:off x="11310005" y="3257797"/>
                <a:ext cx="124560" cy="9360"/>
              </p14:xfrm>
            </p:contentPart>
          </mc:Choice>
          <mc:Fallback xmlns="">
            <p:pic>
              <p:nvPicPr>
                <p:cNvPr id="24" name="Håndskrift 23">
                  <a:extLst>
                    <a:ext uri="{FF2B5EF4-FFF2-40B4-BE49-F238E27FC236}">
                      <a16:creationId xmlns:a16="http://schemas.microsoft.com/office/drawing/2014/main" id="{91EFBA3F-CE80-3FB7-A043-E127EC510EE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292005" y="3239797"/>
                  <a:ext cx="16020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Håndskrift 25">
                <a:extLst>
                  <a:ext uri="{FF2B5EF4-FFF2-40B4-BE49-F238E27FC236}">
                    <a16:creationId xmlns:a16="http://schemas.microsoft.com/office/drawing/2014/main" id="{B492B996-9679-BB7C-8995-C43DB486155A}"/>
                  </a:ext>
                </a:extLst>
              </p14:cNvPr>
              <p14:cNvContentPartPr/>
              <p14:nvPr/>
            </p14:nvContentPartPr>
            <p14:xfrm>
              <a:off x="11157365" y="2645437"/>
              <a:ext cx="278640" cy="329400"/>
            </p14:xfrm>
          </p:contentPart>
        </mc:Choice>
        <mc:Fallback xmlns="">
          <p:pic>
            <p:nvPicPr>
              <p:cNvPr id="26" name="Håndskrift 25">
                <a:extLst>
                  <a:ext uri="{FF2B5EF4-FFF2-40B4-BE49-F238E27FC236}">
                    <a16:creationId xmlns:a16="http://schemas.microsoft.com/office/drawing/2014/main" id="{B492B996-9679-BB7C-8995-C43DB486155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139725" y="2627797"/>
                <a:ext cx="314280" cy="36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494027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147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295465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Nu 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realloc</a:t>
            </a:r>
            <a:r>
              <a:rPr lang="en-150" sz="1600" dirty="0"/>
              <a:t>(0x500c000, 12):</a:t>
            </a:r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>
              <a:spcBef>
                <a:spcPct val="0"/>
              </a:spcBef>
            </a:pPr>
            <a:endParaRPr lang="en-150" sz="1600" dirty="0"/>
          </a:p>
          <a:p>
            <a:pPr>
              <a:spcBef>
                <a:spcPct val="0"/>
              </a:spcBef>
            </a:pPr>
            <a:r>
              <a:rPr lang="da-DK" sz="1600" dirty="0"/>
              <a:t>Hvad</a:t>
            </a:r>
            <a:r>
              <a:rPr lang="en-150" sz="1600" dirty="0"/>
              <a:t> </a:t>
            </a:r>
            <a:r>
              <a:rPr lang="en-150" sz="1600" dirty="0" err="1"/>
              <a:t>gør</a:t>
            </a:r>
            <a:r>
              <a:rPr lang="en-150" sz="1600" dirty="0"/>
              <a:t> vi </a:t>
            </a:r>
            <a:r>
              <a:rPr lang="en-150" sz="1600" dirty="0" err="1"/>
              <a:t>så</a:t>
            </a:r>
            <a:r>
              <a:rPr lang="en-150" sz="1600" dirty="0"/>
              <a:t>?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Vi lever med intern </a:t>
            </a:r>
            <a:r>
              <a:rPr lang="en-150" sz="1600" dirty="0" err="1"/>
              <a:t>fragmentering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tæller</a:t>
            </a:r>
            <a:r>
              <a:rPr lang="en-150" sz="1600" dirty="0"/>
              <a:t> </a:t>
            </a:r>
            <a:r>
              <a:rPr lang="en-150" sz="1600" dirty="0" err="1"/>
              <a:t>videre</a:t>
            </a:r>
            <a:r>
              <a:rPr lang="en-150" sz="1600" dirty="0"/>
              <a:t> –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næste</a:t>
            </a:r>
            <a:r>
              <a:rPr lang="en-150" sz="1600" dirty="0"/>
              <a:t> gang vi </a:t>
            </a:r>
            <a:r>
              <a:rPr lang="en-150" sz="1600" dirty="0" err="1"/>
              <a:t>har</a:t>
            </a:r>
            <a:r>
              <a:rPr lang="en-150" sz="1600" dirty="0"/>
              <a:t> </a:t>
            </a:r>
            <a:r>
              <a:rPr lang="en-150" sz="1600" dirty="0" err="1"/>
              <a:t>en</a:t>
            </a:r>
            <a:r>
              <a:rPr lang="en-150" sz="1600" dirty="0"/>
              <a:t> </a:t>
            </a:r>
            <a:r>
              <a:rPr lang="en-150" sz="1600" dirty="0" err="1"/>
              <a:t>blokstørrelse</a:t>
            </a:r>
            <a:r>
              <a:rPr lang="en-150" sz="1600" dirty="0"/>
              <a:t> der </a:t>
            </a:r>
            <a:r>
              <a:rPr lang="en-150" sz="1600" dirty="0" err="1"/>
              <a:t>kan</a:t>
            </a:r>
            <a:r>
              <a:rPr lang="en-150" sz="1600" dirty="0"/>
              <a:t> </a:t>
            </a:r>
            <a:r>
              <a:rPr lang="en-150" sz="1600" dirty="0" err="1"/>
              <a:t>divideres</a:t>
            </a:r>
            <a:r>
              <a:rPr lang="en-150" sz="1600" dirty="0"/>
              <a:t> med 8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Passer det nu?</a:t>
            </a:r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53075" y="5085119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075" y="4977479"/>
                <a:ext cx="75888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14:cNvPr>
              <p14:cNvContentPartPr/>
              <p14:nvPr/>
            </p14:nvContentPartPr>
            <p14:xfrm>
              <a:off x="7803245" y="5334997"/>
              <a:ext cx="1179360" cy="10800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49245" y="5226997"/>
                <a:ext cx="12870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14:cNvPr>
              <p14:cNvContentPartPr/>
              <p14:nvPr/>
            </p14:nvContentPartPr>
            <p14:xfrm>
              <a:off x="11212445" y="5269117"/>
              <a:ext cx="73080" cy="20772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94445" y="5251477"/>
                <a:ext cx="1087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14:cNvPr>
              <p14:cNvContentPartPr/>
              <p14:nvPr/>
            </p14:nvContentPartPr>
            <p14:xfrm>
              <a:off x="11247725" y="4946557"/>
              <a:ext cx="183960" cy="23868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30085" y="4928917"/>
                <a:ext cx="2196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14:cNvPr>
              <p14:cNvContentPartPr/>
              <p14:nvPr/>
            </p14:nvContentPartPr>
            <p14:xfrm>
              <a:off x="11176805" y="4580437"/>
              <a:ext cx="180000" cy="21528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59165" y="4562797"/>
                <a:ext cx="2156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14:cNvPr>
              <p14:cNvContentPartPr/>
              <p14:nvPr/>
            </p14:nvContentPartPr>
            <p14:xfrm>
              <a:off x="11186525" y="4207837"/>
              <a:ext cx="89280" cy="230040"/>
            </p14:xfrm>
          </p:contentPart>
        </mc:Choice>
        <mc:Fallback xmlns=""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68885" y="4189837"/>
                <a:ext cx="12492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e 21">
            <a:extLst>
              <a:ext uri="{FF2B5EF4-FFF2-40B4-BE49-F238E27FC236}">
                <a16:creationId xmlns:a16="http://schemas.microsoft.com/office/drawing/2014/main" id="{404B35F0-2B54-C50D-49D1-B7CF6A6FB296}"/>
              </a:ext>
            </a:extLst>
          </p:cNvPr>
          <p:cNvGrpSpPr/>
          <p:nvPr/>
        </p:nvGrpSpPr>
        <p:grpSpPr>
          <a:xfrm>
            <a:off x="11248805" y="3820117"/>
            <a:ext cx="168840" cy="282240"/>
            <a:chOff x="11248805" y="3820117"/>
            <a:chExt cx="16884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14:cNvPr>
                <p14:cNvContentPartPr/>
                <p14:nvPr/>
              </p14:nvContentPartPr>
              <p14:xfrm>
                <a:off x="11248805" y="3852877"/>
                <a:ext cx="168840" cy="249480"/>
              </p14:xfrm>
            </p:contentPart>
          </mc:Choice>
          <mc:Fallback xmlns=""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230805" y="3835237"/>
                  <a:ext cx="204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14:cNvPr>
                <p14:cNvContentPartPr/>
                <p14:nvPr/>
              </p14:nvContentPartPr>
              <p14:xfrm>
                <a:off x="11283365" y="3820117"/>
                <a:ext cx="87840" cy="24120"/>
              </p14:xfrm>
            </p:contentPart>
          </mc:Choice>
          <mc:Fallback xmlns="">
            <p:pic>
              <p:nvPicPr>
                <p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65725" y="3802477"/>
                  <a:ext cx="12348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14:cNvPr>
              <p14:cNvContentPartPr/>
              <p14:nvPr/>
            </p14:nvContentPartPr>
            <p14:xfrm>
              <a:off x="11256725" y="3497557"/>
              <a:ext cx="248040" cy="224640"/>
            </p14:xfrm>
          </p:contentPart>
        </mc:Choice>
        <mc:Fallback xmlns="">
          <p:pic>
            <p:nvPicPr>
              <p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39085" y="3479917"/>
                <a:ext cx="283680" cy="26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e 24">
            <a:extLst>
              <a:ext uri="{FF2B5EF4-FFF2-40B4-BE49-F238E27FC236}">
                <a16:creationId xmlns:a16="http://schemas.microsoft.com/office/drawing/2014/main" id="{D91099CE-5D47-6404-7419-62F2DF8F1564}"/>
              </a:ext>
            </a:extLst>
          </p:cNvPr>
          <p:cNvGrpSpPr/>
          <p:nvPr/>
        </p:nvGrpSpPr>
        <p:grpSpPr>
          <a:xfrm>
            <a:off x="11256725" y="3079957"/>
            <a:ext cx="177840" cy="269640"/>
            <a:chOff x="11256725" y="3079957"/>
            <a:chExt cx="17784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Håndskrift 22">
                  <a:extLst>
                    <a:ext uri="{FF2B5EF4-FFF2-40B4-BE49-F238E27FC236}">
                      <a16:creationId xmlns:a16="http://schemas.microsoft.com/office/drawing/2014/main" id="{33AE209E-8033-194C-3D0F-4D5C35966FEB}"/>
                    </a:ext>
                  </a:extLst>
                </p14:cNvPr>
                <p14:cNvContentPartPr/>
                <p14:nvPr/>
              </p14:nvContentPartPr>
              <p14:xfrm>
                <a:off x="11256725" y="3079957"/>
                <a:ext cx="125280" cy="269640"/>
              </p14:xfrm>
            </p:contentPart>
          </mc:Choice>
          <mc:Fallback xmlns="">
            <p:pic>
              <p:nvPicPr>
                <p:cNvPr id="23" name="Håndskrift 22">
                  <a:extLst>
                    <a:ext uri="{FF2B5EF4-FFF2-40B4-BE49-F238E27FC236}">
                      <a16:creationId xmlns:a16="http://schemas.microsoft.com/office/drawing/2014/main" id="{33AE209E-8033-194C-3D0F-4D5C35966FE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239085" y="3062317"/>
                  <a:ext cx="1609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Håndskrift 23">
                  <a:extLst>
                    <a:ext uri="{FF2B5EF4-FFF2-40B4-BE49-F238E27FC236}">
                      <a16:creationId xmlns:a16="http://schemas.microsoft.com/office/drawing/2014/main" id="{91EFBA3F-CE80-3FB7-A043-E127EC510EE9}"/>
                    </a:ext>
                  </a:extLst>
                </p14:cNvPr>
                <p14:cNvContentPartPr/>
                <p14:nvPr/>
              </p14:nvContentPartPr>
              <p14:xfrm>
                <a:off x="11310005" y="3257797"/>
                <a:ext cx="124560" cy="9360"/>
              </p14:xfrm>
            </p:contentPart>
          </mc:Choice>
          <mc:Fallback xmlns="">
            <p:pic>
              <p:nvPicPr>
                <p:cNvPr id="24" name="Håndskrift 23">
                  <a:extLst>
                    <a:ext uri="{FF2B5EF4-FFF2-40B4-BE49-F238E27FC236}">
                      <a16:creationId xmlns:a16="http://schemas.microsoft.com/office/drawing/2014/main" id="{91EFBA3F-CE80-3FB7-A043-E127EC510EE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292005" y="3239797"/>
                  <a:ext cx="16020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Håndskrift 25">
                <a:extLst>
                  <a:ext uri="{FF2B5EF4-FFF2-40B4-BE49-F238E27FC236}">
                    <a16:creationId xmlns:a16="http://schemas.microsoft.com/office/drawing/2014/main" id="{B492B996-9679-BB7C-8995-C43DB486155A}"/>
                  </a:ext>
                </a:extLst>
              </p14:cNvPr>
              <p14:cNvContentPartPr/>
              <p14:nvPr/>
            </p14:nvContentPartPr>
            <p14:xfrm>
              <a:off x="11157365" y="2645437"/>
              <a:ext cx="278640" cy="329400"/>
            </p14:xfrm>
          </p:contentPart>
        </mc:Choice>
        <mc:Fallback xmlns="">
          <p:pic>
            <p:nvPicPr>
              <p:cNvPr id="26" name="Håndskrift 25">
                <a:extLst>
                  <a:ext uri="{FF2B5EF4-FFF2-40B4-BE49-F238E27FC236}">
                    <a16:creationId xmlns:a16="http://schemas.microsoft.com/office/drawing/2014/main" id="{B492B996-9679-BB7C-8995-C43DB486155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139725" y="2627797"/>
                <a:ext cx="314280" cy="36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987194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148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295465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Nu 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realloc</a:t>
            </a:r>
            <a:r>
              <a:rPr lang="en-150" sz="1600" dirty="0"/>
              <a:t>(0x500c000, 12):</a:t>
            </a:r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>
              <a:spcBef>
                <a:spcPct val="0"/>
              </a:spcBef>
            </a:pPr>
            <a:endParaRPr lang="en-150" sz="1600" dirty="0"/>
          </a:p>
          <a:p>
            <a:pPr>
              <a:spcBef>
                <a:spcPct val="0"/>
              </a:spcBef>
            </a:pPr>
            <a:r>
              <a:rPr lang="da-DK" sz="1600" dirty="0"/>
              <a:t>Hvad</a:t>
            </a:r>
            <a:r>
              <a:rPr lang="en-150" sz="1600" dirty="0"/>
              <a:t> </a:t>
            </a:r>
            <a:r>
              <a:rPr lang="en-150" sz="1600" dirty="0" err="1"/>
              <a:t>gør</a:t>
            </a:r>
            <a:r>
              <a:rPr lang="en-150" sz="1600" dirty="0"/>
              <a:t> vi </a:t>
            </a:r>
            <a:r>
              <a:rPr lang="en-150" sz="1600" dirty="0" err="1"/>
              <a:t>så</a:t>
            </a:r>
            <a:r>
              <a:rPr lang="en-150" sz="1600" dirty="0"/>
              <a:t>?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Vi lever med intern </a:t>
            </a:r>
            <a:r>
              <a:rPr lang="en-150" sz="1600" dirty="0" err="1"/>
              <a:t>fragmentering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tæller</a:t>
            </a:r>
            <a:r>
              <a:rPr lang="en-150" sz="1600" dirty="0"/>
              <a:t> </a:t>
            </a:r>
            <a:r>
              <a:rPr lang="en-150" sz="1600" dirty="0" err="1"/>
              <a:t>videre</a:t>
            </a:r>
            <a:r>
              <a:rPr lang="en-150" sz="1600" dirty="0"/>
              <a:t> –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næste</a:t>
            </a:r>
            <a:r>
              <a:rPr lang="en-150" sz="1600" dirty="0"/>
              <a:t> gang vi </a:t>
            </a:r>
            <a:r>
              <a:rPr lang="en-150" sz="1600" dirty="0" err="1"/>
              <a:t>har</a:t>
            </a:r>
            <a:r>
              <a:rPr lang="en-150" sz="1600" dirty="0"/>
              <a:t> </a:t>
            </a:r>
            <a:r>
              <a:rPr lang="en-150" sz="1600" dirty="0" err="1"/>
              <a:t>en</a:t>
            </a:r>
            <a:r>
              <a:rPr lang="en-150" sz="1600" dirty="0"/>
              <a:t> </a:t>
            </a:r>
            <a:r>
              <a:rPr lang="en-150" sz="1600" dirty="0" err="1"/>
              <a:t>blokstørrelse</a:t>
            </a:r>
            <a:r>
              <a:rPr lang="en-150" sz="1600" dirty="0"/>
              <a:t> der </a:t>
            </a:r>
            <a:r>
              <a:rPr lang="en-150" sz="1600" dirty="0" err="1"/>
              <a:t>kan</a:t>
            </a:r>
            <a:r>
              <a:rPr lang="en-150" sz="1600" dirty="0"/>
              <a:t> </a:t>
            </a:r>
            <a:r>
              <a:rPr lang="en-150" sz="1600" dirty="0" err="1"/>
              <a:t>divideres</a:t>
            </a:r>
            <a:r>
              <a:rPr lang="en-150" sz="1600" dirty="0"/>
              <a:t> med 8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Passer det nu?	JA!!</a:t>
            </a:r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53075" y="5085119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075" y="4977479"/>
                <a:ext cx="75888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14:cNvPr>
              <p14:cNvContentPartPr/>
              <p14:nvPr/>
            </p14:nvContentPartPr>
            <p14:xfrm>
              <a:off x="7803245" y="5334997"/>
              <a:ext cx="1179360" cy="10800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49245" y="5226997"/>
                <a:ext cx="12870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14:cNvPr>
              <p14:cNvContentPartPr/>
              <p14:nvPr/>
            </p14:nvContentPartPr>
            <p14:xfrm>
              <a:off x="11212445" y="5269117"/>
              <a:ext cx="73080" cy="20772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94445" y="5251477"/>
                <a:ext cx="1087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14:cNvPr>
              <p14:cNvContentPartPr/>
              <p14:nvPr/>
            </p14:nvContentPartPr>
            <p14:xfrm>
              <a:off x="11247725" y="4946557"/>
              <a:ext cx="183960" cy="23868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30085" y="4928917"/>
                <a:ext cx="2196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14:cNvPr>
              <p14:cNvContentPartPr/>
              <p14:nvPr/>
            </p14:nvContentPartPr>
            <p14:xfrm>
              <a:off x="11176805" y="4580437"/>
              <a:ext cx="180000" cy="21528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59165" y="4562797"/>
                <a:ext cx="2156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14:cNvPr>
              <p14:cNvContentPartPr/>
              <p14:nvPr/>
            </p14:nvContentPartPr>
            <p14:xfrm>
              <a:off x="11186525" y="4207837"/>
              <a:ext cx="89280" cy="230040"/>
            </p14:xfrm>
          </p:contentPart>
        </mc:Choice>
        <mc:Fallback xmlns=""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68885" y="4189837"/>
                <a:ext cx="12492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e 21">
            <a:extLst>
              <a:ext uri="{FF2B5EF4-FFF2-40B4-BE49-F238E27FC236}">
                <a16:creationId xmlns:a16="http://schemas.microsoft.com/office/drawing/2014/main" id="{404B35F0-2B54-C50D-49D1-B7CF6A6FB296}"/>
              </a:ext>
            </a:extLst>
          </p:cNvPr>
          <p:cNvGrpSpPr/>
          <p:nvPr/>
        </p:nvGrpSpPr>
        <p:grpSpPr>
          <a:xfrm>
            <a:off x="11248805" y="3820117"/>
            <a:ext cx="168840" cy="282240"/>
            <a:chOff x="11248805" y="3820117"/>
            <a:chExt cx="16884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14:cNvPr>
                <p14:cNvContentPartPr/>
                <p14:nvPr/>
              </p14:nvContentPartPr>
              <p14:xfrm>
                <a:off x="11248805" y="3852877"/>
                <a:ext cx="168840" cy="249480"/>
              </p14:xfrm>
            </p:contentPart>
          </mc:Choice>
          <mc:Fallback xmlns=""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230805" y="3835237"/>
                  <a:ext cx="204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14:cNvPr>
                <p14:cNvContentPartPr/>
                <p14:nvPr/>
              </p14:nvContentPartPr>
              <p14:xfrm>
                <a:off x="11283365" y="3820117"/>
                <a:ext cx="87840" cy="24120"/>
              </p14:xfrm>
            </p:contentPart>
          </mc:Choice>
          <mc:Fallback xmlns="">
            <p:pic>
              <p:nvPicPr>
                <p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65725" y="3802477"/>
                  <a:ext cx="12348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14:cNvPr>
              <p14:cNvContentPartPr/>
              <p14:nvPr/>
            </p14:nvContentPartPr>
            <p14:xfrm>
              <a:off x="11256725" y="3497557"/>
              <a:ext cx="248040" cy="224640"/>
            </p14:xfrm>
          </p:contentPart>
        </mc:Choice>
        <mc:Fallback xmlns="">
          <p:pic>
            <p:nvPicPr>
              <p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39085" y="3479917"/>
                <a:ext cx="283680" cy="26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e 24">
            <a:extLst>
              <a:ext uri="{FF2B5EF4-FFF2-40B4-BE49-F238E27FC236}">
                <a16:creationId xmlns:a16="http://schemas.microsoft.com/office/drawing/2014/main" id="{D91099CE-5D47-6404-7419-62F2DF8F1564}"/>
              </a:ext>
            </a:extLst>
          </p:cNvPr>
          <p:cNvGrpSpPr/>
          <p:nvPr/>
        </p:nvGrpSpPr>
        <p:grpSpPr>
          <a:xfrm>
            <a:off x="11256725" y="3079957"/>
            <a:ext cx="177840" cy="269640"/>
            <a:chOff x="11256725" y="3079957"/>
            <a:chExt cx="17784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Håndskrift 22">
                  <a:extLst>
                    <a:ext uri="{FF2B5EF4-FFF2-40B4-BE49-F238E27FC236}">
                      <a16:creationId xmlns:a16="http://schemas.microsoft.com/office/drawing/2014/main" id="{33AE209E-8033-194C-3D0F-4D5C35966FEB}"/>
                    </a:ext>
                  </a:extLst>
                </p14:cNvPr>
                <p14:cNvContentPartPr/>
                <p14:nvPr/>
              </p14:nvContentPartPr>
              <p14:xfrm>
                <a:off x="11256725" y="3079957"/>
                <a:ext cx="125280" cy="269640"/>
              </p14:xfrm>
            </p:contentPart>
          </mc:Choice>
          <mc:Fallback xmlns="">
            <p:pic>
              <p:nvPicPr>
                <p:cNvPr id="23" name="Håndskrift 22">
                  <a:extLst>
                    <a:ext uri="{FF2B5EF4-FFF2-40B4-BE49-F238E27FC236}">
                      <a16:creationId xmlns:a16="http://schemas.microsoft.com/office/drawing/2014/main" id="{33AE209E-8033-194C-3D0F-4D5C35966FE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239085" y="3062317"/>
                  <a:ext cx="1609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Håndskrift 23">
                  <a:extLst>
                    <a:ext uri="{FF2B5EF4-FFF2-40B4-BE49-F238E27FC236}">
                      <a16:creationId xmlns:a16="http://schemas.microsoft.com/office/drawing/2014/main" id="{91EFBA3F-CE80-3FB7-A043-E127EC510EE9}"/>
                    </a:ext>
                  </a:extLst>
                </p14:cNvPr>
                <p14:cNvContentPartPr/>
                <p14:nvPr/>
              </p14:nvContentPartPr>
              <p14:xfrm>
                <a:off x="11310005" y="3257797"/>
                <a:ext cx="124560" cy="9360"/>
              </p14:xfrm>
            </p:contentPart>
          </mc:Choice>
          <mc:Fallback xmlns="">
            <p:pic>
              <p:nvPicPr>
                <p:cNvPr id="24" name="Håndskrift 23">
                  <a:extLst>
                    <a:ext uri="{FF2B5EF4-FFF2-40B4-BE49-F238E27FC236}">
                      <a16:creationId xmlns:a16="http://schemas.microsoft.com/office/drawing/2014/main" id="{91EFBA3F-CE80-3FB7-A043-E127EC510EE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292005" y="3239797"/>
                  <a:ext cx="16020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Håndskrift 25">
                <a:extLst>
                  <a:ext uri="{FF2B5EF4-FFF2-40B4-BE49-F238E27FC236}">
                    <a16:creationId xmlns:a16="http://schemas.microsoft.com/office/drawing/2014/main" id="{B492B996-9679-BB7C-8995-C43DB486155A}"/>
                  </a:ext>
                </a:extLst>
              </p14:cNvPr>
              <p14:cNvContentPartPr/>
              <p14:nvPr/>
            </p14:nvContentPartPr>
            <p14:xfrm>
              <a:off x="11157365" y="2645437"/>
              <a:ext cx="278640" cy="329400"/>
            </p14:xfrm>
          </p:contentPart>
        </mc:Choice>
        <mc:Fallback xmlns="">
          <p:pic>
            <p:nvPicPr>
              <p:cNvPr id="26" name="Håndskrift 25">
                <a:extLst>
                  <a:ext uri="{FF2B5EF4-FFF2-40B4-BE49-F238E27FC236}">
                    <a16:creationId xmlns:a16="http://schemas.microsoft.com/office/drawing/2014/main" id="{B492B996-9679-BB7C-8995-C43DB486155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139725" y="2627797"/>
                <a:ext cx="314280" cy="36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280989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149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393954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Nu 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realloc</a:t>
            </a:r>
            <a:r>
              <a:rPr lang="en-150" sz="1600" dirty="0"/>
              <a:t>(0x500c000, 12):</a:t>
            </a:r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>
              <a:spcBef>
                <a:spcPct val="0"/>
              </a:spcBef>
            </a:pPr>
            <a:endParaRPr lang="en-150" sz="1600" dirty="0"/>
          </a:p>
          <a:p>
            <a:pPr>
              <a:spcBef>
                <a:spcPct val="0"/>
              </a:spcBef>
            </a:pPr>
            <a:r>
              <a:rPr lang="da-DK" sz="1600" dirty="0"/>
              <a:t>Hvad</a:t>
            </a:r>
            <a:r>
              <a:rPr lang="en-150" sz="1600" dirty="0"/>
              <a:t> </a:t>
            </a:r>
            <a:r>
              <a:rPr lang="en-150" sz="1600" dirty="0" err="1"/>
              <a:t>gør</a:t>
            </a:r>
            <a:r>
              <a:rPr lang="en-150" sz="1600" dirty="0"/>
              <a:t> vi </a:t>
            </a:r>
            <a:r>
              <a:rPr lang="en-150" sz="1600" dirty="0" err="1"/>
              <a:t>så</a:t>
            </a:r>
            <a:r>
              <a:rPr lang="en-150" sz="1600" dirty="0"/>
              <a:t>?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Vi lever med intern </a:t>
            </a:r>
            <a:r>
              <a:rPr lang="en-150" sz="1600" dirty="0" err="1"/>
              <a:t>fragmentering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tæller</a:t>
            </a:r>
            <a:r>
              <a:rPr lang="en-150" sz="1600" dirty="0"/>
              <a:t> </a:t>
            </a:r>
            <a:r>
              <a:rPr lang="en-150" sz="1600" dirty="0" err="1"/>
              <a:t>videre</a:t>
            </a:r>
            <a:r>
              <a:rPr lang="en-150" sz="1600" dirty="0"/>
              <a:t> –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næste</a:t>
            </a:r>
            <a:r>
              <a:rPr lang="en-150" sz="1600" dirty="0"/>
              <a:t> gang vi </a:t>
            </a:r>
            <a:r>
              <a:rPr lang="en-150" sz="1600" dirty="0" err="1"/>
              <a:t>har</a:t>
            </a:r>
            <a:r>
              <a:rPr lang="en-150" sz="1600" dirty="0"/>
              <a:t> </a:t>
            </a:r>
            <a:r>
              <a:rPr lang="en-150" sz="1600" dirty="0" err="1"/>
              <a:t>en</a:t>
            </a:r>
            <a:r>
              <a:rPr lang="en-150" sz="1600" dirty="0"/>
              <a:t> </a:t>
            </a:r>
            <a:r>
              <a:rPr lang="en-150" sz="1600" dirty="0" err="1"/>
              <a:t>blokstørrelse</a:t>
            </a:r>
            <a:r>
              <a:rPr lang="en-150" sz="1600" dirty="0"/>
              <a:t> der </a:t>
            </a:r>
            <a:r>
              <a:rPr lang="en-150" sz="1600" dirty="0" err="1"/>
              <a:t>kan</a:t>
            </a:r>
            <a:r>
              <a:rPr lang="en-150" sz="1600" dirty="0"/>
              <a:t> </a:t>
            </a:r>
            <a:r>
              <a:rPr lang="en-150" sz="1600" dirty="0" err="1"/>
              <a:t>divideres</a:t>
            </a:r>
            <a:r>
              <a:rPr lang="en-150" sz="1600" dirty="0"/>
              <a:t> med 8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Passer det nu?	JA!!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Blokstørrelsen</a:t>
            </a:r>
            <a:r>
              <a:rPr lang="en-150" sz="1600" dirty="0"/>
              <a:t> </a:t>
            </a:r>
            <a:r>
              <a:rPr lang="en-150" sz="1600" dirty="0" err="1"/>
              <a:t>bliver</a:t>
            </a:r>
            <a:r>
              <a:rPr lang="en-150" sz="1600" dirty="0"/>
              <a:t> </a:t>
            </a:r>
            <a:r>
              <a:rPr lang="en-150" sz="1600" dirty="0" err="1"/>
              <a:t>altså</a:t>
            </a:r>
            <a:r>
              <a:rPr lang="en-150" sz="1600" dirty="0"/>
              <a:t>: </a:t>
            </a:r>
          </a:p>
          <a:p>
            <a:pPr marL="1657350" lvl="3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8 </a:t>
            </a:r>
            <a:r>
              <a:rPr lang="en-150" sz="1600" dirty="0" err="1"/>
              <a:t>rækker</a:t>
            </a:r>
            <a:r>
              <a:rPr lang="en-150" sz="1600" dirty="0"/>
              <a:t> med 4 bytes = 32 bytes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53075" y="5085119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075" y="4977479"/>
                <a:ext cx="75888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14:cNvPr>
              <p14:cNvContentPartPr/>
              <p14:nvPr/>
            </p14:nvContentPartPr>
            <p14:xfrm>
              <a:off x="7803245" y="5334997"/>
              <a:ext cx="1179360" cy="10800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49245" y="5226997"/>
                <a:ext cx="12870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14:cNvPr>
              <p14:cNvContentPartPr/>
              <p14:nvPr/>
            </p14:nvContentPartPr>
            <p14:xfrm>
              <a:off x="11212445" y="5269117"/>
              <a:ext cx="73080" cy="20772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94445" y="5251477"/>
                <a:ext cx="1087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14:cNvPr>
              <p14:cNvContentPartPr/>
              <p14:nvPr/>
            </p14:nvContentPartPr>
            <p14:xfrm>
              <a:off x="11247725" y="4946557"/>
              <a:ext cx="183960" cy="23868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30085" y="4928917"/>
                <a:ext cx="2196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14:cNvPr>
              <p14:cNvContentPartPr/>
              <p14:nvPr/>
            </p14:nvContentPartPr>
            <p14:xfrm>
              <a:off x="11176805" y="4580437"/>
              <a:ext cx="180000" cy="21528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59165" y="4562797"/>
                <a:ext cx="2156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14:cNvPr>
              <p14:cNvContentPartPr/>
              <p14:nvPr/>
            </p14:nvContentPartPr>
            <p14:xfrm>
              <a:off x="11186525" y="4207837"/>
              <a:ext cx="89280" cy="230040"/>
            </p14:xfrm>
          </p:contentPart>
        </mc:Choice>
        <mc:Fallback xmlns=""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68885" y="4189837"/>
                <a:ext cx="12492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e 21">
            <a:extLst>
              <a:ext uri="{FF2B5EF4-FFF2-40B4-BE49-F238E27FC236}">
                <a16:creationId xmlns:a16="http://schemas.microsoft.com/office/drawing/2014/main" id="{404B35F0-2B54-C50D-49D1-B7CF6A6FB296}"/>
              </a:ext>
            </a:extLst>
          </p:cNvPr>
          <p:cNvGrpSpPr/>
          <p:nvPr/>
        </p:nvGrpSpPr>
        <p:grpSpPr>
          <a:xfrm>
            <a:off x="11248805" y="3820117"/>
            <a:ext cx="168840" cy="282240"/>
            <a:chOff x="11248805" y="3820117"/>
            <a:chExt cx="16884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14:cNvPr>
                <p14:cNvContentPartPr/>
                <p14:nvPr/>
              </p14:nvContentPartPr>
              <p14:xfrm>
                <a:off x="11248805" y="3852877"/>
                <a:ext cx="168840" cy="249480"/>
              </p14:xfrm>
            </p:contentPart>
          </mc:Choice>
          <mc:Fallback xmlns=""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230805" y="3835237"/>
                  <a:ext cx="204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14:cNvPr>
                <p14:cNvContentPartPr/>
                <p14:nvPr/>
              </p14:nvContentPartPr>
              <p14:xfrm>
                <a:off x="11283365" y="3820117"/>
                <a:ext cx="87840" cy="24120"/>
              </p14:xfrm>
            </p:contentPart>
          </mc:Choice>
          <mc:Fallback xmlns="">
            <p:pic>
              <p:nvPicPr>
                <p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65725" y="3802477"/>
                  <a:ext cx="12348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14:cNvPr>
              <p14:cNvContentPartPr/>
              <p14:nvPr/>
            </p14:nvContentPartPr>
            <p14:xfrm>
              <a:off x="11256725" y="3497557"/>
              <a:ext cx="248040" cy="224640"/>
            </p14:xfrm>
          </p:contentPart>
        </mc:Choice>
        <mc:Fallback xmlns="">
          <p:pic>
            <p:nvPicPr>
              <p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39085" y="3479917"/>
                <a:ext cx="283680" cy="26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e 24">
            <a:extLst>
              <a:ext uri="{FF2B5EF4-FFF2-40B4-BE49-F238E27FC236}">
                <a16:creationId xmlns:a16="http://schemas.microsoft.com/office/drawing/2014/main" id="{D91099CE-5D47-6404-7419-62F2DF8F1564}"/>
              </a:ext>
            </a:extLst>
          </p:cNvPr>
          <p:cNvGrpSpPr/>
          <p:nvPr/>
        </p:nvGrpSpPr>
        <p:grpSpPr>
          <a:xfrm>
            <a:off x="11256725" y="3079957"/>
            <a:ext cx="177840" cy="269640"/>
            <a:chOff x="11256725" y="3079957"/>
            <a:chExt cx="17784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Håndskrift 22">
                  <a:extLst>
                    <a:ext uri="{FF2B5EF4-FFF2-40B4-BE49-F238E27FC236}">
                      <a16:creationId xmlns:a16="http://schemas.microsoft.com/office/drawing/2014/main" id="{33AE209E-8033-194C-3D0F-4D5C35966FEB}"/>
                    </a:ext>
                  </a:extLst>
                </p14:cNvPr>
                <p14:cNvContentPartPr/>
                <p14:nvPr/>
              </p14:nvContentPartPr>
              <p14:xfrm>
                <a:off x="11256725" y="3079957"/>
                <a:ext cx="125280" cy="269640"/>
              </p14:xfrm>
            </p:contentPart>
          </mc:Choice>
          <mc:Fallback xmlns="">
            <p:pic>
              <p:nvPicPr>
                <p:cNvPr id="23" name="Håndskrift 22">
                  <a:extLst>
                    <a:ext uri="{FF2B5EF4-FFF2-40B4-BE49-F238E27FC236}">
                      <a16:creationId xmlns:a16="http://schemas.microsoft.com/office/drawing/2014/main" id="{33AE209E-8033-194C-3D0F-4D5C35966FE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239085" y="3062317"/>
                  <a:ext cx="1609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Håndskrift 23">
                  <a:extLst>
                    <a:ext uri="{FF2B5EF4-FFF2-40B4-BE49-F238E27FC236}">
                      <a16:creationId xmlns:a16="http://schemas.microsoft.com/office/drawing/2014/main" id="{91EFBA3F-CE80-3FB7-A043-E127EC510EE9}"/>
                    </a:ext>
                  </a:extLst>
                </p14:cNvPr>
                <p14:cNvContentPartPr/>
                <p14:nvPr/>
              </p14:nvContentPartPr>
              <p14:xfrm>
                <a:off x="11310005" y="3257797"/>
                <a:ext cx="124560" cy="9360"/>
              </p14:xfrm>
            </p:contentPart>
          </mc:Choice>
          <mc:Fallback xmlns="">
            <p:pic>
              <p:nvPicPr>
                <p:cNvPr id="24" name="Håndskrift 23">
                  <a:extLst>
                    <a:ext uri="{FF2B5EF4-FFF2-40B4-BE49-F238E27FC236}">
                      <a16:creationId xmlns:a16="http://schemas.microsoft.com/office/drawing/2014/main" id="{91EFBA3F-CE80-3FB7-A043-E127EC510EE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292005" y="3239797"/>
                  <a:ext cx="16020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Håndskrift 25">
                <a:extLst>
                  <a:ext uri="{FF2B5EF4-FFF2-40B4-BE49-F238E27FC236}">
                    <a16:creationId xmlns:a16="http://schemas.microsoft.com/office/drawing/2014/main" id="{B492B996-9679-BB7C-8995-C43DB486155A}"/>
                  </a:ext>
                </a:extLst>
              </p14:cNvPr>
              <p14:cNvContentPartPr/>
              <p14:nvPr/>
            </p14:nvContentPartPr>
            <p14:xfrm>
              <a:off x="11157365" y="2645437"/>
              <a:ext cx="278640" cy="329400"/>
            </p14:xfrm>
          </p:contentPart>
        </mc:Choice>
        <mc:Fallback xmlns="">
          <p:pic>
            <p:nvPicPr>
              <p:cNvPr id="26" name="Håndskrift 25">
                <a:extLst>
                  <a:ext uri="{FF2B5EF4-FFF2-40B4-BE49-F238E27FC236}">
                    <a16:creationId xmlns:a16="http://schemas.microsoft.com/office/drawing/2014/main" id="{B492B996-9679-BB7C-8995-C43DB486155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139725" y="2627797"/>
                <a:ext cx="314280" cy="36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0971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17276-4722-2D37-4CA0-344D2125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Godt</a:t>
            </a:r>
            <a:r>
              <a:rPr lang="en-150" dirty="0"/>
              <a:t> at vide </a:t>
            </a:r>
            <a:r>
              <a:rPr lang="en-150" dirty="0" err="1"/>
              <a:t>inden</a:t>
            </a:r>
            <a:r>
              <a:rPr lang="en-150" dirty="0"/>
              <a:t> vi </a:t>
            </a:r>
            <a:r>
              <a:rPr lang="en-150" dirty="0" err="1"/>
              <a:t>går</a:t>
            </a:r>
            <a:r>
              <a:rPr lang="en-150" dirty="0"/>
              <a:t> </a:t>
            </a:r>
            <a:r>
              <a:rPr lang="en-150" dirty="0" err="1"/>
              <a:t>i</a:t>
            </a:r>
            <a:r>
              <a:rPr lang="en-150" dirty="0"/>
              <a:t> gang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268110-3E6A-A152-0DFD-2A7D01812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3" y="1117485"/>
            <a:ext cx="11012488" cy="4673600"/>
          </a:xfrm>
        </p:spPr>
        <p:txBody>
          <a:bodyPr/>
          <a:lstStyle/>
          <a:p>
            <a:r>
              <a:rPr lang="en-150" dirty="0" err="1"/>
              <a:t>Hoben</a:t>
            </a:r>
            <a:r>
              <a:rPr lang="en-150" dirty="0"/>
              <a:t> </a:t>
            </a:r>
            <a:r>
              <a:rPr lang="en-150" dirty="0" err="1"/>
              <a:t>vokser</a:t>
            </a:r>
            <a:r>
              <a:rPr lang="en-150" dirty="0"/>
              <a:t> </a:t>
            </a:r>
            <a:r>
              <a:rPr lang="en-150" dirty="0" err="1"/>
              <a:t>opad</a:t>
            </a:r>
            <a:r>
              <a:rPr lang="en-150" dirty="0"/>
              <a:t> </a:t>
            </a:r>
            <a:r>
              <a:rPr lang="en-150" dirty="0" err="1"/>
              <a:t>fra</a:t>
            </a:r>
            <a:r>
              <a:rPr lang="en-150" dirty="0"/>
              <a:t> </a:t>
            </a:r>
            <a:r>
              <a:rPr lang="en-150" dirty="0" err="1"/>
              <a:t>bunden</a:t>
            </a:r>
            <a:r>
              <a:rPr lang="en-150" dirty="0"/>
              <a:t> </a:t>
            </a:r>
            <a:r>
              <a:rPr lang="en-150" dirty="0" err="1"/>
              <a:t>af</a:t>
            </a:r>
            <a:endParaRPr lang="en-150" dirty="0"/>
          </a:p>
          <a:p>
            <a:r>
              <a:rPr lang="en-150" dirty="0"/>
              <a:t>Alle </a:t>
            </a:r>
            <a:r>
              <a:rPr lang="en-150" dirty="0" err="1"/>
              <a:t>eksamensopgaver</a:t>
            </a:r>
            <a:r>
              <a:rPr lang="en-150" dirty="0"/>
              <a:t> </a:t>
            </a:r>
            <a:r>
              <a:rPr lang="en-150" dirty="0" err="1"/>
              <a:t>har</a:t>
            </a:r>
            <a:r>
              <a:rPr lang="en-150" dirty="0"/>
              <a:t> </a:t>
            </a:r>
            <a:r>
              <a:rPr lang="en-150" dirty="0" err="1"/>
              <a:t>indtil</a:t>
            </a:r>
            <a:r>
              <a:rPr lang="en-150" dirty="0"/>
              <a:t> </a:t>
            </a:r>
            <a:r>
              <a:rPr lang="en-150" dirty="0" err="1"/>
              <a:t>videre</a:t>
            </a:r>
            <a:r>
              <a:rPr lang="en-150" dirty="0"/>
              <a:t> </a:t>
            </a:r>
            <a:r>
              <a:rPr lang="en-150" dirty="0" err="1"/>
              <a:t>gjort</a:t>
            </a:r>
            <a:br>
              <a:rPr lang="en-150" dirty="0"/>
            </a:br>
            <a:r>
              <a:rPr lang="en-150" dirty="0" err="1"/>
              <a:t>brugt</a:t>
            </a:r>
            <a:r>
              <a:rPr lang="en-150" dirty="0"/>
              <a:t> </a:t>
            </a:r>
            <a:r>
              <a:rPr lang="en-150" dirty="0" err="1"/>
              <a:t>af</a:t>
            </a:r>
            <a:r>
              <a:rPr lang="en-150" dirty="0"/>
              <a:t> </a:t>
            </a:r>
            <a:r>
              <a:rPr lang="en-150" dirty="0" err="1"/>
              <a:t>en</a:t>
            </a:r>
            <a:r>
              <a:rPr lang="en-150" dirty="0"/>
              <a:t> </a:t>
            </a:r>
            <a:r>
              <a:rPr lang="en-150" i="1" dirty="0"/>
              <a:t>implicit free list. </a:t>
            </a:r>
          </a:p>
          <a:p>
            <a:endParaRPr lang="en-150" i="1" dirty="0"/>
          </a:p>
          <a:p>
            <a:endParaRPr lang="en-150" i="1" dirty="0"/>
          </a:p>
          <a:p>
            <a:r>
              <a:rPr lang="en-150" dirty="0" err="1"/>
              <a:t>Hver</a:t>
            </a:r>
            <a:r>
              <a:rPr lang="en-150" dirty="0"/>
              <a:t> </a:t>
            </a:r>
            <a:r>
              <a:rPr lang="en-150" dirty="0" err="1"/>
              <a:t>blok</a:t>
            </a:r>
            <a:r>
              <a:rPr lang="en-150" dirty="0"/>
              <a:t> </a:t>
            </a:r>
            <a:r>
              <a:rPr lang="en-150" dirty="0" err="1"/>
              <a:t>har</a:t>
            </a:r>
            <a:r>
              <a:rPr lang="en-150" dirty="0"/>
              <a:t> </a:t>
            </a:r>
            <a:r>
              <a:rPr lang="en-150" dirty="0" err="1"/>
              <a:t>en</a:t>
            </a:r>
            <a:r>
              <a:rPr lang="en-150" dirty="0"/>
              <a:t> </a:t>
            </a:r>
            <a:r>
              <a:rPr lang="en-150" i="1" dirty="0"/>
              <a:t>header </a:t>
            </a:r>
            <a:r>
              <a:rPr lang="en-150" dirty="0" err="1"/>
              <a:t>og</a:t>
            </a:r>
            <a:r>
              <a:rPr lang="en-150" dirty="0"/>
              <a:t> </a:t>
            </a:r>
            <a:r>
              <a:rPr lang="en-150" dirty="0" err="1"/>
              <a:t>en</a:t>
            </a:r>
            <a:r>
              <a:rPr lang="en-150" dirty="0"/>
              <a:t> </a:t>
            </a:r>
            <a:r>
              <a:rPr lang="en-150" i="1" dirty="0"/>
              <a:t>footer</a:t>
            </a:r>
            <a:endParaRPr lang="en-150" dirty="0"/>
          </a:p>
          <a:p>
            <a:r>
              <a:rPr lang="en-150" dirty="0" err="1"/>
              <a:t>Headeren</a:t>
            </a:r>
            <a:r>
              <a:rPr lang="en-150" dirty="0"/>
              <a:t> </a:t>
            </a:r>
            <a:r>
              <a:rPr lang="en-150" dirty="0" err="1"/>
              <a:t>og</a:t>
            </a:r>
            <a:r>
              <a:rPr lang="en-150" dirty="0"/>
              <a:t> </a:t>
            </a:r>
            <a:r>
              <a:rPr lang="en-150" dirty="0" err="1"/>
              <a:t>footeren</a:t>
            </a:r>
            <a:r>
              <a:rPr lang="en-150" dirty="0"/>
              <a:t> for </a:t>
            </a:r>
            <a:r>
              <a:rPr lang="en-150" dirty="0" err="1"/>
              <a:t>samme</a:t>
            </a:r>
            <a:r>
              <a:rPr lang="en-150" dirty="0"/>
              <a:t> </a:t>
            </a:r>
            <a:r>
              <a:rPr lang="en-150" dirty="0" err="1"/>
              <a:t>blok</a:t>
            </a:r>
            <a:r>
              <a:rPr lang="en-150" dirty="0"/>
              <a:t> </a:t>
            </a:r>
            <a:r>
              <a:rPr lang="en-150" dirty="0" err="1"/>
              <a:t>har</a:t>
            </a:r>
            <a:r>
              <a:rPr lang="en-150" dirty="0"/>
              <a:t> </a:t>
            </a:r>
            <a:r>
              <a:rPr lang="en-150" i="1" dirty="0" err="1"/>
              <a:t>altid</a:t>
            </a:r>
            <a:r>
              <a:rPr lang="en-150" i="1" dirty="0"/>
              <a:t> </a:t>
            </a:r>
            <a:r>
              <a:rPr lang="en-150" dirty="0" err="1"/>
              <a:t>samme</a:t>
            </a:r>
            <a:r>
              <a:rPr lang="en-150" dirty="0"/>
              <a:t> </a:t>
            </a:r>
            <a:r>
              <a:rPr lang="en-150" dirty="0" err="1"/>
              <a:t>værdi</a:t>
            </a:r>
            <a:endParaRPr lang="en-150" dirty="0"/>
          </a:p>
          <a:p>
            <a:r>
              <a:rPr lang="en-150" dirty="0" err="1"/>
              <a:t>Blokkens</a:t>
            </a:r>
            <a:r>
              <a:rPr lang="en-150" dirty="0"/>
              <a:t> </a:t>
            </a:r>
            <a:r>
              <a:rPr lang="en-150" dirty="0" err="1"/>
              <a:t>størrelse</a:t>
            </a:r>
            <a:r>
              <a:rPr lang="en-150" dirty="0"/>
              <a:t> </a:t>
            </a:r>
            <a:r>
              <a:rPr lang="en-150" dirty="0" err="1"/>
              <a:t>går</a:t>
            </a:r>
            <a:r>
              <a:rPr lang="en-150" dirty="0"/>
              <a:t> op </a:t>
            </a:r>
            <a:r>
              <a:rPr lang="en-150" dirty="0" err="1"/>
              <a:t>i</a:t>
            </a:r>
            <a:r>
              <a:rPr lang="en-150" dirty="0"/>
              <a:t> 8 (</a:t>
            </a:r>
            <a:r>
              <a:rPr lang="en-150" dirty="0" err="1"/>
              <a:t>blokkens</a:t>
            </a:r>
            <a:r>
              <a:rPr lang="en-150" dirty="0"/>
              <a:t> </a:t>
            </a:r>
            <a:r>
              <a:rPr lang="en-150" dirty="0" err="1"/>
              <a:t>størrelse</a:t>
            </a:r>
            <a:r>
              <a:rPr lang="en-150" dirty="0"/>
              <a:t> modulo 8 er 0)</a:t>
            </a:r>
          </a:p>
          <a:p>
            <a:r>
              <a:rPr lang="en-150" dirty="0" err="1"/>
              <a:t>Når</a:t>
            </a:r>
            <a:r>
              <a:rPr lang="en-150" dirty="0"/>
              <a:t> man </a:t>
            </a:r>
            <a:r>
              <a:rPr lang="en-150" dirty="0" err="1"/>
              <a:t>aflæser</a:t>
            </a:r>
            <a:r>
              <a:rPr lang="en-150" dirty="0"/>
              <a:t> </a:t>
            </a:r>
            <a:r>
              <a:rPr lang="en-150" dirty="0" err="1"/>
              <a:t>størrelsen</a:t>
            </a:r>
            <a:r>
              <a:rPr lang="en-150" dirty="0"/>
              <a:t> </a:t>
            </a:r>
            <a:r>
              <a:rPr lang="en-150" dirty="0" err="1"/>
              <a:t>på</a:t>
            </a:r>
            <a:r>
              <a:rPr lang="en-150" dirty="0"/>
              <a:t> </a:t>
            </a:r>
            <a:r>
              <a:rPr lang="en-150" dirty="0" err="1"/>
              <a:t>en</a:t>
            </a:r>
            <a:r>
              <a:rPr lang="en-150" dirty="0"/>
              <a:t> </a:t>
            </a:r>
            <a:r>
              <a:rPr lang="en-150" dirty="0" err="1"/>
              <a:t>blok</a:t>
            </a:r>
            <a:r>
              <a:rPr lang="en-150" dirty="0"/>
              <a:t> </a:t>
            </a:r>
            <a:r>
              <a:rPr lang="en-150" dirty="0" err="1"/>
              <a:t>sætter</a:t>
            </a:r>
            <a:r>
              <a:rPr lang="en-150" dirty="0"/>
              <a:t> man de </a:t>
            </a:r>
            <a:r>
              <a:rPr lang="en-150" dirty="0" err="1"/>
              <a:t>sidste</a:t>
            </a:r>
            <a:r>
              <a:rPr lang="en-150" dirty="0"/>
              <a:t> 3 bit </a:t>
            </a:r>
            <a:r>
              <a:rPr lang="en-150" dirty="0" err="1"/>
              <a:t>til</a:t>
            </a:r>
            <a:r>
              <a:rPr lang="en-150" dirty="0"/>
              <a:t> 0.</a:t>
            </a:r>
            <a:br>
              <a:rPr lang="en-150" dirty="0"/>
            </a:br>
            <a:r>
              <a:rPr lang="en-150" i="1" dirty="0"/>
              <a:t>Eksempel med </a:t>
            </a:r>
            <a:r>
              <a:rPr lang="en-150" i="1" dirty="0" err="1"/>
              <a:t>en</a:t>
            </a:r>
            <a:r>
              <a:rPr lang="en-150" i="1" dirty="0"/>
              <a:t> header/footer med </a:t>
            </a:r>
            <a:r>
              <a:rPr lang="en-150" i="1" dirty="0" err="1"/>
              <a:t>værdi</a:t>
            </a:r>
            <a:r>
              <a:rPr lang="en-150" i="1" dirty="0"/>
              <a:t> 0x23: </a:t>
            </a:r>
            <a:br>
              <a:rPr lang="en-150" i="1" dirty="0"/>
            </a:br>
            <a:r>
              <a:rPr lang="en-150" i="1" dirty="0"/>
              <a:t>0x23 </a:t>
            </a:r>
            <a:r>
              <a:rPr lang="en-150" i="1" dirty="0" err="1"/>
              <a:t>i</a:t>
            </a:r>
            <a:r>
              <a:rPr lang="en-150" i="1" dirty="0"/>
              <a:t> </a:t>
            </a:r>
            <a:r>
              <a:rPr lang="en-150" i="1" dirty="0" err="1"/>
              <a:t>binær</a:t>
            </a:r>
            <a:r>
              <a:rPr lang="en-150" i="1" dirty="0"/>
              <a:t>: 0010 0011</a:t>
            </a:r>
            <a:br>
              <a:rPr lang="en-150" i="1" dirty="0"/>
            </a:br>
            <a:r>
              <a:rPr lang="en-150" i="1" dirty="0" err="1"/>
              <a:t>Sætter</a:t>
            </a:r>
            <a:r>
              <a:rPr lang="en-150" i="1" dirty="0"/>
              <a:t> de 3 </a:t>
            </a:r>
            <a:r>
              <a:rPr lang="en-150" i="1" dirty="0" err="1"/>
              <a:t>første</a:t>
            </a:r>
            <a:r>
              <a:rPr lang="en-150" i="1" dirty="0"/>
              <a:t> bit </a:t>
            </a:r>
            <a:r>
              <a:rPr lang="en-150" i="1" dirty="0" err="1"/>
              <a:t>til</a:t>
            </a:r>
            <a:r>
              <a:rPr lang="en-150" i="1" dirty="0"/>
              <a:t> 0: 0010 0000</a:t>
            </a:r>
            <a:br>
              <a:rPr lang="en-150" i="1" dirty="0"/>
            </a:br>
            <a:r>
              <a:rPr lang="en-150" i="1" dirty="0" err="1"/>
              <a:t>Størrelsen</a:t>
            </a:r>
            <a:r>
              <a:rPr lang="en-150" i="1" dirty="0"/>
              <a:t> er 32 bytes </a:t>
            </a:r>
            <a:r>
              <a:rPr lang="en-150" i="1" dirty="0" err="1"/>
              <a:t>i</a:t>
            </a:r>
            <a:r>
              <a:rPr lang="en-150" i="1" dirty="0"/>
              <a:t> decimal. </a:t>
            </a:r>
          </a:p>
          <a:p>
            <a:endParaRPr lang="en-15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E45BD2-0185-8082-40ED-C65326A0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0EF575E-5D9F-07C3-BDED-BA6F7D8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15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17228DC5-7CAA-B0DB-3773-F5BD39FCF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347" y="2085316"/>
            <a:ext cx="3273515" cy="15155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A2AD00E5-AD6B-48CE-83FF-B69B853A6E12}"/>
                  </a:ext>
                </a:extLst>
              </p14:cNvPr>
              <p14:cNvContentPartPr/>
              <p14:nvPr/>
            </p14:nvContentPartPr>
            <p14:xfrm>
              <a:off x="10626365" y="2328997"/>
              <a:ext cx="335880" cy="1222200"/>
            </p14:xfrm>
          </p:contentPart>
        </mc:Choice>
        <mc:Fallback xmlns=""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A2AD00E5-AD6B-48CE-83FF-B69B853A6E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08725" y="2311357"/>
                <a:ext cx="371520" cy="12578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Billede 8">
            <a:extLst>
              <a:ext uri="{FF2B5EF4-FFF2-40B4-BE49-F238E27FC236}">
                <a16:creationId xmlns:a16="http://schemas.microsoft.com/office/drawing/2014/main" id="{5807D1C2-3254-15A7-48F9-619CE1922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715" y="2328997"/>
            <a:ext cx="3351455" cy="701467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ED39DE54-21C5-A3B3-681A-3ADEE97DF6BC}"/>
              </a:ext>
            </a:extLst>
          </p:cNvPr>
          <p:cNvSpPr/>
          <p:nvPr/>
        </p:nvSpPr>
        <p:spPr>
          <a:xfrm>
            <a:off x="7998781" y="5424256"/>
            <a:ext cx="4193219" cy="134799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en-150" sz="1600" dirty="0" err="1">
                <a:solidFill>
                  <a:schemeClr val="tx1"/>
                </a:solidFill>
              </a:rPr>
              <a:t>Ved</a:t>
            </a:r>
            <a:r>
              <a:rPr lang="en-150" sz="1600" dirty="0">
                <a:solidFill>
                  <a:schemeClr val="tx1"/>
                </a:solidFill>
              </a:rPr>
              <a:t> </a:t>
            </a:r>
            <a:r>
              <a:rPr lang="en-150" sz="1600" dirty="0" err="1">
                <a:solidFill>
                  <a:schemeClr val="tx1"/>
                </a:solidFill>
              </a:rPr>
              <a:t>denne</a:t>
            </a:r>
            <a:r>
              <a:rPr lang="en-150" sz="1600" dirty="0">
                <a:solidFill>
                  <a:schemeClr val="tx1"/>
                </a:solidFill>
              </a:rPr>
              <a:t> hob er der 32 bit pr. </a:t>
            </a:r>
            <a:r>
              <a:rPr lang="en-150" sz="1600" dirty="0" err="1">
                <a:solidFill>
                  <a:schemeClr val="tx1"/>
                </a:solidFill>
              </a:rPr>
              <a:t>række</a:t>
            </a:r>
            <a:r>
              <a:rPr lang="en-150" sz="1600" dirty="0">
                <a:solidFill>
                  <a:schemeClr val="tx1"/>
                </a:solidFill>
              </a:rPr>
              <a:t>.</a:t>
            </a:r>
            <a:br>
              <a:rPr lang="en-150" sz="1600" dirty="0">
                <a:solidFill>
                  <a:schemeClr val="tx1"/>
                </a:solidFill>
              </a:rPr>
            </a:br>
            <a:r>
              <a:rPr lang="en-150" sz="1600" dirty="0">
                <a:solidFill>
                  <a:schemeClr val="tx1"/>
                </a:solidFill>
              </a:rPr>
              <a:t>32 bit er 4 bytes. </a:t>
            </a:r>
            <a:br>
              <a:rPr lang="en-150" sz="1600" dirty="0">
                <a:solidFill>
                  <a:schemeClr val="tx1"/>
                </a:solidFill>
              </a:rPr>
            </a:br>
            <a:r>
              <a:rPr lang="en-150" sz="1600" dirty="0" err="1">
                <a:solidFill>
                  <a:schemeClr val="tx1"/>
                </a:solidFill>
              </a:rPr>
              <a:t>Dvs</a:t>
            </a:r>
            <a:r>
              <a:rPr lang="en-150" sz="1600" dirty="0">
                <a:solidFill>
                  <a:schemeClr val="tx1"/>
                </a:solidFill>
              </a:rPr>
              <a:t>. der er 4 bytes pr. </a:t>
            </a:r>
            <a:r>
              <a:rPr lang="en-150" sz="1600" dirty="0" err="1">
                <a:solidFill>
                  <a:schemeClr val="tx1"/>
                </a:solidFill>
              </a:rPr>
              <a:t>række</a:t>
            </a:r>
            <a:r>
              <a:rPr lang="en-150" sz="1600" dirty="0">
                <a:solidFill>
                  <a:schemeClr val="tx1"/>
                </a:solidFill>
              </a:rPr>
              <a:t>.</a:t>
            </a:r>
            <a:br>
              <a:rPr lang="en-150" sz="1600" dirty="0">
                <a:solidFill>
                  <a:schemeClr val="tx1"/>
                </a:solidFill>
              </a:rPr>
            </a:br>
            <a:r>
              <a:rPr lang="en-150" sz="1600" dirty="0" err="1">
                <a:solidFill>
                  <a:schemeClr val="tx1"/>
                </a:solidFill>
              </a:rPr>
              <a:t>En</a:t>
            </a:r>
            <a:r>
              <a:rPr lang="en-150" sz="1600" dirty="0">
                <a:solidFill>
                  <a:schemeClr val="tx1"/>
                </a:solidFill>
              </a:rPr>
              <a:t> </a:t>
            </a:r>
            <a:r>
              <a:rPr lang="en-150" sz="1600" i="1" dirty="0" err="1">
                <a:solidFill>
                  <a:schemeClr val="tx1"/>
                </a:solidFill>
              </a:rPr>
              <a:t>blok</a:t>
            </a:r>
            <a:r>
              <a:rPr lang="en-150" sz="1600" dirty="0">
                <a:solidFill>
                  <a:schemeClr val="tx1"/>
                </a:solidFill>
              </a:rPr>
              <a:t> med </a:t>
            </a:r>
            <a:r>
              <a:rPr lang="en-150" sz="1600" dirty="0" err="1">
                <a:solidFill>
                  <a:schemeClr val="tx1"/>
                </a:solidFill>
              </a:rPr>
              <a:t>størrelse</a:t>
            </a:r>
            <a:r>
              <a:rPr lang="en-150" sz="1600" dirty="0">
                <a:solidFill>
                  <a:schemeClr val="tx1"/>
                </a:solidFill>
              </a:rPr>
              <a:t> 32 byte </a:t>
            </a:r>
            <a:r>
              <a:rPr lang="en-150" sz="1600" dirty="0" err="1">
                <a:solidFill>
                  <a:schemeClr val="tx1"/>
                </a:solidFill>
              </a:rPr>
              <a:t>fylder</a:t>
            </a:r>
            <a:r>
              <a:rPr lang="en-150" sz="1600" dirty="0">
                <a:solidFill>
                  <a:schemeClr val="tx1"/>
                </a:solidFill>
              </a:rPr>
              <a:t> </a:t>
            </a:r>
            <a:br>
              <a:rPr lang="en-150" sz="1600" dirty="0">
                <a:solidFill>
                  <a:schemeClr val="tx1"/>
                </a:solidFill>
              </a:rPr>
            </a:br>
            <a:r>
              <a:rPr lang="en-150" sz="1600" dirty="0">
                <a:solidFill>
                  <a:schemeClr val="tx1"/>
                </a:solidFill>
              </a:rPr>
              <a:t>32 byte/ 4 bytes/</a:t>
            </a:r>
            <a:r>
              <a:rPr lang="en-150" sz="1600" dirty="0" err="1">
                <a:solidFill>
                  <a:schemeClr val="tx1"/>
                </a:solidFill>
              </a:rPr>
              <a:t>række</a:t>
            </a:r>
            <a:r>
              <a:rPr lang="en-150" sz="1600" dirty="0">
                <a:solidFill>
                  <a:schemeClr val="tx1"/>
                </a:solidFill>
              </a:rPr>
              <a:t> = 8 </a:t>
            </a:r>
            <a:r>
              <a:rPr lang="en-150" sz="1600" dirty="0" err="1">
                <a:solidFill>
                  <a:schemeClr val="tx1"/>
                </a:solidFill>
              </a:rPr>
              <a:t>rækker</a:t>
            </a:r>
            <a:endParaRPr lang="da-DK" sz="1600" dirty="0" err="1">
              <a:solidFill>
                <a:schemeClr val="tx1"/>
              </a:solidFill>
            </a:endParaRPr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69596D91-C1A8-E79B-B62A-7F6211124EBC}"/>
              </a:ext>
            </a:extLst>
          </p:cNvPr>
          <p:cNvCxnSpPr>
            <a:cxnSpLocks/>
            <a:stCxn id="8" idx="1"/>
            <a:endCxn id="12" idx="6"/>
          </p:cNvCxnSpPr>
          <p:nvPr/>
        </p:nvCxnSpPr>
        <p:spPr>
          <a:xfrm flipH="1">
            <a:off x="4142913" y="6098256"/>
            <a:ext cx="3855868" cy="426744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AA816456-F875-3AC4-9AC4-8A170E299C99}"/>
              </a:ext>
            </a:extLst>
          </p:cNvPr>
          <p:cNvSpPr/>
          <p:nvPr/>
        </p:nvSpPr>
        <p:spPr>
          <a:xfrm>
            <a:off x="2802385" y="6272312"/>
            <a:ext cx="1340528" cy="505376"/>
          </a:xfrm>
          <a:prstGeom prst="ellipse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endParaRPr lang="da-DK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09957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150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196977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Nu 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realloc</a:t>
            </a:r>
            <a:r>
              <a:rPr lang="en-150" sz="1600" dirty="0"/>
              <a:t>(0x500c000, 12):</a:t>
            </a:r>
          </a:p>
          <a:p>
            <a:pPr>
              <a:spcBef>
                <a:spcPct val="0"/>
              </a:spcBef>
            </a:pPr>
            <a:endParaRPr lang="en-150" sz="1600" dirty="0"/>
          </a:p>
          <a:p>
            <a:pPr>
              <a:spcBef>
                <a:spcPct val="0"/>
              </a:spcBef>
            </a:pPr>
            <a:r>
              <a:rPr lang="en-150" sz="1600" dirty="0"/>
              <a:t>Nu </a:t>
            </a:r>
            <a:r>
              <a:rPr lang="en-150" sz="1600" dirty="0" err="1"/>
              <a:t>ved</a:t>
            </a:r>
            <a:r>
              <a:rPr lang="en-150" sz="1600" dirty="0"/>
              <a:t> vi </a:t>
            </a:r>
            <a:r>
              <a:rPr lang="en-150" sz="1600" dirty="0" err="1"/>
              <a:t>blokstørrelsen</a:t>
            </a:r>
            <a:r>
              <a:rPr lang="en-150" sz="1600" dirty="0"/>
              <a:t> er 32. Vi </a:t>
            </a:r>
            <a:r>
              <a:rPr lang="en-150" sz="1600" dirty="0" err="1"/>
              <a:t>kan</a:t>
            </a:r>
            <a:r>
              <a:rPr lang="en-150" sz="1600" dirty="0"/>
              <a:t> </a:t>
            </a:r>
            <a:r>
              <a:rPr lang="en-150" sz="1600" dirty="0" err="1"/>
              <a:t>komme</a:t>
            </a:r>
            <a:r>
              <a:rPr lang="en-150" sz="1600" dirty="0"/>
              <a:t> </a:t>
            </a:r>
            <a:r>
              <a:rPr lang="en-150" sz="1600" dirty="0" err="1"/>
              <a:t>videre</a:t>
            </a:r>
            <a:r>
              <a:rPr lang="en-150" sz="1600" dirty="0"/>
              <a:t> med step 4:</a:t>
            </a:r>
          </a:p>
          <a:p>
            <a:pPr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53075" y="5085119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075" y="4977479"/>
                <a:ext cx="75888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14:cNvPr>
              <p14:cNvContentPartPr/>
              <p14:nvPr/>
            </p14:nvContentPartPr>
            <p14:xfrm>
              <a:off x="7803245" y="5334997"/>
              <a:ext cx="1179360" cy="10800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49245" y="5226997"/>
                <a:ext cx="12870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14:cNvPr>
              <p14:cNvContentPartPr/>
              <p14:nvPr/>
            </p14:nvContentPartPr>
            <p14:xfrm>
              <a:off x="11212445" y="5269117"/>
              <a:ext cx="73080" cy="20772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94445" y="5251477"/>
                <a:ext cx="1087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14:cNvPr>
              <p14:cNvContentPartPr/>
              <p14:nvPr/>
            </p14:nvContentPartPr>
            <p14:xfrm>
              <a:off x="11247725" y="4946557"/>
              <a:ext cx="183960" cy="23868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30085" y="4928917"/>
                <a:ext cx="2196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14:cNvPr>
              <p14:cNvContentPartPr/>
              <p14:nvPr/>
            </p14:nvContentPartPr>
            <p14:xfrm>
              <a:off x="11176805" y="4580437"/>
              <a:ext cx="180000" cy="21528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59165" y="4562797"/>
                <a:ext cx="2156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14:cNvPr>
              <p14:cNvContentPartPr/>
              <p14:nvPr/>
            </p14:nvContentPartPr>
            <p14:xfrm>
              <a:off x="11186525" y="4207837"/>
              <a:ext cx="89280" cy="230040"/>
            </p14:xfrm>
          </p:contentPart>
        </mc:Choice>
        <mc:Fallback xmlns=""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68885" y="4189837"/>
                <a:ext cx="12492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e 21">
            <a:extLst>
              <a:ext uri="{FF2B5EF4-FFF2-40B4-BE49-F238E27FC236}">
                <a16:creationId xmlns:a16="http://schemas.microsoft.com/office/drawing/2014/main" id="{404B35F0-2B54-C50D-49D1-B7CF6A6FB296}"/>
              </a:ext>
            </a:extLst>
          </p:cNvPr>
          <p:cNvGrpSpPr/>
          <p:nvPr/>
        </p:nvGrpSpPr>
        <p:grpSpPr>
          <a:xfrm>
            <a:off x="11248805" y="3820117"/>
            <a:ext cx="168840" cy="282240"/>
            <a:chOff x="11248805" y="3820117"/>
            <a:chExt cx="16884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14:cNvPr>
                <p14:cNvContentPartPr/>
                <p14:nvPr/>
              </p14:nvContentPartPr>
              <p14:xfrm>
                <a:off x="11248805" y="3852877"/>
                <a:ext cx="168840" cy="249480"/>
              </p14:xfrm>
            </p:contentPart>
          </mc:Choice>
          <mc:Fallback xmlns=""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230805" y="3835237"/>
                  <a:ext cx="204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14:cNvPr>
                <p14:cNvContentPartPr/>
                <p14:nvPr/>
              </p14:nvContentPartPr>
              <p14:xfrm>
                <a:off x="11283365" y="3820117"/>
                <a:ext cx="87840" cy="24120"/>
              </p14:xfrm>
            </p:contentPart>
          </mc:Choice>
          <mc:Fallback xmlns="">
            <p:pic>
              <p:nvPicPr>
                <p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65725" y="3802477"/>
                  <a:ext cx="12348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14:cNvPr>
              <p14:cNvContentPartPr/>
              <p14:nvPr/>
            </p14:nvContentPartPr>
            <p14:xfrm>
              <a:off x="11256725" y="3497557"/>
              <a:ext cx="248040" cy="224640"/>
            </p14:xfrm>
          </p:contentPart>
        </mc:Choice>
        <mc:Fallback xmlns="">
          <p:pic>
            <p:nvPicPr>
              <p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39085" y="3479917"/>
                <a:ext cx="283680" cy="26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e 24">
            <a:extLst>
              <a:ext uri="{FF2B5EF4-FFF2-40B4-BE49-F238E27FC236}">
                <a16:creationId xmlns:a16="http://schemas.microsoft.com/office/drawing/2014/main" id="{D91099CE-5D47-6404-7419-62F2DF8F1564}"/>
              </a:ext>
            </a:extLst>
          </p:cNvPr>
          <p:cNvGrpSpPr/>
          <p:nvPr/>
        </p:nvGrpSpPr>
        <p:grpSpPr>
          <a:xfrm>
            <a:off x="11256725" y="3079957"/>
            <a:ext cx="177840" cy="269640"/>
            <a:chOff x="11256725" y="3079957"/>
            <a:chExt cx="17784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Håndskrift 22">
                  <a:extLst>
                    <a:ext uri="{FF2B5EF4-FFF2-40B4-BE49-F238E27FC236}">
                      <a16:creationId xmlns:a16="http://schemas.microsoft.com/office/drawing/2014/main" id="{33AE209E-8033-194C-3D0F-4D5C35966FEB}"/>
                    </a:ext>
                  </a:extLst>
                </p14:cNvPr>
                <p14:cNvContentPartPr/>
                <p14:nvPr/>
              </p14:nvContentPartPr>
              <p14:xfrm>
                <a:off x="11256725" y="3079957"/>
                <a:ext cx="125280" cy="269640"/>
              </p14:xfrm>
            </p:contentPart>
          </mc:Choice>
          <mc:Fallback xmlns="">
            <p:pic>
              <p:nvPicPr>
                <p:cNvPr id="23" name="Håndskrift 22">
                  <a:extLst>
                    <a:ext uri="{FF2B5EF4-FFF2-40B4-BE49-F238E27FC236}">
                      <a16:creationId xmlns:a16="http://schemas.microsoft.com/office/drawing/2014/main" id="{33AE209E-8033-194C-3D0F-4D5C35966FE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239085" y="3062317"/>
                  <a:ext cx="1609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Håndskrift 23">
                  <a:extLst>
                    <a:ext uri="{FF2B5EF4-FFF2-40B4-BE49-F238E27FC236}">
                      <a16:creationId xmlns:a16="http://schemas.microsoft.com/office/drawing/2014/main" id="{91EFBA3F-CE80-3FB7-A043-E127EC510EE9}"/>
                    </a:ext>
                  </a:extLst>
                </p14:cNvPr>
                <p14:cNvContentPartPr/>
                <p14:nvPr/>
              </p14:nvContentPartPr>
              <p14:xfrm>
                <a:off x="11310005" y="3257797"/>
                <a:ext cx="124560" cy="9360"/>
              </p14:xfrm>
            </p:contentPart>
          </mc:Choice>
          <mc:Fallback xmlns="">
            <p:pic>
              <p:nvPicPr>
                <p:cNvPr id="24" name="Håndskrift 23">
                  <a:extLst>
                    <a:ext uri="{FF2B5EF4-FFF2-40B4-BE49-F238E27FC236}">
                      <a16:creationId xmlns:a16="http://schemas.microsoft.com/office/drawing/2014/main" id="{91EFBA3F-CE80-3FB7-A043-E127EC510EE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292005" y="3239797"/>
                  <a:ext cx="16020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Håndskrift 25">
                <a:extLst>
                  <a:ext uri="{FF2B5EF4-FFF2-40B4-BE49-F238E27FC236}">
                    <a16:creationId xmlns:a16="http://schemas.microsoft.com/office/drawing/2014/main" id="{B492B996-9679-BB7C-8995-C43DB486155A}"/>
                  </a:ext>
                </a:extLst>
              </p14:cNvPr>
              <p14:cNvContentPartPr/>
              <p14:nvPr/>
            </p14:nvContentPartPr>
            <p14:xfrm>
              <a:off x="11157365" y="2645437"/>
              <a:ext cx="278640" cy="329400"/>
            </p14:xfrm>
          </p:contentPart>
        </mc:Choice>
        <mc:Fallback xmlns="">
          <p:pic>
            <p:nvPicPr>
              <p:cNvPr id="26" name="Håndskrift 25">
                <a:extLst>
                  <a:ext uri="{FF2B5EF4-FFF2-40B4-BE49-F238E27FC236}">
                    <a16:creationId xmlns:a16="http://schemas.microsoft.com/office/drawing/2014/main" id="{B492B996-9679-BB7C-8995-C43DB486155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139725" y="2627797"/>
                <a:ext cx="314280" cy="36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404272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151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Nu 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realloc</a:t>
            </a:r>
            <a:r>
              <a:rPr lang="en-150" sz="1600" dirty="0"/>
              <a:t>(0x500c000, 12):</a:t>
            </a:r>
          </a:p>
          <a:p>
            <a:pPr>
              <a:spcBef>
                <a:spcPct val="0"/>
              </a:spcBef>
            </a:pPr>
            <a:endParaRPr lang="en-150" sz="1600" dirty="0"/>
          </a:p>
          <a:p>
            <a:pPr>
              <a:spcBef>
                <a:spcPct val="0"/>
              </a:spcBef>
            </a:pPr>
            <a:r>
              <a:rPr lang="en-150" sz="1600" dirty="0"/>
              <a:t>Nu </a:t>
            </a:r>
            <a:r>
              <a:rPr lang="en-150" sz="1600" dirty="0" err="1"/>
              <a:t>ved</a:t>
            </a:r>
            <a:r>
              <a:rPr lang="en-150" sz="1600" dirty="0"/>
              <a:t> vi </a:t>
            </a:r>
            <a:r>
              <a:rPr lang="en-150" sz="1600" dirty="0" err="1"/>
              <a:t>blokstørrelsen</a:t>
            </a:r>
            <a:r>
              <a:rPr lang="en-150" sz="1600" dirty="0"/>
              <a:t> er 32. Vi </a:t>
            </a:r>
            <a:r>
              <a:rPr lang="en-150" sz="1600" dirty="0" err="1"/>
              <a:t>kan</a:t>
            </a:r>
            <a:r>
              <a:rPr lang="en-150" sz="1600" dirty="0"/>
              <a:t> </a:t>
            </a:r>
            <a:r>
              <a:rPr lang="en-150" sz="1600" dirty="0" err="1"/>
              <a:t>komme</a:t>
            </a:r>
            <a:r>
              <a:rPr lang="en-150" sz="1600" dirty="0"/>
              <a:t> </a:t>
            </a:r>
            <a:r>
              <a:rPr lang="en-150" sz="1600" dirty="0" err="1"/>
              <a:t>videre</a:t>
            </a:r>
            <a:r>
              <a:rPr lang="en-150" sz="1600" dirty="0"/>
              <a:t> med step 4:</a:t>
            </a:r>
          </a:p>
          <a:p>
            <a:pPr>
              <a:spcBef>
                <a:spcPct val="0"/>
              </a:spcBef>
            </a:pPr>
            <a:endParaRPr lang="en-150" sz="1600" dirty="0"/>
          </a:p>
          <a:p>
            <a:pPr marL="342900" indent="-342900">
              <a:spcBef>
                <a:spcPct val="0"/>
              </a:spcBef>
              <a:buFont typeface="+mj-lt"/>
              <a:buAutoNum type="arabicPeriod" startAt="4"/>
            </a:pPr>
            <a:r>
              <a:rPr lang="en-150" sz="1600" dirty="0" err="1"/>
              <a:t>Hvad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der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den nye header/footer? </a:t>
            </a:r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53075" y="5085119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075" y="4977479"/>
                <a:ext cx="75888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14:cNvPr>
              <p14:cNvContentPartPr/>
              <p14:nvPr/>
            </p14:nvContentPartPr>
            <p14:xfrm>
              <a:off x="9997445" y="5372146"/>
              <a:ext cx="1179360" cy="10800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3445" y="5264146"/>
                <a:ext cx="12870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14:cNvPr>
              <p14:cNvContentPartPr/>
              <p14:nvPr/>
            </p14:nvContentPartPr>
            <p14:xfrm>
              <a:off x="11212445" y="5269117"/>
              <a:ext cx="73080" cy="20772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94445" y="5251477"/>
                <a:ext cx="1087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14:cNvPr>
              <p14:cNvContentPartPr/>
              <p14:nvPr/>
            </p14:nvContentPartPr>
            <p14:xfrm>
              <a:off x="11247725" y="4946557"/>
              <a:ext cx="183960" cy="23868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30085" y="4928917"/>
                <a:ext cx="2196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14:cNvPr>
              <p14:cNvContentPartPr/>
              <p14:nvPr/>
            </p14:nvContentPartPr>
            <p14:xfrm>
              <a:off x="11176805" y="4580437"/>
              <a:ext cx="180000" cy="21528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59165" y="4562797"/>
                <a:ext cx="2156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14:cNvPr>
              <p14:cNvContentPartPr/>
              <p14:nvPr/>
            </p14:nvContentPartPr>
            <p14:xfrm>
              <a:off x="11186525" y="4207837"/>
              <a:ext cx="89280" cy="230040"/>
            </p14:xfrm>
          </p:contentPart>
        </mc:Choice>
        <mc:Fallback xmlns=""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68885" y="4189837"/>
                <a:ext cx="12492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e 21">
            <a:extLst>
              <a:ext uri="{FF2B5EF4-FFF2-40B4-BE49-F238E27FC236}">
                <a16:creationId xmlns:a16="http://schemas.microsoft.com/office/drawing/2014/main" id="{404B35F0-2B54-C50D-49D1-B7CF6A6FB296}"/>
              </a:ext>
            </a:extLst>
          </p:cNvPr>
          <p:cNvGrpSpPr/>
          <p:nvPr/>
        </p:nvGrpSpPr>
        <p:grpSpPr>
          <a:xfrm>
            <a:off x="11248805" y="3820117"/>
            <a:ext cx="168840" cy="282240"/>
            <a:chOff x="11248805" y="3820117"/>
            <a:chExt cx="16884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14:cNvPr>
                <p14:cNvContentPartPr/>
                <p14:nvPr/>
              </p14:nvContentPartPr>
              <p14:xfrm>
                <a:off x="11248805" y="3852877"/>
                <a:ext cx="168840" cy="249480"/>
              </p14:xfrm>
            </p:contentPart>
          </mc:Choice>
          <mc:Fallback xmlns=""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230805" y="3835237"/>
                  <a:ext cx="204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14:cNvPr>
                <p14:cNvContentPartPr/>
                <p14:nvPr/>
              </p14:nvContentPartPr>
              <p14:xfrm>
                <a:off x="11283365" y="3820117"/>
                <a:ext cx="87840" cy="24120"/>
              </p14:xfrm>
            </p:contentPart>
          </mc:Choice>
          <mc:Fallback xmlns="">
            <p:pic>
              <p:nvPicPr>
                <p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65725" y="3802477"/>
                  <a:ext cx="12348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14:cNvPr>
              <p14:cNvContentPartPr/>
              <p14:nvPr/>
            </p14:nvContentPartPr>
            <p14:xfrm>
              <a:off x="11256725" y="3497557"/>
              <a:ext cx="248040" cy="224640"/>
            </p14:xfrm>
          </p:contentPart>
        </mc:Choice>
        <mc:Fallback xmlns="">
          <p:pic>
            <p:nvPicPr>
              <p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39085" y="3479917"/>
                <a:ext cx="283680" cy="26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e 24">
            <a:extLst>
              <a:ext uri="{FF2B5EF4-FFF2-40B4-BE49-F238E27FC236}">
                <a16:creationId xmlns:a16="http://schemas.microsoft.com/office/drawing/2014/main" id="{D91099CE-5D47-6404-7419-62F2DF8F1564}"/>
              </a:ext>
            </a:extLst>
          </p:cNvPr>
          <p:cNvGrpSpPr/>
          <p:nvPr/>
        </p:nvGrpSpPr>
        <p:grpSpPr>
          <a:xfrm>
            <a:off x="11256725" y="3079957"/>
            <a:ext cx="177840" cy="269640"/>
            <a:chOff x="11256725" y="3079957"/>
            <a:chExt cx="17784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Håndskrift 22">
                  <a:extLst>
                    <a:ext uri="{FF2B5EF4-FFF2-40B4-BE49-F238E27FC236}">
                      <a16:creationId xmlns:a16="http://schemas.microsoft.com/office/drawing/2014/main" id="{33AE209E-8033-194C-3D0F-4D5C35966FEB}"/>
                    </a:ext>
                  </a:extLst>
                </p14:cNvPr>
                <p14:cNvContentPartPr/>
                <p14:nvPr/>
              </p14:nvContentPartPr>
              <p14:xfrm>
                <a:off x="11256725" y="3079957"/>
                <a:ext cx="125280" cy="269640"/>
              </p14:xfrm>
            </p:contentPart>
          </mc:Choice>
          <mc:Fallback xmlns="">
            <p:pic>
              <p:nvPicPr>
                <p:cNvPr id="23" name="Håndskrift 22">
                  <a:extLst>
                    <a:ext uri="{FF2B5EF4-FFF2-40B4-BE49-F238E27FC236}">
                      <a16:creationId xmlns:a16="http://schemas.microsoft.com/office/drawing/2014/main" id="{33AE209E-8033-194C-3D0F-4D5C35966FE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239085" y="3062317"/>
                  <a:ext cx="1609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Håndskrift 23">
                  <a:extLst>
                    <a:ext uri="{FF2B5EF4-FFF2-40B4-BE49-F238E27FC236}">
                      <a16:creationId xmlns:a16="http://schemas.microsoft.com/office/drawing/2014/main" id="{91EFBA3F-CE80-3FB7-A043-E127EC510EE9}"/>
                    </a:ext>
                  </a:extLst>
                </p14:cNvPr>
                <p14:cNvContentPartPr/>
                <p14:nvPr/>
              </p14:nvContentPartPr>
              <p14:xfrm>
                <a:off x="11310005" y="3257797"/>
                <a:ext cx="124560" cy="9360"/>
              </p14:xfrm>
            </p:contentPart>
          </mc:Choice>
          <mc:Fallback xmlns="">
            <p:pic>
              <p:nvPicPr>
                <p:cNvPr id="24" name="Håndskrift 23">
                  <a:extLst>
                    <a:ext uri="{FF2B5EF4-FFF2-40B4-BE49-F238E27FC236}">
                      <a16:creationId xmlns:a16="http://schemas.microsoft.com/office/drawing/2014/main" id="{91EFBA3F-CE80-3FB7-A043-E127EC510EE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292005" y="3239797"/>
                  <a:ext cx="16020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Håndskrift 25">
                <a:extLst>
                  <a:ext uri="{FF2B5EF4-FFF2-40B4-BE49-F238E27FC236}">
                    <a16:creationId xmlns:a16="http://schemas.microsoft.com/office/drawing/2014/main" id="{B492B996-9679-BB7C-8995-C43DB486155A}"/>
                  </a:ext>
                </a:extLst>
              </p14:cNvPr>
              <p14:cNvContentPartPr/>
              <p14:nvPr/>
            </p14:nvContentPartPr>
            <p14:xfrm>
              <a:off x="11157365" y="2645437"/>
              <a:ext cx="278640" cy="329400"/>
            </p14:xfrm>
          </p:contentPart>
        </mc:Choice>
        <mc:Fallback xmlns="">
          <p:pic>
            <p:nvPicPr>
              <p:cNvPr id="26" name="Håndskrift 25">
                <a:extLst>
                  <a:ext uri="{FF2B5EF4-FFF2-40B4-BE49-F238E27FC236}">
                    <a16:creationId xmlns:a16="http://schemas.microsoft.com/office/drawing/2014/main" id="{B492B996-9679-BB7C-8995-C43DB486155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139725" y="2627797"/>
                <a:ext cx="3142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Håndskrift 26">
                <a:extLst>
                  <a:ext uri="{FF2B5EF4-FFF2-40B4-BE49-F238E27FC236}">
                    <a16:creationId xmlns:a16="http://schemas.microsoft.com/office/drawing/2014/main" id="{7317BC5B-689A-A05B-3889-373E1435297F}"/>
                  </a:ext>
                </a:extLst>
              </p14:cNvPr>
              <p14:cNvContentPartPr/>
              <p14:nvPr/>
            </p14:nvContentPartPr>
            <p14:xfrm>
              <a:off x="9997445" y="2679277"/>
              <a:ext cx="1179360" cy="108000"/>
            </p14:xfrm>
          </p:contentPart>
        </mc:Choice>
        <mc:Fallback xmlns="">
          <p:pic>
            <p:nvPicPr>
              <p:cNvPr id="27" name="Håndskrift 26">
                <a:extLst>
                  <a:ext uri="{FF2B5EF4-FFF2-40B4-BE49-F238E27FC236}">
                    <a16:creationId xmlns:a16="http://schemas.microsoft.com/office/drawing/2014/main" id="{7317BC5B-689A-A05B-3889-373E143529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3445" y="2571277"/>
                <a:ext cx="1287000" cy="3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412373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152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270843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Nu 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realloc</a:t>
            </a:r>
            <a:r>
              <a:rPr lang="en-150" sz="1600" dirty="0"/>
              <a:t>(0x500c000, 12):</a:t>
            </a:r>
          </a:p>
          <a:p>
            <a:pPr>
              <a:spcBef>
                <a:spcPct val="0"/>
              </a:spcBef>
            </a:pPr>
            <a:endParaRPr lang="en-150" sz="1600" dirty="0"/>
          </a:p>
          <a:p>
            <a:pPr>
              <a:spcBef>
                <a:spcPct val="0"/>
              </a:spcBef>
            </a:pPr>
            <a:r>
              <a:rPr lang="en-150" sz="1600" dirty="0"/>
              <a:t>Nu </a:t>
            </a:r>
            <a:r>
              <a:rPr lang="en-150" sz="1600" dirty="0" err="1"/>
              <a:t>ved</a:t>
            </a:r>
            <a:r>
              <a:rPr lang="en-150" sz="1600" dirty="0"/>
              <a:t> vi </a:t>
            </a:r>
            <a:r>
              <a:rPr lang="en-150" sz="1600" dirty="0" err="1"/>
              <a:t>blokstørrelsen</a:t>
            </a:r>
            <a:r>
              <a:rPr lang="en-150" sz="1600" dirty="0"/>
              <a:t> er 32. Vi </a:t>
            </a:r>
            <a:r>
              <a:rPr lang="en-150" sz="1600" dirty="0" err="1"/>
              <a:t>kan</a:t>
            </a:r>
            <a:r>
              <a:rPr lang="en-150" sz="1600" dirty="0"/>
              <a:t> </a:t>
            </a:r>
            <a:r>
              <a:rPr lang="en-150" sz="1600" dirty="0" err="1"/>
              <a:t>komme</a:t>
            </a:r>
            <a:r>
              <a:rPr lang="en-150" sz="1600" dirty="0"/>
              <a:t> </a:t>
            </a:r>
            <a:r>
              <a:rPr lang="en-150" sz="1600" dirty="0" err="1"/>
              <a:t>videre</a:t>
            </a:r>
            <a:r>
              <a:rPr lang="en-150" sz="1600" dirty="0"/>
              <a:t> med step 4:</a:t>
            </a:r>
          </a:p>
          <a:p>
            <a:pPr>
              <a:spcBef>
                <a:spcPct val="0"/>
              </a:spcBef>
            </a:pPr>
            <a:endParaRPr lang="en-150" sz="1600" dirty="0"/>
          </a:p>
          <a:p>
            <a:pPr marL="342900" indent="-342900">
              <a:spcBef>
                <a:spcPct val="0"/>
              </a:spcBef>
              <a:buFont typeface="+mj-lt"/>
              <a:buAutoNum type="arabicPeriod" startAt="4"/>
            </a:pPr>
            <a:r>
              <a:rPr lang="en-150" sz="1600" dirty="0" err="1"/>
              <a:t>Hvad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der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den nye header/footer?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32 </a:t>
            </a:r>
            <a:r>
              <a:rPr lang="en-150" sz="1600" dirty="0" err="1"/>
              <a:t>i</a:t>
            </a:r>
            <a:r>
              <a:rPr lang="en-150" sz="1600" dirty="0"/>
              <a:t> bin er: 0010 0000</a:t>
            </a:r>
          </a:p>
          <a:p>
            <a:pPr lvl="1">
              <a:spcBef>
                <a:spcPct val="0"/>
              </a:spcBef>
            </a:pPr>
            <a:r>
              <a:rPr lang="en-150" sz="1600" dirty="0"/>
              <a:t> </a:t>
            </a:r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53075" y="5085119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075" y="4977479"/>
                <a:ext cx="75888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14:cNvPr>
              <p14:cNvContentPartPr/>
              <p14:nvPr/>
            </p14:nvContentPartPr>
            <p14:xfrm>
              <a:off x="9997445" y="5372146"/>
              <a:ext cx="1179360" cy="10800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3445" y="5264146"/>
                <a:ext cx="12870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14:cNvPr>
              <p14:cNvContentPartPr/>
              <p14:nvPr/>
            </p14:nvContentPartPr>
            <p14:xfrm>
              <a:off x="11212445" y="5269117"/>
              <a:ext cx="73080" cy="20772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94445" y="5251477"/>
                <a:ext cx="1087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14:cNvPr>
              <p14:cNvContentPartPr/>
              <p14:nvPr/>
            </p14:nvContentPartPr>
            <p14:xfrm>
              <a:off x="11247725" y="4946557"/>
              <a:ext cx="183960" cy="23868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30085" y="4928917"/>
                <a:ext cx="2196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14:cNvPr>
              <p14:cNvContentPartPr/>
              <p14:nvPr/>
            </p14:nvContentPartPr>
            <p14:xfrm>
              <a:off x="11176805" y="4580437"/>
              <a:ext cx="180000" cy="21528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59165" y="4562797"/>
                <a:ext cx="2156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14:cNvPr>
              <p14:cNvContentPartPr/>
              <p14:nvPr/>
            </p14:nvContentPartPr>
            <p14:xfrm>
              <a:off x="11186525" y="4207837"/>
              <a:ext cx="89280" cy="230040"/>
            </p14:xfrm>
          </p:contentPart>
        </mc:Choice>
        <mc:Fallback xmlns=""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68885" y="4189837"/>
                <a:ext cx="12492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e 21">
            <a:extLst>
              <a:ext uri="{FF2B5EF4-FFF2-40B4-BE49-F238E27FC236}">
                <a16:creationId xmlns:a16="http://schemas.microsoft.com/office/drawing/2014/main" id="{404B35F0-2B54-C50D-49D1-B7CF6A6FB296}"/>
              </a:ext>
            </a:extLst>
          </p:cNvPr>
          <p:cNvGrpSpPr/>
          <p:nvPr/>
        </p:nvGrpSpPr>
        <p:grpSpPr>
          <a:xfrm>
            <a:off x="11248805" y="3820117"/>
            <a:ext cx="168840" cy="282240"/>
            <a:chOff x="11248805" y="3820117"/>
            <a:chExt cx="16884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14:cNvPr>
                <p14:cNvContentPartPr/>
                <p14:nvPr/>
              </p14:nvContentPartPr>
              <p14:xfrm>
                <a:off x="11248805" y="3852877"/>
                <a:ext cx="168840" cy="249480"/>
              </p14:xfrm>
            </p:contentPart>
          </mc:Choice>
          <mc:Fallback xmlns=""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230805" y="3835237"/>
                  <a:ext cx="204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14:cNvPr>
                <p14:cNvContentPartPr/>
                <p14:nvPr/>
              </p14:nvContentPartPr>
              <p14:xfrm>
                <a:off x="11283365" y="3820117"/>
                <a:ext cx="87840" cy="24120"/>
              </p14:xfrm>
            </p:contentPart>
          </mc:Choice>
          <mc:Fallback xmlns="">
            <p:pic>
              <p:nvPicPr>
                <p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65725" y="3802477"/>
                  <a:ext cx="12348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14:cNvPr>
              <p14:cNvContentPartPr/>
              <p14:nvPr/>
            </p14:nvContentPartPr>
            <p14:xfrm>
              <a:off x="11256725" y="3497557"/>
              <a:ext cx="248040" cy="224640"/>
            </p14:xfrm>
          </p:contentPart>
        </mc:Choice>
        <mc:Fallback xmlns="">
          <p:pic>
            <p:nvPicPr>
              <p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39085" y="3479917"/>
                <a:ext cx="283680" cy="26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e 24">
            <a:extLst>
              <a:ext uri="{FF2B5EF4-FFF2-40B4-BE49-F238E27FC236}">
                <a16:creationId xmlns:a16="http://schemas.microsoft.com/office/drawing/2014/main" id="{D91099CE-5D47-6404-7419-62F2DF8F1564}"/>
              </a:ext>
            </a:extLst>
          </p:cNvPr>
          <p:cNvGrpSpPr/>
          <p:nvPr/>
        </p:nvGrpSpPr>
        <p:grpSpPr>
          <a:xfrm>
            <a:off x="11256725" y="3079957"/>
            <a:ext cx="177840" cy="269640"/>
            <a:chOff x="11256725" y="3079957"/>
            <a:chExt cx="17784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Håndskrift 22">
                  <a:extLst>
                    <a:ext uri="{FF2B5EF4-FFF2-40B4-BE49-F238E27FC236}">
                      <a16:creationId xmlns:a16="http://schemas.microsoft.com/office/drawing/2014/main" id="{33AE209E-8033-194C-3D0F-4D5C35966FEB}"/>
                    </a:ext>
                  </a:extLst>
                </p14:cNvPr>
                <p14:cNvContentPartPr/>
                <p14:nvPr/>
              </p14:nvContentPartPr>
              <p14:xfrm>
                <a:off x="11256725" y="3079957"/>
                <a:ext cx="125280" cy="269640"/>
              </p14:xfrm>
            </p:contentPart>
          </mc:Choice>
          <mc:Fallback xmlns="">
            <p:pic>
              <p:nvPicPr>
                <p:cNvPr id="23" name="Håndskrift 22">
                  <a:extLst>
                    <a:ext uri="{FF2B5EF4-FFF2-40B4-BE49-F238E27FC236}">
                      <a16:creationId xmlns:a16="http://schemas.microsoft.com/office/drawing/2014/main" id="{33AE209E-8033-194C-3D0F-4D5C35966FE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239085" y="3062317"/>
                  <a:ext cx="1609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Håndskrift 23">
                  <a:extLst>
                    <a:ext uri="{FF2B5EF4-FFF2-40B4-BE49-F238E27FC236}">
                      <a16:creationId xmlns:a16="http://schemas.microsoft.com/office/drawing/2014/main" id="{91EFBA3F-CE80-3FB7-A043-E127EC510EE9}"/>
                    </a:ext>
                  </a:extLst>
                </p14:cNvPr>
                <p14:cNvContentPartPr/>
                <p14:nvPr/>
              </p14:nvContentPartPr>
              <p14:xfrm>
                <a:off x="11310005" y="3257797"/>
                <a:ext cx="124560" cy="9360"/>
              </p14:xfrm>
            </p:contentPart>
          </mc:Choice>
          <mc:Fallback xmlns="">
            <p:pic>
              <p:nvPicPr>
                <p:cNvPr id="24" name="Håndskrift 23">
                  <a:extLst>
                    <a:ext uri="{FF2B5EF4-FFF2-40B4-BE49-F238E27FC236}">
                      <a16:creationId xmlns:a16="http://schemas.microsoft.com/office/drawing/2014/main" id="{91EFBA3F-CE80-3FB7-A043-E127EC510EE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292005" y="3239797"/>
                  <a:ext cx="16020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Håndskrift 25">
                <a:extLst>
                  <a:ext uri="{FF2B5EF4-FFF2-40B4-BE49-F238E27FC236}">
                    <a16:creationId xmlns:a16="http://schemas.microsoft.com/office/drawing/2014/main" id="{B492B996-9679-BB7C-8995-C43DB486155A}"/>
                  </a:ext>
                </a:extLst>
              </p14:cNvPr>
              <p14:cNvContentPartPr/>
              <p14:nvPr/>
            </p14:nvContentPartPr>
            <p14:xfrm>
              <a:off x="11157365" y="2645437"/>
              <a:ext cx="278640" cy="329400"/>
            </p14:xfrm>
          </p:contentPart>
        </mc:Choice>
        <mc:Fallback xmlns="">
          <p:pic>
            <p:nvPicPr>
              <p:cNvPr id="26" name="Håndskrift 25">
                <a:extLst>
                  <a:ext uri="{FF2B5EF4-FFF2-40B4-BE49-F238E27FC236}">
                    <a16:creationId xmlns:a16="http://schemas.microsoft.com/office/drawing/2014/main" id="{B492B996-9679-BB7C-8995-C43DB486155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139725" y="2627797"/>
                <a:ext cx="3142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Håndskrift 26">
                <a:extLst>
                  <a:ext uri="{FF2B5EF4-FFF2-40B4-BE49-F238E27FC236}">
                    <a16:creationId xmlns:a16="http://schemas.microsoft.com/office/drawing/2014/main" id="{7317BC5B-689A-A05B-3889-373E1435297F}"/>
                  </a:ext>
                </a:extLst>
              </p14:cNvPr>
              <p14:cNvContentPartPr/>
              <p14:nvPr/>
            </p14:nvContentPartPr>
            <p14:xfrm>
              <a:off x="9997445" y="2679277"/>
              <a:ext cx="1179360" cy="108000"/>
            </p14:xfrm>
          </p:contentPart>
        </mc:Choice>
        <mc:Fallback xmlns="">
          <p:pic>
            <p:nvPicPr>
              <p:cNvPr id="27" name="Håndskrift 26">
                <a:extLst>
                  <a:ext uri="{FF2B5EF4-FFF2-40B4-BE49-F238E27FC236}">
                    <a16:creationId xmlns:a16="http://schemas.microsoft.com/office/drawing/2014/main" id="{7317BC5B-689A-A05B-3889-373E143529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3445" y="2571277"/>
                <a:ext cx="1287000" cy="3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282260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153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270843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Nu 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realloc</a:t>
            </a:r>
            <a:r>
              <a:rPr lang="en-150" sz="1600" dirty="0"/>
              <a:t>(0x500c000, 12):</a:t>
            </a:r>
          </a:p>
          <a:p>
            <a:pPr>
              <a:spcBef>
                <a:spcPct val="0"/>
              </a:spcBef>
            </a:pPr>
            <a:endParaRPr lang="en-150" sz="1600" dirty="0"/>
          </a:p>
          <a:p>
            <a:pPr>
              <a:spcBef>
                <a:spcPct val="0"/>
              </a:spcBef>
            </a:pPr>
            <a:r>
              <a:rPr lang="en-150" sz="1600" dirty="0"/>
              <a:t>Nu </a:t>
            </a:r>
            <a:r>
              <a:rPr lang="en-150" sz="1600" dirty="0" err="1"/>
              <a:t>ved</a:t>
            </a:r>
            <a:r>
              <a:rPr lang="en-150" sz="1600" dirty="0"/>
              <a:t> vi </a:t>
            </a:r>
            <a:r>
              <a:rPr lang="en-150" sz="1600" dirty="0" err="1"/>
              <a:t>blokstørrelsen</a:t>
            </a:r>
            <a:r>
              <a:rPr lang="en-150" sz="1600" dirty="0"/>
              <a:t> er 32. Vi </a:t>
            </a:r>
            <a:r>
              <a:rPr lang="en-150" sz="1600" dirty="0" err="1"/>
              <a:t>kan</a:t>
            </a:r>
            <a:r>
              <a:rPr lang="en-150" sz="1600" dirty="0"/>
              <a:t> </a:t>
            </a:r>
            <a:r>
              <a:rPr lang="en-150" sz="1600" dirty="0" err="1"/>
              <a:t>komme</a:t>
            </a:r>
            <a:r>
              <a:rPr lang="en-150" sz="1600" dirty="0"/>
              <a:t> </a:t>
            </a:r>
            <a:r>
              <a:rPr lang="en-150" sz="1600" dirty="0" err="1"/>
              <a:t>videre</a:t>
            </a:r>
            <a:r>
              <a:rPr lang="en-150" sz="1600" dirty="0"/>
              <a:t> med step 4:</a:t>
            </a:r>
          </a:p>
          <a:p>
            <a:pPr>
              <a:spcBef>
                <a:spcPct val="0"/>
              </a:spcBef>
            </a:pPr>
            <a:endParaRPr lang="en-150" sz="1600" dirty="0"/>
          </a:p>
          <a:p>
            <a:pPr marL="342900" indent="-342900">
              <a:spcBef>
                <a:spcPct val="0"/>
              </a:spcBef>
              <a:buFont typeface="+mj-lt"/>
              <a:buAutoNum type="arabicPeriod" startAt="4"/>
            </a:pPr>
            <a:r>
              <a:rPr lang="en-150" sz="1600" dirty="0" err="1"/>
              <a:t>Hvad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der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den nye header/footer?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32 </a:t>
            </a:r>
            <a:r>
              <a:rPr lang="en-150" sz="1600" dirty="0" err="1"/>
              <a:t>i</a:t>
            </a:r>
            <a:r>
              <a:rPr lang="en-150" sz="1600" dirty="0"/>
              <a:t> bin er: 0010 0000</a:t>
            </a:r>
          </a:p>
          <a:p>
            <a:pPr lvl="1">
              <a:spcBef>
                <a:spcPct val="0"/>
              </a:spcBef>
            </a:pPr>
            <a:r>
              <a:rPr lang="en-150" sz="1600" dirty="0"/>
              <a:t> </a:t>
            </a:r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53075" y="5085119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075" y="4977479"/>
                <a:ext cx="75888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14:cNvPr>
              <p14:cNvContentPartPr/>
              <p14:nvPr/>
            </p14:nvContentPartPr>
            <p14:xfrm>
              <a:off x="9997445" y="5372146"/>
              <a:ext cx="1179360" cy="10800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3445" y="5264146"/>
                <a:ext cx="12870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14:cNvPr>
              <p14:cNvContentPartPr/>
              <p14:nvPr/>
            </p14:nvContentPartPr>
            <p14:xfrm>
              <a:off x="11212445" y="5269117"/>
              <a:ext cx="73080" cy="20772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94445" y="5251477"/>
                <a:ext cx="1087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14:cNvPr>
              <p14:cNvContentPartPr/>
              <p14:nvPr/>
            </p14:nvContentPartPr>
            <p14:xfrm>
              <a:off x="11247725" y="4946557"/>
              <a:ext cx="183960" cy="23868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30085" y="4928917"/>
                <a:ext cx="2196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14:cNvPr>
              <p14:cNvContentPartPr/>
              <p14:nvPr/>
            </p14:nvContentPartPr>
            <p14:xfrm>
              <a:off x="11176805" y="4580437"/>
              <a:ext cx="180000" cy="21528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59165" y="4562797"/>
                <a:ext cx="2156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14:cNvPr>
              <p14:cNvContentPartPr/>
              <p14:nvPr/>
            </p14:nvContentPartPr>
            <p14:xfrm>
              <a:off x="11186525" y="4207837"/>
              <a:ext cx="89280" cy="230040"/>
            </p14:xfrm>
          </p:contentPart>
        </mc:Choice>
        <mc:Fallback xmlns=""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68885" y="4189837"/>
                <a:ext cx="12492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e 21">
            <a:extLst>
              <a:ext uri="{FF2B5EF4-FFF2-40B4-BE49-F238E27FC236}">
                <a16:creationId xmlns:a16="http://schemas.microsoft.com/office/drawing/2014/main" id="{404B35F0-2B54-C50D-49D1-B7CF6A6FB296}"/>
              </a:ext>
            </a:extLst>
          </p:cNvPr>
          <p:cNvGrpSpPr/>
          <p:nvPr/>
        </p:nvGrpSpPr>
        <p:grpSpPr>
          <a:xfrm>
            <a:off x="11248805" y="3820117"/>
            <a:ext cx="168840" cy="282240"/>
            <a:chOff x="11248805" y="3820117"/>
            <a:chExt cx="16884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14:cNvPr>
                <p14:cNvContentPartPr/>
                <p14:nvPr/>
              </p14:nvContentPartPr>
              <p14:xfrm>
                <a:off x="11248805" y="3852877"/>
                <a:ext cx="168840" cy="249480"/>
              </p14:xfrm>
            </p:contentPart>
          </mc:Choice>
          <mc:Fallback xmlns=""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230805" y="3835237"/>
                  <a:ext cx="204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14:cNvPr>
                <p14:cNvContentPartPr/>
                <p14:nvPr/>
              </p14:nvContentPartPr>
              <p14:xfrm>
                <a:off x="11283365" y="3820117"/>
                <a:ext cx="87840" cy="24120"/>
              </p14:xfrm>
            </p:contentPart>
          </mc:Choice>
          <mc:Fallback xmlns="">
            <p:pic>
              <p:nvPicPr>
                <p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65725" y="3802477"/>
                  <a:ext cx="12348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14:cNvPr>
              <p14:cNvContentPartPr/>
              <p14:nvPr/>
            </p14:nvContentPartPr>
            <p14:xfrm>
              <a:off x="11256725" y="3497557"/>
              <a:ext cx="248040" cy="224640"/>
            </p14:xfrm>
          </p:contentPart>
        </mc:Choice>
        <mc:Fallback xmlns="">
          <p:pic>
            <p:nvPicPr>
              <p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39085" y="3479917"/>
                <a:ext cx="283680" cy="26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e 24">
            <a:extLst>
              <a:ext uri="{FF2B5EF4-FFF2-40B4-BE49-F238E27FC236}">
                <a16:creationId xmlns:a16="http://schemas.microsoft.com/office/drawing/2014/main" id="{D91099CE-5D47-6404-7419-62F2DF8F1564}"/>
              </a:ext>
            </a:extLst>
          </p:cNvPr>
          <p:cNvGrpSpPr/>
          <p:nvPr/>
        </p:nvGrpSpPr>
        <p:grpSpPr>
          <a:xfrm>
            <a:off x="11256725" y="3079957"/>
            <a:ext cx="177840" cy="269640"/>
            <a:chOff x="11256725" y="3079957"/>
            <a:chExt cx="17784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Håndskrift 22">
                  <a:extLst>
                    <a:ext uri="{FF2B5EF4-FFF2-40B4-BE49-F238E27FC236}">
                      <a16:creationId xmlns:a16="http://schemas.microsoft.com/office/drawing/2014/main" id="{33AE209E-8033-194C-3D0F-4D5C35966FEB}"/>
                    </a:ext>
                  </a:extLst>
                </p14:cNvPr>
                <p14:cNvContentPartPr/>
                <p14:nvPr/>
              </p14:nvContentPartPr>
              <p14:xfrm>
                <a:off x="11256725" y="3079957"/>
                <a:ext cx="125280" cy="269640"/>
              </p14:xfrm>
            </p:contentPart>
          </mc:Choice>
          <mc:Fallback xmlns="">
            <p:pic>
              <p:nvPicPr>
                <p:cNvPr id="23" name="Håndskrift 22">
                  <a:extLst>
                    <a:ext uri="{FF2B5EF4-FFF2-40B4-BE49-F238E27FC236}">
                      <a16:creationId xmlns:a16="http://schemas.microsoft.com/office/drawing/2014/main" id="{33AE209E-8033-194C-3D0F-4D5C35966FE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239085" y="3062317"/>
                  <a:ext cx="1609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Håndskrift 23">
                  <a:extLst>
                    <a:ext uri="{FF2B5EF4-FFF2-40B4-BE49-F238E27FC236}">
                      <a16:creationId xmlns:a16="http://schemas.microsoft.com/office/drawing/2014/main" id="{91EFBA3F-CE80-3FB7-A043-E127EC510EE9}"/>
                    </a:ext>
                  </a:extLst>
                </p14:cNvPr>
                <p14:cNvContentPartPr/>
                <p14:nvPr/>
              </p14:nvContentPartPr>
              <p14:xfrm>
                <a:off x="11310005" y="3257797"/>
                <a:ext cx="124560" cy="9360"/>
              </p14:xfrm>
            </p:contentPart>
          </mc:Choice>
          <mc:Fallback xmlns="">
            <p:pic>
              <p:nvPicPr>
                <p:cNvPr id="24" name="Håndskrift 23">
                  <a:extLst>
                    <a:ext uri="{FF2B5EF4-FFF2-40B4-BE49-F238E27FC236}">
                      <a16:creationId xmlns:a16="http://schemas.microsoft.com/office/drawing/2014/main" id="{91EFBA3F-CE80-3FB7-A043-E127EC510EE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292005" y="3239797"/>
                  <a:ext cx="16020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Håndskrift 25">
                <a:extLst>
                  <a:ext uri="{FF2B5EF4-FFF2-40B4-BE49-F238E27FC236}">
                    <a16:creationId xmlns:a16="http://schemas.microsoft.com/office/drawing/2014/main" id="{B492B996-9679-BB7C-8995-C43DB486155A}"/>
                  </a:ext>
                </a:extLst>
              </p14:cNvPr>
              <p14:cNvContentPartPr/>
              <p14:nvPr/>
            </p14:nvContentPartPr>
            <p14:xfrm>
              <a:off x="11157365" y="2645437"/>
              <a:ext cx="278640" cy="329400"/>
            </p14:xfrm>
          </p:contentPart>
        </mc:Choice>
        <mc:Fallback xmlns="">
          <p:pic>
            <p:nvPicPr>
              <p:cNvPr id="26" name="Håndskrift 25">
                <a:extLst>
                  <a:ext uri="{FF2B5EF4-FFF2-40B4-BE49-F238E27FC236}">
                    <a16:creationId xmlns:a16="http://schemas.microsoft.com/office/drawing/2014/main" id="{B492B996-9679-BB7C-8995-C43DB486155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139725" y="2627797"/>
                <a:ext cx="3142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Håndskrift 26">
                <a:extLst>
                  <a:ext uri="{FF2B5EF4-FFF2-40B4-BE49-F238E27FC236}">
                    <a16:creationId xmlns:a16="http://schemas.microsoft.com/office/drawing/2014/main" id="{7317BC5B-689A-A05B-3889-373E1435297F}"/>
                  </a:ext>
                </a:extLst>
              </p14:cNvPr>
              <p14:cNvContentPartPr/>
              <p14:nvPr/>
            </p14:nvContentPartPr>
            <p14:xfrm>
              <a:off x="9997445" y="2679277"/>
              <a:ext cx="1179360" cy="108000"/>
            </p14:xfrm>
          </p:contentPart>
        </mc:Choice>
        <mc:Fallback xmlns="">
          <p:pic>
            <p:nvPicPr>
              <p:cNvPr id="27" name="Håndskrift 26">
                <a:extLst>
                  <a:ext uri="{FF2B5EF4-FFF2-40B4-BE49-F238E27FC236}">
                    <a16:creationId xmlns:a16="http://schemas.microsoft.com/office/drawing/2014/main" id="{7317BC5B-689A-A05B-3889-373E143529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3445" y="2571277"/>
                <a:ext cx="1287000" cy="3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007759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154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369331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Nu 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realloc</a:t>
            </a:r>
            <a:r>
              <a:rPr lang="en-150" sz="1600" dirty="0"/>
              <a:t>(0x500c000, 12):</a:t>
            </a:r>
          </a:p>
          <a:p>
            <a:pPr>
              <a:spcBef>
                <a:spcPct val="0"/>
              </a:spcBef>
            </a:pPr>
            <a:endParaRPr lang="en-150" sz="1600" dirty="0"/>
          </a:p>
          <a:p>
            <a:pPr>
              <a:spcBef>
                <a:spcPct val="0"/>
              </a:spcBef>
            </a:pPr>
            <a:r>
              <a:rPr lang="en-150" sz="1600" dirty="0"/>
              <a:t>Nu </a:t>
            </a:r>
            <a:r>
              <a:rPr lang="en-150" sz="1600" dirty="0" err="1"/>
              <a:t>ved</a:t>
            </a:r>
            <a:r>
              <a:rPr lang="en-150" sz="1600" dirty="0"/>
              <a:t> vi </a:t>
            </a:r>
            <a:r>
              <a:rPr lang="en-150" sz="1600" dirty="0" err="1"/>
              <a:t>blokstørrelsen</a:t>
            </a:r>
            <a:r>
              <a:rPr lang="en-150" sz="1600" dirty="0"/>
              <a:t> er 32. Vi </a:t>
            </a:r>
            <a:r>
              <a:rPr lang="en-150" sz="1600" dirty="0" err="1"/>
              <a:t>kan</a:t>
            </a:r>
            <a:r>
              <a:rPr lang="en-150" sz="1600" dirty="0"/>
              <a:t> </a:t>
            </a:r>
            <a:r>
              <a:rPr lang="en-150" sz="1600" dirty="0" err="1"/>
              <a:t>komme</a:t>
            </a:r>
            <a:r>
              <a:rPr lang="en-150" sz="1600" dirty="0"/>
              <a:t> </a:t>
            </a:r>
            <a:r>
              <a:rPr lang="en-150" sz="1600" dirty="0" err="1"/>
              <a:t>videre</a:t>
            </a:r>
            <a:r>
              <a:rPr lang="en-150" sz="1600" dirty="0"/>
              <a:t> med step 4:</a:t>
            </a:r>
          </a:p>
          <a:p>
            <a:pPr>
              <a:spcBef>
                <a:spcPct val="0"/>
              </a:spcBef>
            </a:pPr>
            <a:endParaRPr lang="en-150" sz="1600" dirty="0"/>
          </a:p>
          <a:p>
            <a:pPr marL="342900" indent="-342900">
              <a:spcBef>
                <a:spcPct val="0"/>
              </a:spcBef>
              <a:buFont typeface="+mj-lt"/>
              <a:buAutoNum type="arabicPeriod" startAt="4"/>
            </a:pPr>
            <a:r>
              <a:rPr lang="en-150" sz="1600" dirty="0" err="1"/>
              <a:t>Hvad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der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den nye header/footer: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32 </a:t>
            </a:r>
            <a:r>
              <a:rPr lang="en-150" sz="1600" dirty="0" err="1"/>
              <a:t>i</a:t>
            </a:r>
            <a:r>
              <a:rPr lang="en-150" sz="1600" dirty="0"/>
              <a:t> bin er: 0010 0000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den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0x13 (</a:t>
            </a:r>
            <a:r>
              <a:rPr lang="en-150" sz="1600" dirty="0" err="1"/>
              <a:t>gammel</a:t>
            </a:r>
            <a:r>
              <a:rPr lang="en-150" sz="1600" dirty="0"/>
              <a:t> header)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 er: 0001 0011.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Så</a:t>
            </a:r>
            <a:r>
              <a:rPr lang="en-150" sz="1600" dirty="0"/>
              <a:t> </a:t>
            </a:r>
            <a:r>
              <a:rPr lang="en-150" sz="1600" dirty="0" err="1"/>
              <a:t>ja</a:t>
            </a: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53075" y="5085119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075" y="4977479"/>
                <a:ext cx="75888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14:cNvPr>
              <p14:cNvContentPartPr/>
              <p14:nvPr/>
            </p14:nvContentPartPr>
            <p14:xfrm>
              <a:off x="9964727" y="5368837"/>
              <a:ext cx="1179360" cy="10800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10727" y="5260837"/>
                <a:ext cx="12870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14:cNvPr>
              <p14:cNvContentPartPr/>
              <p14:nvPr/>
            </p14:nvContentPartPr>
            <p14:xfrm>
              <a:off x="11212445" y="5269117"/>
              <a:ext cx="73080" cy="20772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94445" y="5251477"/>
                <a:ext cx="1087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14:cNvPr>
              <p14:cNvContentPartPr/>
              <p14:nvPr/>
            </p14:nvContentPartPr>
            <p14:xfrm>
              <a:off x="11247725" y="4946557"/>
              <a:ext cx="183960" cy="23868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30085" y="4928917"/>
                <a:ext cx="2196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14:cNvPr>
              <p14:cNvContentPartPr/>
              <p14:nvPr/>
            </p14:nvContentPartPr>
            <p14:xfrm>
              <a:off x="11176805" y="4580437"/>
              <a:ext cx="180000" cy="21528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59165" y="4562797"/>
                <a:ext cx="2156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14:cNvPr>
              <p14:cNvContentPartPr/>
              <p14:nvPr/>
            </p14:nvContentPartPr>
            <p14:xfrm>
              <a:off x="11186525" y="4207837"/>
              <a:ext cx="89280" cy="230040"/>
            </p14:xfrm>
          </p:contentPart>
        </mc:Choice>
        <mc:Fallback xmlns=""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68885" y="4189837"/>
                <a:ext cx="12492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e 21">
            <a:extLst>
              <a:ext uri="{FF2B5EF4-FFF2-40B4-BE49-F238E27FC236}">
                <a16:creationId xmlns:a16="http://schemas.microsoft.com/office/drawing/2014/main" id="{404B35F0-2B54-C50D-49D1-B7CF6A6FB296}"/>
              </a:ext>
            </a:extLst>
          </p:cNvPr>
          <p:cNvGrpSpPr/>
          <p:nvPr/>
        </p:nvGrpSpPr>
        <p:grpSpPr>
          <a:xfrm>
            <a:off x="11248805" y="3820117"/>
            <a:ext cx="168840" cy="282240"/>
            <a:chOff x="11248805" y="3820117"/>
            <a:chExt cx="16884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14:cNvPr>
                <p14:cNvContentPartPr/>
                <p14:nvPr/>
              </p14:nvContentPartPr>
              <p14:xfrm>
                <a:off x="11248805" y="3852877"/>
                <a:ext cx="168840" cy="249480"/>
              </p14:xfrm>
            </p:contentPart>
          </mc:Choice>
          <mc:Fallback xmlns=""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230805" y="3835237"/>
                  <a:ext cx="204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14:cNvPr>
                <p14:cNvContentPartPr/>
                <p14:nvPr/>
              </p14:nvContentPartPr>
              <p14:xfrm>
                <a:off x="11283365" y="3820117"/>
                <a:ext cx="87840" cy="24120"/>
              </p14:xfrm>
            </p:contentPart>
          </mc:Choice>
          <mc:Fallback xmlns="">
            <p:pic>
              <p:nvPicPr>
                <p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65725" y="3802477"/>
                  <a:ext cx="12348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14:cNvPr>
              <p14:cNvContentPartPr/>
              <p14:nvPr/>
            </p14:nvContentPartPr>
            <p14:xfrm>
              <a:off x="11256725" y="3497557"/>
              <a:ext cx="248040" cy="224640"/>
            </p14:xfrm>
          </p:contentPart>
        </mc:Choice>
        <mc:Fallback xmlns="">
          <p:pic>
            <p:nvPicPr>
              <p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39085" y="3479917"/>
                <a:ext cx="283680" cy="26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e 24">
            <a:extLst>
              <a:ext uri="{FF2B5EF4-FFF2-40B4-BE49-F238E27FC236}">
                <a16:creationId xmlns:a16="http://schemas.microsoft.com/office/drawing/2014/main" id="{D91099CE-5D47-6404-7419-62F2DF8F1564}"/>
              </a:ext>
            </a:extLst>
          </p:cNvPr>
          <p:cNvGrpSpPr/>
          <p:nvPr/>
        </p:nvGrpSpPr>
        <p:grpSpPr>
          <a:xfrm>
            <a:off x="11256725" y="3079957"/>
            <a:ext cx="177840" cy="269640"/>
            <a:chOff x="11256725" y="3079957"/>
            <a:chExt cx="17784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Håndskrift 22">
                  <a:extLst>
                    <a:ext uri="{FF2B5EF4-FFF2-40B4-BE49-F238E27FC236}">
                      <a16:creationId xmlns:a16="http://schemas.microsoft.com/office/drawing/2014/main" id="{33AE209E-8033-194C-3D0F-4D5C35966FEB}"/>
                    </a:ext>
                  </a:extLst>
                </p14:cNvPr>
                <p14:cNvContentPartPr/>
                <p14:nvPr/>
              </p14:nvContentPartPr>
              <p14:xfrm>
                <a:off x="11256725" y="3079957"/>
                <a:ext cx="125280" cy="269640"/>
              </p14:xfrm>
            </p:contentPart>
          </mc:Choice>
          <mc:Fallback xmlns="">
            <p:pic>
              <p:nvPicPr>
                <p:cNvPr id="23" name="Håndskrift 22">
                  <a:extLst>
                    <a:ext uri="{FF2B5EF4-FFF2-40B4-BE49-F238E27FC236}">
                      <a16:creationId xmlns:a16="http://schemas.microsoft.com/office/drawing/2014/main" id="{33AE209E-8033-194C-3D0F-4D5C35966FE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239085" y="3062317"/>
                  <a:ext cx="1609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Håndskrift 23">
                  <a:extLst>
                    <a:ext uri="{FF2B5EF4-FFF2-40B4-BE49-F238E27FC236}">
                      <a16:creationId xmlns:a16="http://schemas.microsoft.com/office/drawing/2014/main" id="{91EFBA3F-CE80-3FB7-A043-E127EC510EE9}"/>
                    </a:ext>
                  </a:extLst>
                </p14:cNvPr>
                <p14:cNvContentPartPr/>
                <p14:nvPr/>
              </p14:nvContentPartPr>
              <p14:xfrm>
                <a:off x="11310005" y="3257797"/>
                <a:ext cx="124560" cy="9360"/>
              </p14:xfrm>
            </p:contentPart>
          </mc:Choice>
          <mc:Fallback xmlns="">
            <p:pic>
              <p:nvPicPr>
                <p:cNvPr id="24" name="Håndskrift 23">
                  <a:extLst>
                    <a:ext uri="{FF2B5EF4-FFF2-40B4-BE49-F238E27FC236}">
                      <a16:creationId xmlns:a16="http://schemas.microsoft.com/office/drawing/2014/main" id="{91EFBA3F-CE80-3FB7-A043-E127EC510EE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292005" y="3239797"/>
                  <a:ext cx="16020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Håndskrift 25">
                <a:extLst>
                  <a:ext uri="{FF2B5EF4-FFF2-40B4-BE49-F238E27FC236}">
                    <a16:creationId xmlns:a16="http://schemas.microsoft.com/office/drawing/2014/main" id="{B492B996-9679-BB7C-8995-C43DB486155A}"/>
                  </a:ext>
                </a:extLst>
              </p14:cNvPr>
              <p14:cNvContentPartPr/>
              <p14:nvPr/>
            </p14:nvContentPartPr>
            <p14:xfrm>
              <a:off x="11157365" y="2645437"/>
              <a:ext cx="278640" cy="329400"/>
            </p14:xfrm>
          </p:contentPart>
        </mc:Choice>
        <mc:Fallback xmlns="">
          <p:pic>
            <p:nvPicPr>
              <p:cNvPr id="26" name="Håndskrift 25">
                <a:extLst>
                  <a:ext uri="{FF2B5EF4-FFF2-40B4-BE49-F238E27FC236}">
                    <a16:creationId xmlns:a16="http://schemas.microsoft.com/office/drawing/2014/main" id="{B492B996-9679-BB7C-8995-C43DB486155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139725" y="2627797"/>
                <a:ext cx="3142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Håndskrift 26">
                <a:extLst>
                  <a:ext uri="{FF2B5EF4-FFF2-40B4-BE49-F238E27FC236}">
                    <a16:creationId xmlns:a16="http://schemas.microsoft.com/office/drawing/2014/main" id="{7FB85E68-7C82-FDCB-CF5A-B506D15B90A3}"/>
                  </a:ext>
                </a:extLst>
              </p14:cNvPr>
              <p14:cNvContentPartPr/>
              <p14:nvPr/>
            </p14:nvContentPartPr>
            <p14:xfrm>
              <a:off x="9978005" y="2672996"/>
              <a:ext cx="1179360" cy="108000"/>
            </p14:xfrm>
          </p:contentPart>
        </mc:Choice>
        <mc:Fallback xmlns="">
          <p:pic>
            <p:nvPicPr>
              <p:cNvPr id="27" name="Håndskrift 26">
                <a:extLst>
                  <a:ext uri="{FF2B5EF4-FFF2-40B4-BE49-F238E27FC236}">
                    <a16:creationId xmlns:a16="http://schemas.microsoft.com/office/drawing/2014/main" id="{7FB85E68-7C82-FDCB-CF5A-B506D15B90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24005" y="2564996"/>
                <a:ext cx="1287000" cy="3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47907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155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467820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Nu 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realloc</a:t>
            </a:r>
            <a:r>
              <a:rPr lang="en-150" sz="1600" dirty="0"/>
              <a:t>(0x500c000, 12):</a:t>
            </a:r>
          </a:p>
          <a:p>
            <a:pPr>
              <a:spcBef>
                <a:spcPct val="0"/>
              </a:spcBef>
            </a:pPr>
            <a:endParaRPr lang="en-150" sz="1600" dirty="0"/>
          </a:p>
          <a:p>
            <a:pPr>
              <a:spcBef>
                <a:spcPct val="0"/>
              </a:spcBef>
            </a:pPr>
            <a:r>
              <a:rPr lang="en-150" sz="1600" dirty="0"/>
              <a:t>Nu </a:t>
            </a:r>
            <a:r>
              <a:rPr lang="en-150" sz="1600" dirty="0" err="1"/>
              <a:t>ved</a:t>
            </a:r>
            <a:r>
              <a:rPr lang="en-150" sz="1600" dirty="0"/>
              <a:t> vi </a:t>
            </a:r>
            <a:r>
              <a:rPr lang="en-150" sz="1600" dirty="0" err="1"/>
              <a:t>blokstørrelsen</a:t>
            </a:r>
            <a:r>
              <a:rPr lang="en-150" sz="1600" dirty="0"/>
              <a:t> er 32. Vi </a:t>
            </a:r>
            <a:r>
              <a:rPr lang="en-150" sz="1600" dirty="0" err="1"/>
              <a:t>kan</a:t>
            </a:r>
            <a:r>
              <a:rPr lang="en-150" sz="1600" dirty="0"/>
              <a:t> </a:t>
            </a:r>
            <a:r>
              <a:rPr lang="en-150" sz="1600" dirty="0" err="1"/>
              <a:t>komme</a:t>
            </a:r>
            <a:r>
              <a:rPr lang="en-150" sz="1600" dirty="0"/>
              <a:t> </a:t>
            </a:r>
            <a:r>
              <a:rPr lang="en-150" sz="1600" dirty="0" err="1"/>
              <a:t>videre</a:t>
            </a:r>
            <a:r>
              <a:rPr lang="en-150" sz="1600" dirty="0"/>
              <a:t> med step 4:</a:t>
            </a:r>
          </a:p>
          <a:p>
            <a:pPr>
              <a:spcBef>
                <a:spcPct val="0"/>
              </a:spcBef>
            </a:pPr>
            <a:endParaRPr lang="en-150" sz="1600" dirty="0"/>
          </a:p>
          <a:p>
            <a:pPr marL="342900" indent="-342900">
              <a:spcBef>
                <a:spcPct val="0"/>
              </a:spcBef>
              <a:buFont typeface="+mj-lt"/>
              <a:buAutoNum type="arabicPeriod" startAt="4"/>
            </a:pPr>
            <a:r>
              <a:rPr lang="en-150" sz="1600" dirty="0" err="1"/>
              <a:t>Hvad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der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den nye header/footer: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32 </a:t>
            </a:r>
            <a:r>
              <a:rPr lang="en-150" sz="1600" dirty="0" err="1"/>
              <a:t>i</a:t>
            </a:r>
            <a:r>
              <a:rPr lang="en-150" sz="1600" dirty="0"/>
              <a:t> bin er: 0010 0000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den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0x13 (</a:t>
            </a:r>
            <a:r>
              <a:rPr lang="en-150" sz="1600" dirty="0" err="1"/>
              <a:t>gammel</a:t>
            </a:r>
            <a:r>
              <a:rPr lang="en-150" sz="1600" dirty="0"/>
              <a:t> header)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 er: 0001 0011.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Så</a:t>
            </a:r>
            <a:r>
              <a:rPr lang="en-150" sz="1600" dirty="0"/>
              <a:t> </a:t>
            </a:r>
            <a:r>
              <a:rPr lang="en-150" sz="1600" dirty="0" err="1"/>
              <a:t>ja</a:t>
            </a:r>
            <a:endParaRPr lang="en-150" sz="1600" dirty="0"/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Vi er </a:t>
            </a:r>
            <a:r>
              <a:rPr lang="en-150" sz="1600" dirty="0" err="1"/>
              <a:t>ved</a:t>
            </a:r>
            <a:r>
              <a:rPr lang="en-150" sz="1600" dirty="0"/>
              <a:t> at </a:t>
            </a:r>
            <a:r>
              <a:rPr lang="en-150" sz="1600" dirty="0" err="1"/>
              <a:t>allokere</a:t>
            </a:r>
            <a:r>
              <a:rPr lang="en-150" sz="1600" dirty="0"/>
              <a:t> / </a:t>
            </a:r>
            <a:r>
              <a:rPr lang="en-150" sz="1600" dirty="0" err="1"/>
              <a:t>reallokkere</a:t>
            </a:r>
            <a:r>
              <a:rPr lang="en-150" sz="1600" dirty="0"/>
              <a:t> den, </a:t>
            </a:r>
            <a:r>
              <a:rPr lang="en-150" sz="1600" dirty="0" err="1"/>
              <a:t>så</a:t>
            </a:r>
            <a:r>
              <a:rPr lang="en-150" sz="1600" dirty="0"/>
              <a:t> </a:t>
            </a:r>
            <a:r>
              <a:rPr lang="en-150" sz="1600" dirty="0" err="1"/>
              <a:t>ja</a:t>
            </a:r>
            <a:r>
              <a:rPr lang="en-150" sz="1600" dirty="0"/>
              <a:t>.</a:t>
            </a:r>
          </a:p>
          <a:p>
            <a:pPr lvl="2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53075" y="5085119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075" y="4977479"/>
                <a:ext cx="75888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14:cNvPr>
              <p14:cNvContentPartPr/>
              <p14:nvPr/>
            </p14:nvContentPartPr>
            <p14:xfrm>
              <a:off x="9964727" y="5345861"/>
              <a:ext cx="1179360" cy="10800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10727" y="5237861"/>
                <a:ext cx="12870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14:cNvPr>
              <p14:cNvContentPartPr/>
              <p14:nvPr/>
            </p14:nvContentPartPr>
            <p14:xfrm>
              <a:off x="11212445" y="5269117"/>
              <a:ext cx="73080" cy="20772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94445" y="5251477"/>
                <a:ext cx="1087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14:cNvPr>
              <p14:cNvContentPartPr/>
              <p14:nvPr/>
            </p14:nvContentPartPr>
            <p14:xfrm>
              <a:off x="11247725" y="4946557"/>
              <a:ext cx="183960" cy="23868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30085" y="4928917"/>
                <a:ext cx="2196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14:cNvPr>
              <p14:cNvContentPartPr/>
              <p14:nvPr/>
            </p14:nvContentPartPr>
            <p14:xfrm>
              <a:off x="11176805" y="4580437"/>
              <a:ext cx="180000" cy="21528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59165" y="4562797"/>
                <a:ext cx="2156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14:cNvPr>
              <p14:cNvContentPartPr/>
              <p14:nvPr/>
            </p14:nvContentPartPr>
            <p14:xfrm>
              <a:off x="11186525" y="4207837"/>
              <a:ext cx="89280" cy="230040"/>
            </p14:xfrm>
          </p:contentPart>
        </mc:Choice>
        <mc:Fallback xmlns=""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68885" y="4189837"/>
                <a:ext cx="12492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e 21">
            <a:extLst>
              <a:ext uri="{FF2B5EF4-FFF2-40B4-BE49-F238E27FC236}">
                <a16:creationId xmlns:a16="http://schemas.microsoft.com/office/drawing/2014/main" id="{404B35F0-2B54-C50D-49D1-B7CF6A6FB296}"/>
              </a:ext>
            </a:extLst>
          </p:cNvPr>
          <p:cNvGrpSpPr/>
          <p:nvPr/>
        </p:nvGrpSpPr>
        <p:grpSpPr>
          <a:xfrm>
            <a:off x="11248805" y="3820117"/>
            <a:ext cx="168840" cy="282240"/>
            <a:chOff x="11248805" y="3820117"/>
            <a:chExt cx="16884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14:cNvPr>
                <p14:cNvContentPartPr/>
                <p14:nvPr/>
              </p14:nvContentPartPr>
              <p14:xfrm>
                <a:off x="11248805" y="3852877"/>
                <a:ext cx="168840" cy="249480"/>
              </p14:xfrm>
            </p:contentPart>
          </mc:Choice>
          <mc:Fallback xmlns=""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230805" y="3835237"/>
                  <a:ext cx="204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14:cNvPr>
                <p14:cNvContentPartPr/>
                <p14:nvPr/>
              </p14:nvContentPartPr>
              <p14:xfrm>
                <a:off x="11283365" y="3820117"/>
                <a:ext cx="87840" cy="24120"/>
              </p14:xfrm>
            </p:contentPart>
          </mc:Choice>
          <mc:Fallback xmlns="">
            <p:pic>
              <p:nvPicPr>
                <p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65725" y="3802477"/>
                  <a:ext cx="12348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14:cNvPr>
              <p14:cNvContentPartPr/>
              <p14:nvPr/>
            </p14:nvContentPartPr>
            <p14:xfrm>
              <a:off x="11256725" y="3497557"/>
              <a:ext cx="248040" cy="224640"/>
            </p14:xfrm>
          </p:contentPart>
        </mc:Choice>
        <mc:Fallback xmlns="">
          <p:pic>
            <p:nvPicPr>
              <p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39085" y="3479917"/>
                <a:ext cx="283680" cy="26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e 24">
            <a:extLst>
              <a:ext uri="{FF2B5EF4-FFF2-40B4-BE49-F238E27FC236}">
                <a16:creationId xmlns:a16="http://schemas.microsoft.com/office/drawing/2014/main" id="{D91099CE-5D47-6404-7419-62F2DF8F1564}"/>
              </a:ext>
            </a:extLst>
          </p:cNvPr>
          <p:cNvGrpSpPr/>
          <p:nvPr/>
        </p:nvGrpSpPr>
        <p:grpSpPr>
          <a:xfrm>
            <a:off x="11256725" y="3079957"/>
            <a:ext cx="177840" cy="269640"/>
            <a:chOff x="11256725" y="3079957"/>
            <a:chExt cx="17784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Håndskrift 22">
                  <a:extLst>
                    <a:ext uri="{FF2B5EF4-FFF2-40B4-BE49-F238E27FC236}">
                      <a16:creationId xmlns:a16="http://schemas.microsoft.com/office/drawing/2014/main" id="{33AE209E-8033-194C-3D0F-4D5C35966FEB}"/>
                    </a:ext>
                  </a:extLst>
                </p14:cNvPr>
                <p14:cNvContentPartPr/>
                <p14:nvPr/>
              </p14:nvContentPartPr>
              <p14:xfrm>
                <a:off x="11256725" y="3079957"/>
                <a:ext cx="125280" cy="269640"/>
              </p14:xfrm>
            </p:contentPart>
          </mc:Choice>
          <mc:Fallback xmlns="">
            <p:pic>
              <p:nvPicPr>
                <p:cNvPr id="23" name="Håndskrift 22">
                  <a:extLst>
                    <a:ext uri="{FF2B5EF4-FFF2-40B4-BE49-F238E27FC236}">
                      <a16:creationId xmlns:a16="http://schemas.microsoft.com/office/drawing/2014/main" id="{33AE209E-8033-194C-3D0F-4D5C35966FE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239085" y="3062317"/>
                  <a:ext cx="1609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Håndskrift 23">
                  <a:extLst>
                    <a:ext uri="{FF2B5EF4-FFF2-40B4-BE49-F238E27FC236}">
                      <a16:creationId xmlns:a16="http://schemas.microsoft.com/office/drawing/2014/main" id="{91EFBA3F-CE80-3FB7-A043-E127EC510EE9}"/>
                    </a:ext>
                  </a:extLst>
                </p14:cNvPr>
                <p14:cNvContentPartPr/>
                <p14:nvPr/>
              </p14:nvContentPartPr>
              <p14:xfrm>
                <a:off x="11310005" y="3257797"/>
                <a:ext cx="124560" cy="9360"/>
              </p14:xfrm>
            </p:contentPart>
          </mc:Choice>
          <mc:Fallback xmlns="">
            <p:pic>
              <p:nvPicPr>
                <p:cNvPr id="24" name="Håndskrift 23">
                  <a:extLst>
                    <a:ext uri="{FF2B5EF4-FFF2-40B4-BE49-F238E27FC236}">
                      <a16:creationId xmlns:a16="http://schemas.microsoft.com/office/drawing/2014/main" id="{91EFBA3F-CE80-3FB7-A043-E127EC510EE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292005" y="3239797"/>
                  <a:ext cx="16020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Håndskrift 25">
                <a:extLst>
                  <a:ext uri="{FF2B5EF4-FFF2-40B4-BE49-F238E27FC236}">
                    <a16:creationId xmlns:a16="http://schemas.microsoft.com/office/drawing/2014/main" id="{B492B996-9679-BB7C-8995-C43DB486155A}"/>
                  </a:ext>
                </a:extLst>
              </p14:cNvPr>
              <p14:cNvContentPartPr/>
              <p14:nvPr/>
            </p14:nvContentPartPr>
            <p14:xfrm>
              <a:off x="11157365" y="2645437"/>
              <a:ext cx="278640" cy="329400"/>
            </p14:xfrm>
          </p:contentPart>
        </mc:Choice>
        <mc:Fallback xmlns="">
          <p:pic>
            <p:nvPicPr>
              <p:cNvPr id="26" name="Håndskrift 25">
                <a:extLst>
                  <a:ext uri="{FF2B5EF4-FFF2-40B4-BE49-F238E27FC236}">
                    <a16:creationId xmlns:a16="http://schemas.microsoft.com/office/drawing/2014/main" id="{B492B996-9679-BB7C-8995-C43DB486155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139725" y="2627797"/>
                <a:ext cx="3142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Håndskrift 26">
                <a:extLst>
                  <a:ext uri="{FF2B5EF4-FFF2-40B4-BE49-F238E27FC236}">
                    <a16:creationId xmlns:a16="http://schemas.microsoft.com/office/drawing/2014/main" id="{3AAE4118-421C-6EA5-5ABC-94CC4E047D87}"/>
                  </a:ext>
                </a:extLst>
              </p14:cNvPr>
              <p14:cNvContentPartPr/>
              <p14:nvPr/>
            </p14:nvContentPartPr>
            <p14:xfrm>
              <a:off x="9933023" y="2683715"/>
              <a:ext cx="1179360" cy="108000"/>
            </p14:xfrm>
          </p:contentPart>
        </mc:Choice>
        <mc:Fallback xmlns="">
          <p:pic>
            <p:nvPicPr>
              <p:cNvPr id="27" name="Håndskrift 26">
                <a:extLst>
                  <a:ext uri="{FF2B5EF4-FFF2-40B4-BE49-F238E27FC236}">
                    <a16:creationId xmlns:a16="http://schemas.microsoft.com/office/drawing/2014/main" id="{3AAE4118-421C-6EA5-5ABC-94CC4E047D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79023" y="2575715"/>
                <a:ext cx="1287000" cy="3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109903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156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541686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Nu 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realloc</a:t>
            </a:r>
            <a:r>
              <a:rPr lang="en-150" sz="1600" dirty="0"/>
              <a:t>(0x500c000, 12):</a:t>
            </a:r>
          </a:p>
          <a:p>
            <a:pPr>
              <a:spcBef>
                <a:spcPct val="0"/>
              </a:spcBef>
            </a:pPr>
            <a:endParaRPr lang="en-150" sz="1600" dirty="0"/>
          </a:p>
          <a:p>
            <a:pPr>
              <a:spcBef>
                <a:spcPct val="0"/>
              </a:spcBef>
            </a:pPr>
            <a:r>
              <a:rPr lang="en-150" sz="1600" dirty="0"/>
              <a:t>Nu </a:t>
            </a:r>
            <a:r>
              <a:rPr lang="en-150" sz="1600" dirty="0" err="1"/>
              <a:t>ved</a:t>
            </a:r>
            <a:r>
              <a:rPr lang="en-150" sz="1600" dirty="0"/>
              <a:t> vi </a:t>
            </a:r>
            <a:r>
              <a:rPr lang="en-150" sz="1600" dirty="0" err="1"/>
              <a:t>blokstørrelsen</a:t>
            </a:r>
            <a:r>
              <a:rPr lang="en-150" sz="1600" dirty="0"/>
              <a:t> er 32. Vi </a:t>
            </a:r>
            <a:r>
              <a:rPr lang="en-150" sz="1600" dirty="0" err="1"/>
              <a:t>kan</a:t>
            </a:r>
            <a:r>
              <a:rPr lang="en-150" sz="1600" dirty="0"/>
              <a:t> </a:t>
            </a:r>
            <a:r>
              <a:rPr lang="en-150" sz="1600" dirty="0" err="1"/>
              <a:t>komme</a:t>
            </a:r>
            <a:r>
              <a:rPr lang="en-150" sz="1600" dirty="0"/>
              <a:t> </a:t>
            </a:r>
            <a:r>
              <a:rPr lang="en-150" sz="1600" dirty="0" err="1"/>
              <a:t>videre</a:t>
            </a:r>
            <a:r>
              <a:rPr lang="en-150" sz="1600" dirty="0"/>
              <a:t> med step 4:</a:t>
            </a:r>
          </a:p>
          <a:p>
            <a:pPr>
              <a:spcBef>
                <a:spcPct val="0"/>
              </a:spcBef>
            </a:pPr>
            <a:endParaRPr lang="en-150" sz="1600" dirty="0"/>
          </a:p>
          <a:p>
            <a:pPr marL="342900" indent="-342900">
              <a:spcBef>
                <a:spcPct val="0"/>
              </a:spcBef>
              <a:buFont typeface="+mj-lt"/>
              <a:buAutoNum type="arabicPeriod" startAt="4"/>
            </a:pPr>
            <a:r>
              <a:rPr lang="en-150" sz="1600" dirty="0" err="1"/>
              <a:t>Hvad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der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den nye header/footer: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32 </a:t>
            </a:r>
            <a:r>
              <a:rPr lang="en-150" sz="1600" dirty="0" err="1"/>
              <a:t>i</a:t>
            </a:r>
            <a:r>
              <a:rPr lang="en-150" sz="1600" dirty="0"/>
              <a:t> bin er: 0010 0000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den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0x13 (</a:t>
            </a:r>
            <a:r>
              <a:rPr lang="en-150" sz="1600" dirty="0" err="1"/>
              <a:t>gammel</a:t>
            </a:r>
            <a:r>
              <a:rPr lang="en-150" sz="1600" dirty="0"/>
              <a:t> header)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 er: 0001 0011.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Så</a:t>
            </a:r>
            <a:r>
              <a:rPr lang="en-150" sz="1600" dirty="0"/>
              <a:t> </a:t>
            </a:r>
            <a:r>
              <a:rPr lang="en-150" sz="1600" dirty="0" err="1"/>
              <a:t>ja</a:t>
            </a:r>
            <a:endParaRPr lang="en-150" sz="1600" dirty="0"/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Vi er </a:t>
            </a:r>
            <a:r>
              <a:rPr lang="en-150" sz="1600" dirty="0" err="1"/>
              <a:t>ved</a:t>
            </a:r>
            <a:r>
              <a:rPr lang="en-150" sz="1600" dirty="0"/>
              <a:t> at </a:t>
            </a:r>
            <a:r>
              <a:rPr lang="en-150" sz="1600" dirty="0" err="1"/>
              <a:t>allokere</a:t>
            </a:r>
            <a:r>
              <a:rPr lang="en-150" sz="1600" dirty="0"/>
              <a:t> / </a:t>
            </a:r>
            <a:r>
              <a:rPr lang="en-150" sz="1600" dirty="0" err="1"/>
              <a:t>reallokkere</a:t>
            </a:r>
            <a:r>
              <a:rPr lang="en-150" sz="1600" dirty="0"/>
              <a:t> den, </a:t>
            </a:r>
            <a:r>
              <a:rPr lang="en-150" sz="1600" dirty="0" err="1"/>
              <a:t>så</a:t>
            </a:r>
            <a:r>
              <a:rPr lang="en-150" sz="1600" dirty="0"/>
              <a:t> </a:t>
            </a:r>
            <a:r>
              <a:rPr lang="en-150" sz="1600" dirty="0" err="1"/>
              <a:t>ja</a:t>
            </a:r>
            <a:r>
              <a:rPr lang="en-150" sz="1600" dirty="0"/>
              <a:t>.</a:t>
            </a:r>
          </a:p>
          <a:p>
            <a:pPr lvl="2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r>
              <a:rPr lang="en-150" sz="1600" dirty="0"/>
              <a:t>Vi </a:t>
            </a:r>
            <a:r>
              <a:rPr lang="en-150" sz="1600" dirty="0" err="1"/>
              <a:t>samler</a:t>
            </a:r>
            <a:r>
              <a:rPr lang="en-150" sz="1600" dirty="0"/>
              <a:t> </a:t>
            </a:r>
            <a:r>
              <a:rPr lang="en-150" sz="1600" dirty="0" err="1"/>
              <a:t>informationen</a:t>
            </a:r>
            <a:r>
              <a:rPr lang="en-150" sz="1600" dirty="0"/>
              <a:t>: </a:t>
            </a:r>
          </a:p>
          <a:p>
            <a:pPr lvl="1">
              <a:spcBef>
                <a:spcPct val="0"/>
              </a:spcBef>
            </a:pPr>
            <a:r>
              <a:rPr lang="en-150" sz="1600" dirty="0"/>
              <a:t>0010 0011</a:t>
            </a:r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r>
              <a:rPr lang="en-150" sz="1600" dirty="0"/>
              <a:t>I hex er det 0x23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53075" y="5085119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075" y="4977479"/>
                <a:ext cx="75888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14:cNvPr>
              <p14:cNvContentPartPr/>
              <p14:nvPr/>
            </p14:nvContentPartPr>
            <p14:xfrm>
              <a:off x="11212445" y="5269117"/>
              <a:ext cx="73080" cy="20772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3A4704F8-F78B-F572-7214-1176AFF1AF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94445" y="5251477"/>
                <a:ext cx="1087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14:cNvPr>
              <p14:cNvContentPartPr/>
              <p14:nvPr/>
            </p14:nvContentPartPr>
            <p14:xfrm>
              <a:off x="11247725" y="4946557"/>
              <a:ext cx="183960" cy="23868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0A292085-A3A7-1228-1DE1-02403FAA842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30085" y="4928917"/>
                <a:ext cx="2196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14:cNvPr>
              <p14:cNvContentPartPr/>
              <p14:nvPr/>
            </p14:nvContentPartPr>
            <p14:xfrm>
              <a:off x="11176805" y="4580437"/>
              <a:ext cx="180000" cy="21528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59EC37CA-E35C-5260-CFB7-39CEAE6E9FD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59165" y="4562797"/>
                <a:ext cx="2156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14:cNvPr>
              <p14:cNvContentPartPr/>
              <p14:nvPr/>
            </p14:nvContentPartPr>
            <p14:xfrm>
              <a:off x="11186525" y="4207837"/>
              <a:ext cx="89280" cy="230040"/>
            </p14:xfrm>
          </p:contentPart>
        </mc:Choice>
        <mc:Fallback xmlns=""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91F9C7DE-DF71-9475-384B-143BA350D5D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68885" y="4189837"/>
                <a:ext cx="12492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e 21">
            <a:extLst>
              <a:ext uri="{FF2B5EF4-FFF2-40B4-BE49-F238E27FC236}">
                <a16:creationId xmlns:a16="http://schemas.microsoft.com/office/drawing/2014/main" id="{404B35F0-2B54-C50D-49D1-B7CF6A6FB296}"/>
              </a:ext>
            </a:extLst>
          </p:cNvPr>
          <p:cNvGrpSpPr/>
          <p:nvPr/>
        </p:nvGrpSpPr>
        <p:grpSpPr>
          <a:xfrm>
            <a:off x="11248805" y="3820117"/>
            <a:ext cx="168840" cy="282240"/>
            <a:chOff x="11248805" y="3820117"/>
            <a:chExt cx="16884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14:cNvPr>
                <p14:cNvContentPartPr/>
                <p14:nvPr/>
              </p14:nvContentPartPr>
              <p14:xfrm>
                <a:off x="11248805" y="3852877"/>
                <a:ext cx="168840" cy="249480"/>
              </p14:xfrm>
            </p:contentPart>
          </mc:Choice>
          <mc:Fallback xmlns=""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31C9D25A-DF2C-F686-7E93-ADAB2557FAF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230805" y="3835237"/>
                  <a:ext cx="204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14:cNvPr>
                <p14:cNvContentPartPr/>
                <p14:nvPr/>
              </p14:nvContentPartPr>
              <p14:xfrm>
                <a:off x="11283365" y="3820117"/>
                <a:ext cx="87840" cy="24120"/>
              </p14:xfrm>
            </p:contentPart>
          </mc:Choice>
          <mc:Fallback xmlns="">
            <p:pic>
              <p:nvPicPr>
                <p:cNvPr id="20" name="Håndskrift 19">
                  <a:extLst>
                    <a:ext uri="{FF2B5EF4-FFF2-40B4-BE49-F238E27FC236}">
                      <a16:creationId xmlns:a16="http://schemas.microsoft.com/office/drawing/2014/main" id="{9923DF6F-C02C-3AAB-DC61-BE048C89440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265725" y="3802477"/>
                  <a:ext cx="12348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14:cNvPr>
              <p14:cNvContentPartPr/>
              <p14:nvPr/>
            </p14:nvContentPartPr>
            <p14:xfrm>
              <a:off x="11256725" y="3497557"/>
              <a:ext cx="248040" cy="224640"/>
            </p14:xfrm>
          </p:contentPart>
        </mc:Choice>
        <mc:Fallback xmlns="">
          <p:pic>
            <p:nvPicPr>
              <p:cNvPr id="21" name="Håndskrift 20">
                <a:extLst>
                  <a:ext uri="{FF2B5EF4-FFF2-40B4-BE49-F238E27FC236}">
                    <a16:creationId xmlns:a16="http://schemas.microsoft.com/office/drawing/2014/main" id="{D01A28E8-3885-2766-BF19-2DEFBC74A8F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239085" y="3479917"/>
                <a:ext cx="283680" cy="26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e 24">
            <a:extLst>
              <a:ext uri="{FF2B5EF4-FFF2-40B4-BE49-F238E27FC236}">
                <a16:creationId xmlns:a16="http://schemas.microsoft.com/office/drawing/2014/main" id="{D91099CE-5D47-6404-7419-62F2DF8F1564}"/>
              </a:ext>
            </a:extLst>
          </p:cNvPr>
          <p:cNvGrpSpPr/>
          <p:nvPr/>
        </p:nvGrpSpPr>
        <p:grpSpPr>
          <a:xfrm>
            <a:off x="11256725" y="3079957"/>
            <a:ext cx="177840" cy="269640"/>
            <a:chOff x="11256725" y="3079957"/>
            <a:chExt cx="17784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Håndskrift 22">
                  <a:extLst>
                    <a:ext uri="{FF2B5EF4-FFF2-40B4-BE49-F238E27FC236}">
                      <a16:creationId xmlns:a16="http://schemas.microsoft.com/office/drawing/2014/main" id="{33AE209E-8033-194C-3D0F-4D5C35966FEB}"/>
                    </a:ext>
                  </a:extLst>
                </p14:cNvPr>
                <p14:cNvContentPartPr/>
                <p14:nvPr/>
              </p14:nvContentPartPr>
              <p14:xfrm>
                <a:off x="11256725" y="3079957"/>
                <a:ext cx="125280" cy="269640"/>
              </p14:xfrm>
            </p:contentPart>
          </mc:Choice>
          <mc:Fallback xmlns="">
            <p:pic>
              <p:nvPicPr>
                <p:cNvPr id="23" name="Håndskrift 22">
                  <a:extLst>
                    <a:ext uri="{FF2B5EF4-FFF2-40B4-BE49-F238E27FC236}">
                      <a16:creationId xmlns:a16="http://schemas.microsoft.com/office/drawing/2014/main" id="{33AE209E-8033-194C-3D0F-4D5C35966FE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239085" y="3062317"/>
                  <a:ext cx="1609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Håndskrift 23">
                  <a:extLst>
                    <a:ext uri="{FF2B5EF4-FFF2-40B4-BE49-F238E27FC236}">
                      <a16:creationId xmlns:a16="http://schemas.microsoft.com/office/drawing/2014/main" id="{91EFBA3F-CE80-3FB7-A043-E127EC510EE9}"/>
                    </a:ext>
                  </a:extLst>
                </p14:cNvPr>
                <p14:cNvContentPartPr/>
                <p14:nvPr/>
              </p14:nvContentPartPr>
              <p14:xfrm>
                <a:off x="11310005" y="3257797"/>
                <a:ext cx="124560" cy="9360"/>
              </p14:xfrm>
            </p:contentPart>
          </mc:Choice>
          <mc:Fallback xmlns="">
            <p:pic>
              <p:nvPicPr>
                <p:cNvPr id="24" name="Håndskrift 23">
                  <a:extLst>
                    <a:ext uri="{FF2B5EF4-FFF2-40B4-BE49-F238E27FC236}">
                      <a16:creationId xmlns:a16="http://schemas.microsoft.com/office/drawing/2014/main" id="{91EFBA3F-CE80-3FB7-A043-E127EC510EE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292005" y="3239797"/>
                  <a:ext cx="16020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Håndskrift 25">
                <a:extLst>
                  <a:ext uri="{FF2B5EF4-FFF2-40B4-BE49-F238E27FC236}">
                    <a16:creationId xmlns:a16="http://schemas.microsoft.com/office/drawing/2014/main" id="{B492B996-9679-BB7C-8995-C43DB486155A}"/>
                  </a:ext>
                </a:extLst>
              </p14:cNvPr>
              <p14:cNvContentPartPr/>
              <p14:nvPr/>
            </p14:nvContentPartPr>
            <p14:xfrm>
              <a:off x="11157365" y="2645437"/>
              <a:ext cx="278640" cy="329400"/>
            </p14:xfrm>
          </p:contentPart>
        </mc:Choice>
        <mc:Fallback xmlns="">
          <p:pic>
            <p:nvPicPr>
              <p:cNvPr id="26" name="Håndskrift 25">
                <a:extLst>
                  <a:ext uri="{FF2B5EF4-FFF2-40B4-BE49-F238E27FC236}">
                    <a16:creationId xmlns:a16="http://schemas.microsoft.com/office/drawing/2014/main" id="{B492B996-9679-BB7C-8995-C43DB486155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139725" y="2627797"/>
                <a:ext cx="314280" cy="36504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ktangel 26">
            <a:extLst>
              <a:ext uri="{FF2B5EF4-FFF2-40B4-BE49-F238E27FC236}">
                <a16:creationId xmlns:a16="http://schemas.microsoft.com/office/drawing/2014/main" id="{7E6E81A3-51A5-8996-0699-1E83967CE8B2}"/>
              </a:ext>
            </a:extLst>
          </p:cNvPr>
          <p:cNvSpPr/>
          <p:nvPr/>
        </p:nvSpPr>
        <p:spPr>
          <a:xfrm>
            <a:off x="10068850" y="5269117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0x23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C891B188-6AF2-0016-C185-BD2FA9C2D437}"/>
              </a:ext>
            </a:extLst>
          </p:cNvPr>
          <p:cNvSpPr/>
          <p:nvPr/>
        </p:nvSpPr>
        <p:spPr>
          <a:xfrm>
            <a:off x="10068850" y="2600848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0x23</a:t>
            </a:r>
            <a:endParaRPr lang="da-DK" dirty="0" err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14:cNvPr>
              <p14:cNvContentPartPr/>
              <p14:nvPr/>
            </p14:nvContentPartPr>
            <p14:xfrm>
              <a:off x="10019954" y="5381334"/>
              <a:ext cx="1179360" cy="10800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6FC14C7C-3A66-EC3D-CBB3-E81E0395077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965954" y="5273334"/>
                <a:ext cx="12870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Håndskrift 28">
                <a:extLst>
                  <a:ext uri="{FF2B5EF4-FFF2-40B4-BE49-F238E27FC236}">
                    <a16:creationId xmlns:a16="http://schemas.microsoft.com/office/drawing/2014/main" id="{44966A82-1D86-5C8A-DF47-66746D956926}"/>
                  </a:ext>
                </a:extLst>
              </p14:cNvPr>
              <p14:cNvContentPartPr/>
              <p14:nvPr/>
            </p14:nvContentPartPr>
            <p14:xfrm>
              <a:off x="9893131" y="2666137"/>
              <a:ext cx="1179360" cy="108000"/>
            </p14:xfrm>
          </p:contentPart>
        </mc:Choice>
        <mc:Fallback xmlns="">
          <p:pic>
            <p:nvPicPr>
              <p:cNvPr id="29" name="Håndskrift 28">
                <a:extLst>
                  <a:ext uri="{FF2B5EF4-FFF2-40B4-BE49-F238E27FC236}">
                    <a16:creationId xmlns:a16="http://schemas.microsoft.com/office/drawing/2014/main" id="{44966A82-1D86-5C8A-DF47-66746D95692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839131" y="2558137"/>
                <a:ext cx="1287000" cy="3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921587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157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Nu 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realloc</a:t>
            </a:r>
            <a:r>
              <a:rPr lang="en-150" sz="1600" dirty="0"/>
              <a:t>(0x500c000, 12):</a:t>
            </a:r>
          </a:p>
          <a:p>
            <a:pPr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Hvad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der </a:t>
            </a:r>
            <a:r>
              <a:rPr lang="en-150" sz="1600" dirty="0" err="1"/>
              <a:t>stå</a:t>
            </a:r>
            <a:r>
              <a:rPr lang="en-150" sz="1600" dirty="0"/>
              <a:t> her?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53075" y="5085119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075" y="4977479"/>
                <a:ext cx="75888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7E6E81A3-51A5-8996-0699-1E83967CE8B2}"/>
              </a:ext>
            </a:extLst>
          </p:cNvPr>
          <p:cNvSpPr/>
          <p:nvPr/>
        </p:nvSpPr>
        <p:spPr>
          <a:xfrm>
            <a:off x="10068850" y="5269117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0x23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C891B188-6AF2-0016-C185-BD2FA9C2D437}"/>
              </a:ext>
            </a:extLst>
          </p:cNvPr>
          <p:cNvSpPr/>
          <p:nvPr/>
        </p:nvSpPr>
        <p:spPr>
          <a:xfrm>
            <a:off x="10068850" y="2600848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0x23</a:t>
            </a:r>
            <a:endParaRPr lang="da-DK" dirty="0" err="1">
              <a:solidFill>
                <a:schemeClr val="tx1"/>
              </a:solidFill>
            </a:endParaRPr>
          </a:p>
        </p:txBody>
      </p:sp>
      <p:cxnSp>
        <p:nvCxnSpPr>
          <p:cNvPr id="31" name="Lige pilforbindelse 30">
            <a:extLst>
              <a:ext uri="{FF2B5EF4-FFF2-40B4-BE49-F238E27FC236}">
                <a16:creationId xmlns:a16="http://schemas.microsoft.com/office/drawing/2014/main" id="{21E20CC8-09E4-4684-813C-5FD2168ED42C}"/>
              </a:ext>
            </a:extLst>
          </p:cNvPr>
          <p:cNvCxnSpPr>
            <a:cxnSpLocks/>
          </p:cNvCxnSpPr>
          <p:nvPr/>
        </p:nvCxnSpPr>
        <p:spPr>
          <a:xfrm>
            <a:off x="2698812" y="1908699"/>
            <a:ext cx="7202732" cy="20689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Lige pilforbindelse 31">
            <a:extLst>
              <a:ext uri="{FF2B5EF4-FFF2-40B4-BE49-F238E27FC236}">
                <a16:creationId xmlns:a16="http://schemas.microsoft.com/office/drawing/2014/main" id="{700578F7-C992-2E7D-5EBE-7E345B6A1DA7}"/>
              </a:ext>
            </a:extLst>
          </p:cNvPr>
          <p:cNvCxnSpPr>
            <a:cxnSpLocks/>
          </p:cNvCxnSpPr>
          <p:nvPr/>
        </p:nvCxnSpPr>
        <p:spPr>
          <a:xfrm>
            <a:off x="2698812" y="1872706"/>
            <a:ext cx="7181188" cy="2382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86680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158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172354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Nu 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realloc</a:t>
            </a:r>
            <a:r>
              <a:rPr lang="en-150" sz="1600" dirty="0"/>
              <a:t>(0x500c000, 12):</a:t>
            </a:r>
          </a:p>
          <a:p>
            <a:pPr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Hvad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der </a:t>
            </a:r>
            <a:r>
              <a:rPr lang="en-150" sz="1600" dirty="0" err="1"/>
              <a:t>stå</a:t>
            </a:r>
            <a:r>
              <a:rPr lang="en-150" sz="1600" dirty="0"/>
              <a:t> her?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Det </a:t>
            </a:r>
            <a:r>
              <a:rPr lang="en-150" sz="1600" dirty="0" err="1"/>
              <a:t>samme</a:t>
            </a:r>
            <a:r>
              <a:rPr lang="en-150" sz="1600" dirty="0"/>
              <a:t> </a:t>
            </a:r>
            <a:r>
              <a:rPr lang="en-150" sz="1600" dirty="0" err="1"/>
              <a:t>som</a:t>
            </a:r>
            <a:r>
              <a:rPr lang="en-150" sz="1600" dirty="0"/>
              <a:t> </a:t>
            </a:r>
            <a:r>
              <a:rPr lang="en-150" sz="1600" dirty="0" err="1"/>
              <a:t>før</a:t>
            </a:r>
            <a:r>
              <a:rPr lang="en-150" sz="1600" dirty="0"/>
              <a:t> – det er </a:t>
            </a:r>
            <a:r>
              <a:rPr lang="en-150" sz="1600" dirty="0" err="1"/>
              <a:t>lige</a:t>
            </a:r>
            <a:r>
              <a:rPr lang="en-150" sz="1600" dirty="0"/>
              <a:t> </a:t>
            </a:r>
            <a:r>
              <a:rPr lang="en-150" sz="1600" dirty="0" err="1"/>
              <a:t>meget</a:t>
            </a:r>
            <a:r>
              <a:rPr lang="en-150" sz="1600" dirty="0"/>
              <a:t> nu. Det er </a:t>
            </a:r>
            <a:r>
              <a:rPr lang="en-150" sz="1600" dirty="0" err="1"/>
              <a:t>en</a:t>
            </a:r>
            <a:r>
              <a:rPr lang="en-150" sz="1600" dirty="0"/>
              <a:t> del </a:t>
            </a:r>
            <a:r>
              <a:rPr lang="en-150" sz="1600" dirty="0" err="1"/>
              <a:t>af</a:t>
            </a:r>
            <a:r>
              <a:rPr lang="en-150" sz="1600" dirty="0"/>
              <a:t> </a:t>
            </a:r>
            <a:r>
              <a:rPr lang="en-150" sz="1600" dirty="0" err="1"/>
              <a:t>en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53075" y="5085119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075" y="4977479"/>
                <a:ext cx="75888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7E6E81A3-51A5-8996-0699-1E83967CE8B2}"/>
              </a:ext>
            </a:extLst>
          </p:cNvPr>
          <p:cNvSpPr/>
          <p:nvPr/>
        </p:nvSpPr>
        <p:spPr>
          <a:xfrm>
            <a:off x="10068850" y="5269117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0x23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C891B188-6AF2-0016-C185-BD2FA9C2D437}"/>
              </a:ext>
            </a:extLst>
          </p:cNvPr>
          <p:cNvSpPr/>
          <p:nvPr/>
        </p:nvSpPr>
        <p:spPr>
          <a:xfrm>
            <a:off x="10068850" y="2600848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0x23</a:t>
            </a:r>
            <a:endParaRPr lang="da-DK" dirty="0" err="1">
              <a:solidFill>
                <a:schemeClr val="tx1"/>
              </a:solidFill>
            </a:endParaRPr>
          </a:p>
        </p:txBody>
      </p:sp>
      <p:cxnSp>
        <p:nvCxnSpPr>
          <p:cNvPr id="31" name="Lige pilforbindelse 30">
            <a:extLst>
              <a:ext uri="{FF2B5EF4-FFF2-40B4-BE49-F238E27FC236}">
                <a16:creationId xmlns:a16="http://schemas.microsoft.com/office/drawing/2014/main" id="{21E20CC8-09E4-4684-813C-5FD2168ED42C}"/>
              </a:ext>
            </a:extLst>
          </p:cNvPr>
          <p:cNvCxnSpPr>
            <a:cxnSpLocks/>
          </p:cNvCxnSpPr>
          <p:nvPr/>
        </p:nvCxnSpPr>
        <p:spPr>
          <a:xfrm>
            <a:off x="2698812" y="1908699"/>
            <a:ext cx="7202732" cy="20689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Lige pilforbindelse 31">
            <a:extLst>
              <a:ext uri="{FF2B5EF4-FFF2-40B4-BE49-F238E27FC236}">
                <a16:creationId xmlns:a16="http://schemas.microsoft.com/office/drawing/2014/main" id="{700578F7-C992-2E7D-5EBE-7E345B6A1DA7}"/>
              </a:ext>
            </a:extLst>
          </p:cNvPr>
          <p:cNvCxnSpPr>
            <a:cxnSpLocks/>
          </p:cNvCxnSpPr>
          <p:nvPr/>
        </p:nvCxnSpPr>
        <p:spPr>
          <a:xfrm>
            <a:off x="2698812" y="1872706"/>
            <a:ext cx="7181188" cy="2382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ktangel 29">
            <a:extLst>
              <a:ext uri="{FF2B5EF4-FFF2-40B4-BE49-F238E27FC236}">
                <a16:creationId xmlns:a16="http://schemas.microsoft.com/office/drawing/2014/main" id="{E1930C10-311B-4853-CAF8-29E9FB03EFBF}"/>
              </a:ext>
            </a:extLst>
          </p:cNvPr>
          <p:cNvSpPr/>
          <p:nvPr/>
        </p:nvSpPr>
        <p:spPr>
          <a:xfrm>
            <a:off x="10015256" y="4158304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1B3E3F52-79BF-1A21-CAA2-1B3959D5F20A}"/>
              </a:ext>
            </a:extLst>
          </p:cNvPr>
          <p:cNvSpPr/>
          <p:nvPr/>
        </p:nvSpPr>
        <p:spPr>
          <a:xfrm>
            <a:off x="9976784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3335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159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123110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Nu 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realloc</a:t>
            </a:r>
            <a:r>
              <a:rPr lang="en-150" sz="1600" dirty="0"/>
              <a:t>(0x500c000, 12):</a:t>
            </a:r>
          </a:p>
          <a:p>
            <a:pPr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Hvad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der </a:t>
            </a:r>
            <a:r>
              <a:rPr lang="en-150" sz="1600" dirty="0" err="1"/>
              <a:t>stå</a:t>
            </a:r>
            <a:r>
              <a:rPr lang="en-150" sz="1600" dirty="0"/>
              <a:t> her?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53075" y="5085119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075" y="4977479"/>
                <a:ext cx="75888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7E6E81A3-51A5-8996-0699-1E83967CE8B2}"/>
              </a:ext>
            </a:extLst>
          </p:cNvPr>
          <p:cNvSpPr/>
          <p:nvPr/>
        </p:nvSpPr>
        <p:spPr>
          <a:xfrm>
            <a:off x="10068850" y="5269117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0x23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C891B188-6AF2-0016-C185-BD2FA9C2D437}"/>
              </a:ext>
            </a:extLst>
          </p:cNvPr>
          <p:cNvSpPr/>
          <p:nvPr/>
        </p:nvSpPr>
        <p:spPr>
          <a:xfrm>
            <a:off x="10068850" y="2600848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0x23</a:t>
            </a:r>
            <a:endParaRPr lang="da-DK" dirty="0" err="1">
              <a:solidFill>
                <a:schemeClr val="tx1"/>
              </a:solidFill>
            </a:endParaRPr>
          </a:p>
        </p:txBody>
      </p:sp>
      <p:cxnSp>
        <p:nvCxnSpPr>
          <p:cNvPr id="31" name="Lige pilforbindelse 30">
            <a:extLst>
              <a:ext uri="{FF2B5EF4-FFF2-40B4-BE49-F238E27FC236}">
                <a16:creationId xmlns:a16="http://schemas.microsoft.com/office/drawing/2014/main" id="{21E20CC8-09E4-4684-813C-5FD2168ED42C}"/>
              </a:ext>
            </a:extLst>
          </p:cNvPr>
          <p:cNvCxnSpPr>
            <a:cxnSpLocks/>
          </p:cNvCxnSpPr>
          <p:nvPr/>
        </p:nvCxnSpPr>
        <p:spPr>
          <a:xfrm flipV="1">
            <a:off x="2698812" y="1216241"/>
            <a:ext cx="7194319" cy="692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Lige pilforbindelse 31">
            <a:extLst>
              <a:ext uri="{FF2B5EF4-FFF2-40B4-BE49-F238E27FC236}">
                <a16:creationId xmlns:a16="http://schemas.microsoft.com/office/drawing/2014/main" id="{700578F7-C992-2E7D-5EBE-7E345B6A1DA7}"/>
              </a:ext>
            </a:extLst>
          </p:cNvPr>
          <p:cNvCxnSpPr>
            <a:cxnSpLocks/>
          </p:cNvCxnSpPr>
          <p:nvPr/>
        </p:nvCxnSpPr>
        <p:spPr>
          <a:xfrm>
            <a:off x="2698812" y="1872706"/>
            <a:ext cx="7194319" cy="597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ktangel 29">
            <a:extLst>
              <a:ext uri="{FF2B5EF4-FFF2-40B4-BE49-F238E27FC236}">
                <a16:creationId xmlns:a16="http://schemas.microsoft.com/office/drawing/2014/main" id="{E1930C10-311B-4853-CAF8-29E9FB03EFBF}"/>
              </a:ext>
            </a:extLst>
          </p:cNvPr>
          <p:cNvSpPr/>
          <p:nvPr/>
        </p:nvSpPr>
        <p:spPr>
          <a:xfrm>
            <a:off x="10015256" y="4158304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1B3E3F52-79BF-1A21-CAA2-1B3959D5F20A}"/>
              </a:ext>
            </a:extLst>
          </p:cNvPr>
          <p:cNvSpPr/>
          <p:nvPr/>
        </p:nvSpPr>
        <p:spPr>
          <a:xfrm>
            <a:off x="9976784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528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17276-4722-2D37-4CA0-344D2125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Godt</a:t>
            </a:r>
            <a:r>
              <a:rPr lang="en-150" dirty="0"/>
              <a:t> at vide </a:t>
            </a:r>
            <a:r>
              <a:rPr lang="en-150" dirty="0" err="1"/>
              <a:t>inden</a:t>
            </a:r>
            <a:r>
              <a:rPr lang="en-150" dirty="0"/>
              <a:t> vi </a:t>
            </a:r>
            <a:r>
              <a:rPr lang="en-150" dirty="0" err="1"/>
              <a:t>går</a:t>
            </a:r>
            <a:r>
              <a:rPr lang="en-150" dirty="0"/>
              <a:t> </a:t>
            </a:r>
            <a:r>
              <a:rPr lang="en-150" dirty="0" err="1"/>
              <a:t>i</a:t>
            </a:r>
            <a:r>
              <a:rPr lang="en-150" dirty="0"/>
              <a:t> gang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268110-3E6A-A152-0DFD-2A7D01812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3" y="1117485"/>
            <a:ext cx="11012488" cy="4673600"/>
          </a:xfrm>
        </p:spPr>
        <p:txBody>
          <a:bodyPr/>
          <a:lstStyle/>
          <a:p>
            <a:r>
              <a:rPr lang="en-150" dirty="0" err="1"/>
              <a:t>Hoben</a:t>
            </a:r>
            <a:r>
              <a:rPr lang="en-150" dirty="0"/>
              <a:t> </a:t>
            </a:r>
            <a:r>
              <a:rPr lang="en-150" dirty="0" err="1"/>
              <a:t>vokser</a:t>
            </a:r>
            <a:r>
              <a:rPr lang="en-150" dirty="0"/>
              <a:t> </a:t>
            </a:r>
            <a:r>
              <a:rPr lang="en-150" dirty="0" err="1"/>
              <a:t>opad</a:t>
            </a:r>
            <a:r>
              <a:rPr lang="en-150" dirty="0"/>
              <a:t> </a:t>
            </a:r>
            <a:r>
              <a:rPr lang="en-150" dirty="0" err="1"/>
              <a:t>fra</a:t>
            </a:r>
            <a:r>
              <a:rPr lang="en-150" dirty="0"/>
              <a:t> </a:t>
            </a:r>
            <a:r>
              <a:rPr lang="en-150" dirty="0" err="1"/>
              <a:t>bunden</a:t>
            </a:r>
            <a:r>
              <a:rPr lang="en-150" dirty="0"/>
              <a:t> </a:t>
            </a:r>
            <a:r>
              <a:rPr lang="en-150" dirty="0" err="1"/>
              <a:t>af</a:t>
            </a:r>
            <a:endParaRPr lang="en-150" dirty="0"/>
          </a:p>
          <a:p>
            <a:r>
              <a:rPr lang="en-150" dirty="0"/>
              <a:t>Alle </a:t>
            </a:r>
            <a:r>
              <a:rPr lang="en-150" dirty="0" err="1"/>
              <a:t>eksamensopgaver</a:t>
            </a:r>
            <a:r>
              <a:rPr lang="en-150" dirty="0"/>
              <a:t> </a:t>
            </a:r>
            <a:r>
              <a:rPr lang="en-150" dirty="0" err="1"/>
              <a:t>har</a:t>
            </a:r>
            <a:r>
              <a:rPr lang="en-150" dirty="0"/>
              <a:t> </a:t>
            </a:r>
            <a:r>
              <a:rPr lang="en-150" dirty="0" err="1"/>
              <a:t>indtil</a:t>
            </a:r>
            <a:r>
              <a:rPr lang="en-150" dirty="0"/>
              <a:t> </a:t>
            </a:r>
            <a:r>
              <a:rPr lang="en-150" dirty="0" err="1"/>
              <a:t>videre</a:t>
            </a:r>
            <a:r>
              <a:rPr lang="en-150" dirty="0"/>
              <a:t> </a:t>
            </a:r>
            <a:r>
              <a:rPr lang="en-150" dirty="0" err="1"/>
              <a:t>gjort</a:t>
            </a:r>
            <a:br>
              <a:rPr lang="en-150" dirty="0"/>
            </a:br>
            <a:r>
              <a:rPr lang="en-150" dirty="0" err="1"/>
              <a:t>brugt</a:t>
            </a:r>
            <a:r>
              <a:rPr lang="en-150" dirty="0"/>
              <a:t> </a:t>
            </a:r>
            <a:r>
              <a:rPr lang="en-150" dirty="0" err="1"/>
              <a:t>af</a:t>
            </a:r>
            <a:r>
              <a:rPr lang="en-150" dirty="0"/>
              <a:t> </a:t>
            </a:r>
            <a:r>
              <a:rPr lang="en-150" dirty="0" err="1"/>
              <a:t>en</a:t>
            </a:r>
            <a:r>
              <a:rPr lang="en-150" dirty="0"/>
              <a:t> </a:t>
            </a:r>
            <a:r>
              <a:rPr lang="en-150" i="1" dirty="0"/>
              <a:t>implicit free list. </a:t>
            </a:r>
          </a:p>
          <a:p>
            <a:endParaRPr lang="en-150" i="1" dirty="0"/>
          </a:p>
          <a:p>
            <a:endParaRPr lang="en-150" i="1" dirty="0"/>
          </a:p>
          <a:p>
            <a:r>
              <a:rPr lang="en-150" dirty="0" err="1"/>
              <a:t>Hver</a:t>
            </a:r>
            <a:r>
              <a:rPr lang="en-150" dirty="0"/>
              <a:t> </a:t>
            </a:r>
            <a:r>
              <a:rPr lang="en-150" dirty="0" err="1"/>
              <a:t>blok</a:t>
            </a:r>
            <a:r>
              <a:rPr lang="en-150" dirty="0"/>
              <a:t> </a:t>
            </a:r>
            <a:r>
              <a:rPr lang="en-150" dirty="0" err="1"/>
              <a:t>har</a:t>
            </a:r>
            <a:r>
              <a:rPr lang="en-150" dirty="0"/>
              <a:t> </a:t>
            </a:r>
            <a:r>
              <a:rPr lang="en-150" dirty="0" err="1"/>
              <a:t>en</a:t>
            </a:r>
            <a:r>
              <a:rPr lang="en-150" dirty="0"/>
              <a:t> </a:t>
            </a:r>
            <a:r>
              <a:rPr lang="en-150" i="1" dirty="0"/>
              <a:t>header </a:t>
            </a:r>
            <a:r>
              <a:rPr lang="en-150" dirty="0" err="1"/>
              <a:t>og</a:t>
            </a:r>
            <a:r>
              <a:rPr lang="en-150" dirty="0"/>
              <a:t> </a:t>
            </a:r>
            <a:r>
              <a:rPr lang="en-150" dirty="0" err="1"/>
              <a:t>en</a:t>
            </a:r>
            <a:r>
              <a:rPr lang="en-150" dirty="0"/>
              <a:t> </a:t>
            </a:r>
            <a:r>
              <a:rPr lang="en-150" i="1" dirty="0"/>
              <a:t>footer</a:t>
            </a:r>
            <a:endParaRPr lang="en-150" dirty="0"/>
          </a:p>
          <a:p>
            <a:r>
              <a:rPr lang="en-150" dirty="0" err="1"/>
              <a:t>Headeren</a:t>
            </a:r>
            <a:r>
              <a:rPr lang="en-150" dirty="0"/>
              <a:t> </a:t>
            </a:r>
            <a:r>
              <a:rPr lang="en-150" dirty="0" err="1"/>
              <a:t>og</a:t>
            </a:r>
            <a:r>
              <a:rPr lang="en-150" dirty="0"/>
              <a:t> </a:t>
            </a:r>
            <a:r>
              <a:rPr lang="en-150" dirty="0" err="1"/>
              <a:t>footeren</a:t>
            </a:r>
            <a:r>
              <a:rPr lang="en-150" dirty="0"/>
              <a:t> for </a:t>
            </a:r>
            <a:r>
              <a:rPr lang="en-150" dirty="0" err="1"/>
              <a:t>samme</a:t>
            </a:r>
            <a:r>
              <a:rPr lang="en-150" dirty="0"/>
              <a:t> </a:t>
            </a:r>
            <a:r>
              <a:rPr lang="en-150" dirty="0" err="1"/>
              <a:t>blok</a:t>
            </a:r>
            <a:r>
              <a:rPr lang="en-150" dirty="0"/>
              <a:t> </a:t>
            </a:r>
            <a:r>
              <a:rPr lang="en-150" dirty="0" err="1"/>
              <a:t>har</a:t>
            </a:r>
            <a:r>
              <a:rPr lang="en-150" dirty="0"/>
              <a:t> </a:t>
            </a:r>
            <a:r>
              <a:rPr lang="en-150" i="1" dirty="0" err="1"/>
              <a:t>altid</a:t>
            </a:r>
            <a:r>
              <a:rPr lang="en-150" i="1" dirty="0"/>
              <a:t> </a:t>
            </a:r>
            <a:r>
              <a:rPr lang="en-150" dirty="0" err="1"/>
              <a:t>samme</a:t>
            </a:r>
            <a:r>
              <a:rPr lang="en-150" dirty="0"/>
              <a:t> </a:t>
            </a:r>
            <a:r>
              <a:rPr lang="en-150" dirty="0" err="1"/>
              <a:t>værdi</a:t>
            </a:r>
            <a:endParaRPr lang="en-150" dirty="0"/>
          </a:p>
          <a:p>
            <a:r>
              <a:rPr lang="en-150" dirty="0" err="1"/>
              <a:t>Blokkens</a:t>
            </a:r>
            <a:r>
              <a:rPr lang="en-150" dirty="0"/>
              <a:t> </a:t>
            </a:r>
            <a:r>
              <a:rPr lang="en-150" dirty="0" err="1"/>
              <a:t>størrelse</a:t>
            </a:r>
            <a:r>
              <a:rPr lang="en-150" dirty="0"/>
              <a:t> </a:t>
            </a:r>
            <a:r>
              <a:rPr lang="en-150" dirty="0" err="1"/>
              <a:t>går</a:t>
            </a:r>
            <a:r>
              <a:rPr lang="en-150" dirty="0"/>
              <a:t> op </a:t>
            </a:r>
            <a:r>
              <a:rPr lang="en-150" dirty="0" err="1"/>
              <a:t>i</a:t>
            </a:r>
            <a:r>
              <a:rPr lang="en-150" dirty="0"/>
              <a:t> 8 (</a:t>
            </a:r>
            <a:r>
              <a:rPr lang="en-150" dirty="0" err="1"/>
              <a:t>blokkens</a:t>
            </a:r>
            <a:r>
              <a:rPr lang="en-150" dirty="0"/>
              <a:t> </a:t>
            </a:r>
            <a:r>
              <a:rPr lang="en-150" dirty="0" err="1"/>
              <a:t>størrelse</a:t>
            </a:r>
            <a:r>
              <a:rPr lang="en-150" dirty="0"/>
              <a:t> modulo 8 er 0)</a:t>
            </a:r>
          </a:p>
          <a:p>
            <a:r>
              <a:rPr lang="en-150" dirty="0" err="1"/>
              <a:t>Når</a:t>
            </a:r>
            <a:r>
              <a:rPr lang="en-150" dirty="0"/>
              <a:t> man </a:t>
            </a:r>
            <a:r>
              <a:rPr lang="en-150" dirty="0" err="1"/>
              <a:t>aflæser</a:t>
            </a:r>
            <a:r>
              <a:rPr lang="en-150" dirty="0"/>
              <a:t> </a:t>
            </a:r>
            <a:r>
              <a:rPr lang="en-150" dirty="0" err="1"/>
              <a:t>størrelsen</a:t>
            </a:r>
            <a:r>
              <a:rPr lang="en-150" dirty="0"/>
              <a:t> </a:t>
            </a:r>
            <a:r>
              <a:rPr lang="en-150" dirty="0" err="1"/>
              <a:t>på</a:t>
            </a:r>
            <a:r>
              <a:rPr lang="en-150" dirty="0"/>
              <a:t> </a:t>
            </a:r>
            <a:r>
              <a:rPr lang="en-150" dirty="0" err="1"/>
              <a:t>en</a:t>
            </a:r>
            <a:r>
              <a:rPr lang="en-150" dirty="0"/>
              <a:t> </a:t>
            </a:r>
            <a:r>
              <a:rPr lang="en-150" dirty="0" err="1"/>
              <a:t>blok</a:t>
            </a:r>
            <a:r>
              <a:rPr lang="en-150" dirty="0"/>
              <a:t> </a:t>
            </a:r>
            <a:r>
              <a:rPr lang="en-150" dirty="0" err="1"/>
              <a:t>sætter</a:t>
            </a:r>
            <a:r>
              <a:rPr lang="en-150" dirty="0"/>
              <a:t> man de </a:t>
            </a:r>
            <a:r>
              <a:rPr lang="en-150" dirty="0" err="1"/>
              <a:t>sidste</a:t>
            </a:r>
            <a:r>
              <a:rPr lang="en-150" dirty="0"/>
              <a:t> 3 bit </a:t>
            </a:r>
            <a:r>
              <a:rPr lang="en-150" dirty="0" err="1"/>
              <a:t>til</a:t>
            </a:r>
            <a:r>
              <a:rPr lang="en-150" dirty="0"/>
              <a:t> 0.</a:t>
            </a:r>
            <a:br>
              <a:rPr lang="en-150" dirty="0"/>
            </a:br>
            <a:r>
              <a:rPr lang="en-150" i="1" dirty="0"/>
              <a:t>Eksempel med </a:t>
            </a:r>
            <a:r>
              <a:rPr lang="en-150" i="1" dirty="0" err="1"/>
              <a:t>en</a:t>
            </a:r>
            <a:r>
              <a:rPr lang="en-150" i="1" dirty="0"/>
              <a:t> header/footer med </a:t>
            </a:r>
            <a:r>
              <a:rPr lang="en-150" i="1" dirty="0" err="1"/>
              <a:t>værdi</a:t>
            </a:r>
            <a:r>
              <a:rPr lang="en-150" i="1" dirty="0"/>
              <a:t> 0x23: </a:t>
            </a:r>
            <a:br>
              <a:rPr lang="en-150" i="1" dirty="0"/>
            </a:br>
            <a:r>
              <a:rPr lang="en-150" i="1" dirty="0"/>
              <a:t>0x23 </a:t>
            </a:r>
            <a:r>
              <a:rPr lang="en-150" i="1" dirty="0" err="1"/>
              <a:t>i</a:t>
            </a:r>
            <a:r>
              <a:rPr lang="en-150" i="1" dirty="0"/>
              <a:t> </a:t>
            </a:r>
            <a:r>
              <a:rPr lang="en-150" i="1" dirty="0" err="1"/>
              <a:t>binær</a:t>
            </a:r>
            <a:r>
              <a:rPr lang="en-150" i="1" dirty="0"/>
              <a:t>: 0010 0011</a:t>
            </a:r>
            <a:br>
              <a:rPr lang="en-150" i="1" dirty="0"/>
            </a:br>
            <a:r>
              <a:rPr lang="en-150" i="1" dirty="0" err="1"/>
              <a:t>Sætter</a:t>
            </a:r>
            <a:r>
              <a:rPr lang="en-150" i="1" dirty="0"/>
              <a:t> de 3 </a:t>
            </a:r>
            <a:r>
              <a:rPr lang="en-150" i="1" dirty="0" err="1"/>
              <a:t>første</a:t>
            </a:r>
            <a:r>
              <a:rPr lang="en-150" i="1" dirty="0"/>
              <a:t> bit </a:t>
            </a:r>
            <a:r>
              <a:rPr lang="en-150" i="1" dirty="0" err="1"/>
              <a:t>til</a:t>
            </a:r>
            <a:r>
              <a:rPr lang="en-150" i="1" dirty="0"/>
              <a:t> 0: 0010 0000</a:t>
            </a:r>
            <a:br>
              <a:rPr lang="en-150" i="1" dirty="0"/>
            </a:br>
            <a:r>
              <a:rPr lang="en-150" i="1" dirty="0" err="1"/>
              <a:t>Størrelsen</a:t>
            </a:r>
            <a:r>
              <a:rPr lang="en-150" i="1" dirty="0"/>
              <a:t> er 32 bytes </a:t>
            </a:r>
            <a:r>
              <a:rPr lang="en-150" i="1" dirty="0" err="1"/>
              <a:t>i</a:t>
            </a:r>
            <a:r>
              <a:rPr lang="en-150" i="1" dirty="0"/>
              <a:t> decimal. </a:t>
            </a:r>
          </a:p>
          <a:p>
            <a:endParaRPr lang="en-15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E45BD2-0185-8082-40ED-C65326A0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0EF575E-5D9F-07C3-BDED-BA6F7D8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16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17228DC5-7CAA-B0DB-3773-F5BD39FCF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347" y="2085316"/>
            <a:ext cx="3273515" cy="15155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A2AD00E5-AD6B-48CE-83FF-B69B853A6E12}"/>
                  </a:ext>
                </a:extLst>
              </p14:cNvPr>
              <p14:cNvContentPartPr/>
              <p14:nvPr/>
            </p14:nvContentPartPr>
            <p14:xfrm>
              <a:off x="10626365" y="2328997"/>
              <a:ext cx="335880" cy="1222200"/>
            </p14:xfrm>
          </p:contentPart>
        </mc:Choice>
        <mc:Fallback xmlns=""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A2AD00E5-AD6B-48CE-83FF-B69B853A6E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08725" y="2311357"/>
                <a:ext cx="371520" cy="12578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Billede 8">
            <a:extLst>
              <a:ext uri="{FF2B5EF4-FFF2-40B4-BE49-F238E27FC236}">
                <a16:creationId xmlns:a16="http://schemas.microsoft.com/office/drawing/2014/main" id="{5807D1C2-3254-15A7-48F9-619CE1922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715" y="2328997"/>
            <a:ext cx="3351455" cy="701467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ED39DE54-21C5-A3B3-681A-3ADEE97DF6BC}"/>
              </a:ext>
            </a:extLst>
          </p:cNvPr>
          <p:cNvSpPr/>
          <p:nvPr/>
        </p:nvSpPr>
        <p:spPr>
          <a:xfrm>
            <a:off x="7998781" y="5424256"/>
            <a:ext cx="4193219" cy="134799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en-150" sz="1600" dirty="0" err="1">
                <a:solidFill>
                  <a:schemeClr val="tx1"/>
                </a:solidFill>
              </a:rPr>
              <a:t>Ved</a:t>
            </a:r>
            <a:r>
              <a:rPr lang="en-150" sz="1600" dirty="0">
                <a:solidFill>
                  <a:schemeClr val="tx1"/>
                </a:solidFill>
              </a:rPr>
              <a:t> </a:t>
            </a:r>
            <a:r>
              <a:rPr lang="en-150" sz="1600" dirty="0" err="1">
                <a:solidFill>
                  <a:schemeClr val="tx1"/>
                </a:solidFill>
              </a:rPr>
              <a:t>denne</a:t>
            </a:r>
            <a:r>
              <a:rPr lang="en-150" sz="1600" dirty="0">
                <a:solidFill>
                  <a:schemeClr val="tx1"/>
                </a:solidFill>
              </a:rPr>
              <a:t> hob er der 32 bit pr. </a:t>
            </a:r>
            <a:r>
              <a:rPr lang="en-150" sz="1600" dirty="0" err="1">
                <a:solidFill>
                  <a:schemeClr val="tx1"/>
                </a:solidFill>
              </a:rPr>
              <a:t>række</a:t>
            </a:r>
            <a:r>
              <a:rPr lang="en-150" sz="1600" dirty="0">
                <a:solidFill>
                  <a:schemeClr val="tx1"/>
                </a:solidFill>
              </a:rPr>
              <a:t>.</a:t>
            </a:r>
            <a:br>
              <a:rPr lang="en-150" sz="1600" dirty="0">
                <a:solidFill>
                  <a:schemeClr val="tx1"/>
                </a:solidFill>
              </a:rPr>
            </a:br>
            <a:r>
              <a:rPr lang="en-150" sz="1600" dirty="0">
                <a:solidFill>
                  <a:schemeClr val="tx1"/>
                </a:solidFill>
              </a:rPr>
              <a:t>32 bit er 4 bytes. </a:t>
            </a:r>
            <a:br>
              <a:rPr lang="en-150" sz="1600" dirty="0">
                <a:solidFill>
                  <a:schemeClr val="tx1"/>
                </a:solidFill>
              </a:rPr>
            </a:br>
            <a:r>
              <a:rPr lang="en-150" sz="1600" dirty="0" err="1">
                <a:solidFill>
                  <a:schemeClr val="tx1"/>
                </a:solidFill>
              </a:rPr>
              <a:t>Dvs</a:t>
            </a:r>
            <a:r>
              <a:rPr lang="en-150" sz="1600" dirty="0">
                <a:solidFill>
                  <a:schemeClr val="tx1"/>
                </a:solidFill>
              </a:rPr>
              <a:t>. der er 4 bytes pr. </a:t>
            </a:r>
            <a:r>
              <a:rPr lang="en-150" sz="1600" dirty="0" err="1">
                <a:solidFill>
                  <a:schemeClr val="tx1"/>
                </a:solidFill>
              </a:rPr>
              <a:t>række</a:t>
            </a:r>
            <a:r>
              <a:rPr lang="en-150" sz="1600" dirty="0">
                <a:solidFill>
                  <a:schemeClr val="tx1"/>
                </a:solidFill>
              </a:rPr>
              <a:t>.</a:t>
            </a:r>
            <a:br>
              <a:rPr lang="en-150" sz="1600" dirty="0">
                <a:solidFill>
                  <a:schemeClr val="tx1"/>
                </a:solidFill>
              </a:rPr>
            </a:br>
            <a:r>
              <a:rPr lang="en-150" sz="1600" dirty="0" err="1">
                <a:solidFill>
                  <a:schemeClr val="tx1"/>
                </a:solidFill>
              </a:rPr>
              <a:t>En</a:t>
            </a:r>
            <a:r>
              <a:rPr lang="en-150" sz="1600" dirty="0">
                <a:solidFill>
                  <a:schemeClr val="tx1"/>
                </a:solidFill>
              </a:rPr>
              <a:t> </a:t>
            </a:r>
            <a:r>
              <a:rPr lang="en-150" sz="1600" i="1" dirty="0" err="1">
                <a:solidFill>
                  <a:schemeClr val="tx1"/>
                </a:solidFill>
              </a:rPr>
              <a:t>blok</a:t>
            </a:r>
            <a:r>
              <a:rPr lang="en-150" sz="1600" dirty="0">
                <a:solidFill>
                  <a:schemeClr val="tx1"/>
                </a:solidFill>
              </a:rPr>
              <a:t> med </a:t>
            </a:r>
            <a:r>
              <a:rPr lang="en-150" sz="1600" dirty="0" err="1">
                <a:solidFill>
                  <a:schemeClr val="tx1"/>
                </a:solidFill>
              </a:rPr>
              <a:t>størrelse</a:t>
            </a:r>
            <a:r>
              <a:rPr lang="en-150" sz="1600" dirty="0">
                <a:solidFill>
                  <a:schemeClr val="tx1"/>
                </a:solidFill>
              </a:rPr>
              <a:t> 32 byte </a:t>
            </a:r>
            <a:r>
              <a:rPr lang="en-150" sz="1600" dirty="0" err="1">
                <a:solidFill>
                  <a:schemeClr val="tx1"/>
                </a:solidFill>
              </a:rPr>
              <a:t>fylder</a:t>
            </a:r>
            <a:r>
              <a:rPr lang="en-150" sz="1600" dirty="0">
                <a:solidFill>
                  <a:schemeClr val="tx1"/>
                </a:solidFill>
              </a:rPr>
              <a:t> </a:t>
            </a:r>
            <a:r>
              <a:rPr lang="en-150" sz="1600" dirty="0" err="1">
                <a:solidFill>
                  <a:schemeClr val="tx1"/>
                </a:solidFill>
              </a:rPr>
              <a:t>altså</a:t>
            </a:r>
            <a:r>
              <a:rPr lang="en-150" sz="1600" dirty="0">
                <a:solidFill>
                  <a:schemeClr val="tx1"/>
                </a:solidFill>
              </a:rPr>
              <a:t> 32 byte/ 4 bytes/</a:t>
            </a:r>
            <a:r>
              <a:rPr lang="en-150" sz="1600" dirty="0" err="1">
                <a:solidFill>
                  <a:schemeClr val="tx1"/>
                </a:solidFill>
              </a:rPr>
              <a:t>række</a:t>
            </a:r>
            <a:r>
              <a:rPr lang="en-150" sz="1600" dirty="0">
                <a:solidFill>
                  <a:schemeClr val="tx1"/>
                </a:solidFill>
              </a:rPr>
              <a:t> = 8 </a:t>
            </a:r>
            <a:r>
              <a:rPr lang="en-150" sz="1600" dirty="0" err="1">
                <a:solidFill>
                  <a:schemeClr val="tx1"/>
                </a:solidFill>
              </a:rPr>
              <a:t>rækker</a:t>
            </a:r>
            <a:endParaRPr lang="da-DK" sz="1600" dirty="0" err="1">
              <a:solidFill>
                <a:schemeClr val="tx1"/>
              </a:solidFill>
            </a:endParaRPr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69596D91-C1A8-E79B-B62A-7F6211124EBC}"/>
              </a:ext>
            </a:extLst>
          </p:cNvPr>
          <p:cNvCxnSpPr>
            <a:cxnSpLocks/>
            <a:stCxn id="8" idx="1"/>
            <a:endCxn id="12" idx="6"/>
          </p:cNvCxnSpPr>
          <p:nvPr/>
        </p:nvCxnSpPr>
        <p:spPr>
          <a:xfrm flipH="1">
            <a:off x="4142913" y="6098256"/>
            <a:ext cx="3855868" cy="426744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AA816456-F875-3AC4-9AC4-8A170E299C99}"/>
              </a:ext>
            </a:extLst>
          </p:cNvPr>
          <p:cNvSpPr/>
          <p:nvPr/>
        </p:nvSpPr>
        <p:spPr>
          <a:xfrm>
            <a:off x="2802385" y="6272312"/>
            <a:ext cx="1340528" cy="505376"/>
          </a:xfrm>
          <a:prstGeom prst="ellipse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endParaRPr lang="da-DK" sz="2400" dirty="0" err="1">
              <a:solidFill>
                <a:schemeClr val="bg1"/>
              </a:solidFill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278A2A0F-91E0-E5FF-6917-4109034CC6F1}"/>
              </a:ext>
            </a:extLst>
          </p:cNvPr>
          <p:cNvSpPr/>
          <p:nvPr/>
        </p:nvSpPr>
        <p:spPr>
          <a:xfrm>
            <a:off x="7849342" y="1008183"/>
            <a:ext cx="3869184" cy="8984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en-150" sz="1600" dirty="0">
                <a:solidFill>
                  <a:schemeClr val="tx1"/>
                </a:solidFill>
              </a:rPr>
              <a:t>Payload er det </a:t>
            </a:r>
            <a:r>
              <a:rPr lang="en-150" sz="1600" dirty="0" err="1">
                <a:solidFill>
                  <a:schemeClr val="tx1"/>
                </a:solidFill>
              </a:rPr>
              <a:t>imellem</a:t>
            </a:r>
            <a:r>
              <a:rPr lang="en-150" sz="1600" dirty="0">
                <a:solidFill>
                  <a:schemeClr val="tx1"/>
                </a:solidFill>
              </a:rPr>
              <a:t> header </a:t>
            </a:r>
            <a:r>
              <a:rPr lang="en-150" sz="1600" dirty="0" err="1">
                <a:solidFill>
                  <a:schemeClr val="tx1"/>
                </a:solidFill>
              </a:rPr>
              <a:t>og</a:t>
            </a:r>
            <a:r>
              <a:rPr lang="en-150" sz="1600" dirty="0">
                <a:solidFill>
                  <a:schemeClr val="tx1"/>
                </a:solidFill>
              </a:rPr>
              <a:t> footer.</a:t>
            </a:r>
            <a:br>
              <a:rPr lang="en-150" sz="1600" dirty="0">
                <a:solidFill>
                  <a:schemeClr val="tx1"/>
                </a:solidFill>
              </a:rPr>
            </a:br>
            <a:r>
              <a:rPr lang="en-150" sz="1600" dirty="0" err="1">
                <a:solidFill>
                  <a:schemeClr val="tx1"/>
                </a:solidFill>
              </a:rPr>
              <a:t>Størrelsen</a:t>
            </a:r>
            <a:r>
              <a:rPr lang="en-150" sz="1600" dirty="0">
                <a:solidFill>
                  <a:schemeClr val="tx1"/>
                </a:solidFill>
              </a:rPr>
              <a:t> </a:t>
            </a:r>
            <a:r>
              <a:rPr lang="en-150" sz="1600" dirty="0" err="1">
                <a:solidFill>
                  <a:schemeClr val="tx1"/>
                </a:solidFill>
              </a:rPr>
              <a:t>på</a:t>
            </a:r>
            <a:r>
              <a:rPr lang="en-150" sz="1600" dirty="0">
                <a:solidFill>
                  <a:schemeClr val="tx1"/>
                </a:solidFill>
              </a:rPr>
              <a:t> </a:t>
            </a:r>
            <a:r>
              <a:rPr lang="en-150" sz="1600" dirty="0" err="1">
                <a:solidFill>
                  <a:schemeClr val="tx1"/>
                </a:solidFill>
              </a:rPr>
              <a:t>en</a:t>
            </a:r>
            <a:r>
              <a:rPr lang="en-150" sz="1600" dirty="0">
                <a:solidFill>
                  <a:schemeClr val="tx1"/>
                </a:solidFill>
              </a:rPr>
              <a:t> </a:t>
            </a:r>
            <a:r>
              <a:rPr lang="en-150" sz="1600" dirty="0" err="1">
                <a:solidFill>
                  <a:schemeClr val="tx1"/>
                </a:solidFill>
              </a:rPr>
              <a:t>blok</a:t>
            </a:r>
            <a:r>
              <a:rPr lang="en-150" sz="1600" dirty="0">
                <a:solidFill>
                  <a:schemeClr val="tx1"/>
                </a:solidFill>
              </a:rPr>
              <a:t> er </a:t>
            </a:r>
            <a:r>
              <a:rPr lang="en-150" sz="1600" dirty="0" err="1">
                <a:solidFill>
                  <a:schemeClr val="tx1"/>
                </a:solidFill>
              </a:rPr>
              <a:t>inklusiv</a:t>
            </a:r>
            <a:r>
              <a:rPr lang="en-150" sz="1600" dirty="0">
                <a:solidFill>
                  <a:schemeClr val="tx1"/>
                </a:solidFill>
              </a:rPr>
              <a:t> header </a:t>
            </a:r>
            <a:r>
              <a:rPr lang="en-150" sz="1600" dirty="0" err="1">
                <a:solidFill>
                  <a:schemeClr val="tx1"/>
                </a:solidFill>
              </a:rPr>
              <a:t>og</a:t>
            </a:r>
            <a:r>
              <a:rPr lang="en-150" sz="1600" dirty="0">
                <a:solidFill>
                  <a:schemeClr val="tx1"/>
                </a:solidFill>
              </a:rPr>
              <a:t> footer</a:t>
            </a:r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46DA0B36-66C6-E264-5464-3796F5E102F0}"/>
              </a:ext>
            </a:extLst>
          </p:cNvPr>
          <p:cNvSpPr txBox="1"/>
          <p:nvPr/>
        </p:nvSpPr>
        <p:spPr>
          <a:xfrm>
            <a:off x="8823751" y="2815020"/>
            <a:ext cx="1797670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1600" dirty="0"/>
              <a:t>Payload</a:t>
            </a:r>
            <a:endParaRPr lang="da-DK" sz="1600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Håndskrift 13">
                <a:extLst>
                  <a:ext uri="{FF2B5EF4-FFF2-40B4-BE49-F238E27FC236}">
                    <a16:creationId xmlns:a16="http://schemas.microsoft.com/office/drawing/2014/main" id="{DEBCCA10-1792-F6B3-7C8C-8FE417A080D8}"/>
                  </a:ext>
                </a:extLst>
              </p14:cNvPr>
              <p14:cNvContentPartPr/>
              <p14:nvPr/>
            </p14:nvContentPartPr>
            <p14:xfrm>
              <a:off x="7589765" y="2405548"/>
              <a:ext cx="334080" cy="1087200"/>
            </p14:xfrm>
          </p:contentPart>
        </mc:Choice>
        <mc:Fallback xmlns="">
          <p:pic>
            <p:nvPicPr>
              <p:cNvPr id="14" name="Håndskrift 13">
                <a:extLst>
                  <a:ext uri="{FF2B5EF4-FFF2-40B4-BE49-F238E27FC236}">
                    <a16:creationId xmlns:a16="http://schemas.microsoft.com/office/drawing/2014/main" id="{DEBCCA10-1792-F6B3-7C8C-8FE417A080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72125" y="2387908"/>
                <a:ext cx="369720" cy="11228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kstfelt 14">
            <a:extLst>
              <a:ext uri="{FF2B5EF4-FFF2-40B4-BE49-F238E27FC236}">
                <a16:creationId xmlns:a16="http://schemas.microsoft.com/office/drawing/2014/main" id="{75157AD3-C87C-5F0C-8860-F19E87346579}"/>
              </a:ext>
            </a:extLst>
          </p:cNvPr>
          <p:cNvSpPr txBox="1"/>
          <p:nvPr/>
        </p:nvSpPr>
        <p:spPr>
          <a:xfrm>
            <a:off x="6701437" y="2873334"/>
            <a:ext cx="1797670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600" dirty="0"/>
              <a:t>E</a:t>
            </a:r>
            <a:r>
              <a:rPr lang="en-150" sz="1600" dirty="0"/>
              <a:t>n </a:t>
            </a:r>
            <a:r>
              <a:rPr lang="en-150" sz="1600" dirty="0" err="1"/>
              <a:t>blok</a:t>
            </a:r>
            <a:endParaRPr lang="da-DK" sz="16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809334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160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Nu 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realloc</a:t>
            </a:r>
            <a:r>
              <a:rPr lang="en-150" sz="1600" dirty="0"/>
              <a:t>(0x500c000, 12):</a:t>
            </a:r>
          </a:p>
          <a:p>
            <a:pPr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Hvad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der </a:t>
            </a:r>
            <a:r>
              <a:rPr lang="en-150" sz="1600" dirty="0" err="1"/>
              <a:t>stå</a:t>
            </a:r>
            <a:r>
              <a:rPr lang="en-150" sz="1600" dirty="0"/>
              <a:t> her?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Header/footer </a:t>
            </a:r>
            <a:r>
              <a:rPr lang="en-150" sz="1600" dirty="0" err="1"/>
              <a:t>i</a:t>
            </a:r>
            <a:r>
              <a:rPr lang="en-150" sz="1600" dirty="0"/>
              <a:t> bin: 0001 0001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53075" y="5085119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075" y="4977479"/>
                <a:ext cx="75888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7E6E81A3-51A5-8996-0699-1E83967CE8B2}"/>
              </a:ext>
            </a:extLst>
          </p:cNvPr>
          <p:cNvSpPr/>
          <p:nvPr/>
        </p:nvSpPr>
        <p:spPr>
          <a:xfrm>
            <a:off x="10068850" y="5269117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0x23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C891B188-6AF2-0016-C185-BD2FA9C2D437}"/>
              </a:ext>
            </a:extLst>
          </p:cNvPr>
          <p:cNvSpPr/>
          <p:nvPr/>
        </p:nvSpPr>
        <p:spPr>
          <a:xfrm>
            <a:off x="10068850" y="2600848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0x23</a:t>
            </a:r>
            <a:endParaRPr lang="da-DK" dirty="0" err="1">
              <a:solidFill>
                <a:schemeClr val="tx1"/>
              </a:solidFill>
            </a:endParaRPr>
          </a:p>
        </p:txBody>
      </p:sp>
      <p:cxnSp>
        <p:nvCxnSpPr>
          <p:cNvPr id="31" name="Lige pilforbindelse 30">
            <a:extLst>
              <a:ext uri="{FF2B5EF4-FFF2-40B4-BE49-F238E27FC236}">
                <a16:creationId xmlns:a16="http://schemas.microsoft.com/office/drawing/2014/main" id="{21E20CC8-09E4-4684-813C-5FD2168ED42C}"/>
              </a:ext>
            </a:extLst>
          </p:cNvPr>
          <p:cNvCxnSpPr>
            <a:cxnSpLocks/>
          </p:cNvCxnSpPr>
          <p:nvPr/>
        </p:nvCxnSpPr>
        <p:spPr>
          <a:xfrm flipV="1">
            <a:off x="2698812" y="1216241"/>
            <a:ext cx="7194319" cy="692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Lige pilforbindelse 31">
            <a:extLst>
              <a:ext uri="{FF2B5EF4-FFF2-40B4-BE49-F238E27FC236}">
                <a16:creationId xmlns:a16="http://schemas.microsoft.com/office/drawing/2014/main" id="{700578F7-C992-2E7D-5EBE-7E345B6A1DA7}"/>
              </a:ext>
            </a:extLst>
          </p:cNvPr>
          <p:cNvCxnSpPr>
            <a:cxnSpLocks/>
          </p:cNvCxnSpPr>
          <p:nvPr/>
        </p:nvCxnSpPr>
        <p:spPr>
          <a:xfrm>
            <a:off x="2698812" y="1872706"/>
            <a:ext cx="7194319" cy="597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ktangel 29">
            <a:extLst>
              <a:ext uri="{FF2B5EF4-FFF2-40B4-BE49-F238E27FC236}">
                <a16:creationId xmlns:a16="http://schemas.microsoft.com/office/drawing/2014/main" id="{E1930C10-311B-4853-CAF8-29E9FB03EFBF}"/>
              </a:ext>
            </a:extLst>
          </p:cNvPr>
          <p:cNvSpPr/>
          <p:nvPr/>
        </p:nvSpPr>
        <p:spPr>
          <a:xfrm>
            <a:off x="10015256" y="4158304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1B3E3F52-79BF-1A21-CAA2-1B3959D5F20A}"/>
              </a:ext>
            </a:extLst>
          </p:cNvPr>
          <p:cNvSpPr/>
          <p:nvPr/>
        </p:nvSpPr>
        <p:spPr>
          <a:xfrm>
            <a:off x="9976784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11472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161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270843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Nu 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realloc</a:t>
            </a:r>
            <a:r>
              <a:rPr lang="en-150" sz="1600" dirty="0"/>
              <a:t>(0x500c000, 12):</a:t>
            </a:r>
          </a:p>
          <a:p>
            <a:pPr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Hvad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der </a:t>
            </a:r>
            <a:r>
              <a:rPr lang="en-150" sz="1600" dirty="0" err="1"/>
              <a:t>stå</a:t>
            </a:r>
            <a:r>
              <a:rPr lang="en-150" sz="1600" dirty="0"/>
              <a:t> her?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Header/footer </a:t>
            </a:r>
            <a:r>
              <a:rPr lang="en-150" sz="1600" dirty="0" err="1"/>
              <a:t>i</a:t>
            </a:r>
            <a:r>
              <a:rPr lang="en-150" sz="1600" dirty="0"/>
              <a:t> bin: 0001 0001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Siden</a:t>
            </a:r>
            <a:r>
              <a:rPr lang="en-150" sz="1600" dirty="0"/>
              <a:t>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nu er </a:t>
            </a:r>
            <a:r>
              <a:rPr lang="en-150" sz="1600" dirty="0" err="1"/>
              <a:t>allokeret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vi lave om: 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0001 00</a:t>
            </a:r>
            <a:r>
              <a:rPr lang="en-150" sz="1600" b="1" dirty="0"/>
              <a:t>1</a:t>
            </a:r>
            <a:r>
              <a:rPr lang="en-150" sz="1600" dirty="0"/>
              <a:t>1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53075" y="5085119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075" y="4977479"/>
                <a:ext cx="75888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7E6E81A3-51A5-8996-0699-1E83967CE8B2}"/>
              </a:ext>
            </a:extLst>
          </p:cNvPr>
          <p:cNvSpPr/>
          <p:nvPr/>
        </p:nvSpPr>
        <p:spPr>
          <a:xfrm>
            <a:off x="10068850" y="5269117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0x23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C891B188-6AF2-0016-C185-BD2FA9C2D437}"/>
              </a:ext>
            </a:extLst>
          </p:cNvPr>
          <p:cNvSpPr/>
          <p:nvPr/>
        </p:nvSpPr>
        <p:spPr>
          <a:xfrm>
            <a:off x="10068850" y="2600848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0x23</a:t>
            </a:r>
            <a:endParaRPr lang="da-DK" dirty="0" err="1">
              <a:solidFill>
                <a:schemeClr val="tx1"/>
              </a:solidFill>
            </a:endParaRPr>
          </a:p>
        </p:txBody>
      </p:sp>
      <p:cxnSp>
        <p:nvCxnSpPr>
          <p:cNvPr id="31" name="Lige pilforbindelse 30">
            <a:extLst>
              <a:ext uri="{FF2B5EF4-FFF2-40B4-BE49-F238E27FC236}">
                <a16:creationId xmlns:a16="http://schemas.microsoft.com/office/drawing/2014/main" id="{21E20CC8-09E4-4684-813C-5FD2168ED42C}"/>
              </a:ext>
            </a:extLst>
          </p:cNvPr>
          <p:cNvCxnSpPr>
            <a:cxnSpLocks/>
          </p:cNvCxnSpPr>
          <p:nvPr/>
        </p:nvCxnSpPr>
        <p:spPr>
          <a:xfrm flipV="1">
            <a:off x="2698812" y="1216241"/>
            <a:ext cx="7194319" cy="692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Lige pilforbindelse 31">
            <a:extLst>
              <a:ext uri="{FF2B5EF4-FFF2-40B4-BE49-F238E27FC236}">
                <a16:creationId xmlns:a16="http://schemas.microsoft.com/office/drawing/2014/main" id="{700578F7-C992-2E7D-5EBE-7E345B6A1DA7}"/>
              </a:ext>
            </a:extLst>
          </p:cNvPr>
          <p:cNvCxnSpPr>
            <a:cxnSpLocks/>
          </p:cNvCxnSpPr>
          <p:nvPr/>
        </p:nvCxnSpPr>
        <p:spPr>
          <a:xfrm>
            <a:off x="2698812" y="1872706"/>
            <a:ext cx="7194319" cy="597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ktangel 29">
            <a:extLst>
              <a:ext uri="{FF2B5EF4-FFF2-40B4-BE49-F238E27FC236}">
                <a16:creationId xmlns:a16="http://schemas.microsoft.com/office/drawing/2014/main" id="{E1930C10-311B-4853-CAF8-29E9FB03EFBF}"/>
              </a:ext>
            </a:extLst>
          </p:cNvPr>
          <p:cNvSpPr/>
          <p:nvPr/>
        </p:nvSpPr>
        <p:spPr>
          <a:xfrm>
            <a:off x="10015256" y="4158304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1B3E3F52-79BF-1A21-CAA2-1B3959D5F20A}"/>
              </a:ext>
            </a:extLst>
          </p:cNvPr>
          <p:cNvSpPr/>
          <p:nvPr/>
        </p:nvSpPr>
        <p:spPr>
          <a:xfrm>
            <a:off x="9976784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82639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D0EB-25E5-E6AA-4133-F8CA8DD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Eksamen</a:t>
            </a:r>
            <a:r>
              <a:rPr lang="en-150" dirty="0"/>
              <a:t> 2020-21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469419-0EAA-6335-2B13-4BF0AF9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F5570F-0EBE-6E18-F27F-305AF6C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162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C62F65-BB3B-D63A-1CEB-3839E9D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57" y="718851"/>
            <a:ext cx="7447679" cy="60534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E0578C5-2DF8-4C81-DB7A-EDA5D2029E9B}"/>
              </a:ext>
            </a:extLst>
          </p:cNvPr>
          <p:cNvSpPr txBox="1"/>
          <p:nvPr/>
        </p:nvSpPr>
        <p:spPr>
          <a:xfrm>
            <a:off x="588964" y="1322772"/>
            <a:ext cx="4506819" cy="320087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Nu 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realloc</a:t>
            </a:r>
            <a:r>
              <a:rPr lang="en-150" sz="1600" dirty="0"/>
              <a:t>(0x500c000, 12):</a:t>
            </a:r>
          </a:p>
          <a:p>
            <a:pPr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Hvad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der </a:t>
            </a:r>
            <a:r>
              <a:rPr lang="en-150" sz="1600" dirty="0" err="1"/>
              <a:t>stå</a:t>
            </a:r>
            <a:r>
              <a:rPr lang="en-150" sz="1600" dirty="0"/>
              <a:t> her?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Header/footer </a:t>
            </a:r>
            <a:r>
              <a:rPr lang="en-150" sz="1600" dirty="0" err="1"/>
              <a:t>i</a:t>
            </a:r>
            <a:r>
              <a:rPr lang="en-150" sz="1600" dirty="0"/>
              <a:t> bin: 0001 0001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Siden</a:t>
            </a:r>
            <a:r>
              <a:rPr lang="en-150" sz="1600" dirty="0"/>
              <a:t>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nu er </a:t>
            </a:r>
            <a:r>
              <a:rPr lang="en-150" sz="1600" dirty="0" err="1"/>
              <a:t>allokeret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vi lave om: 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0001 00</a:t>
            </a:r>
            <a:r>
              <a:rPr lang="en-150" sz="1600" b="1" dirty="0"/>
              <a:t>1</a:t>
            </a:r>
            <a:r>
              <a:rPr lang="en-150" sz="1600" dirty="0"/>
              <a:t>1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I hex: 0x13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14:cNvPr>
              <p14:cNvContentPartPr/>
              <p14:nvPr/>
            </p14:nvContentPartPr>
            <p14:xfrm>
              <a:off x="5353075" y="5085119"/>
              <a:ext cx="651240" cy="4644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594A710-7BE4-3842-244A-D181C4F02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075" y="4977479"/>
                <a:ext cx="75888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CFC6580A-1D19-FA37-3BBD-A104700C8DA7}"/>
              </a:ext>
            </a:extLst>
          </p:cNvPr>
          <p:cNvSpPr/>
          <p:nvPr/>
        </p:nvSpPr>
        <p:spPr>
          <a:xfrm>
            <a:off x="7972148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C0C67D5-4B64-E306-FBF9-528A3E1FA936}"/>
              </a:ext>
            </a:extLst>
          </p:cNvPr>
          <p:cNvSpPr/>
          <p:nvPr/>
        </p:nvSpPr>
        <p:spPr>
          <a:xfrm>
            <a:off x="7986032" y="2698200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E19A12-1884-A355-7BF0-CED6F9165071}"/>
              </a:ext>
            </a:extLst>
          </p:cNvPr>
          <p:cNvSpPr/>
          <p:nvPr/>
        </p:nvSpPr>
        <p:spPr>
          <a:xfrm>
            <a:off x="7986032" y="2264117"/>
            <a:ext cx="1012054" cy="2059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AE27E44-6DA0-DC43-C6B0-450A557A287A}"/>
              </a:ext>
            </a:extLst>
          </p:cNvPr>
          <p:cNvSpPr/>
          <p:nvPr/>
        </p:nvSpPr>
        <p:spPr>
          <a:xfrm>
            <a:off x="7935421" y="1047571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0x11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2173E5-6954-CDC0-5C55-37D7A1C25823}"/>
              </a:ext>
            </a:extLst>
          </p:cNvPr>
          <p:cNvSpPr/>
          <p:nvPr/>
        </p:nvSpPr>
        <p:spPr>
          <a:xfrm>
            <a:off x="7935421" y="4123281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5F95AA03-5F5A-1871-4311-A1AF75793D4C}"/>
              </a:ext>
            </a:extLst>
          </p:cNvPr>
          <p:cNvSpPr/>
          <p:nvPr/>
        </p:nvSpPr>
        <p:spPr>
          <a:xfrm>
            <a:off x="7935421" y="5224724"/>
            <a:ext cx="1012054" cy="300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7E6E81A3-51A5-8996-0699-1E83967CE8B2}"/>
              </a:ext>
            </a:extLst>
          </p:cNvPr>
          <p:cNvSpPr/>
          <p:nvPr/>
        </p:nvSpPr>
        <p:spPr>
          <a:xfrm>
            <a:off x="10068850" y="5269117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0x23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C891B188-6AF2-0016-C185-BD2FA9C2D437}"/>
              </a:ext>
            </a:extLst>
          </p:cNvPr>
          <p:cNvSpPr/>
          <p:nvPr/>
        </p:nvSpPr>
        <p:spPr>
          <a:xfrm>
            <a:off x="10068850" y="2600848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0x23</a:t>
            </a:r>
            <a:endParaRPr lang="da-DK" dirty="0" err="1">
              <a:solidFill>
                <a:schemeClr val="tx1"/>
              </a:solidFill>
            </a:endParaRPr>
          </a:p>
        </p:txBody>
      </p:sp>
      <p:cxnSp>
        <p:nvCxnSpPr>
          <p:cNvPr id="31" name="Lige pilforbindelse 30">
            <a:extLst>
              <a:ext uri="{FF2B5EF4-FFF2-40B4-BE49-F238E27FC236}">
                <a16:creationId xmlns:a16="http://schemas.microsoft.com/office/drawing/2014/main" id="{21E20CC8-09E4-4684-813C-5FD2168ED42C}"/>
              </a:ext>
            </a:extLst>
          </p:cNvPr>
          <p:cNvCxnSpPr>
            <a:cxnSpLocks/>
          </p:cNvCxnSpPr>
          <p:nvPr/>
        </p:nvCxnSpPr>
        <p:spPr>
          <a:xfrm flipV="1">
            <a:off x="2698812" y="1216241"/>
            <a:ext cx="7194319" cy="692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Lige pilforbindelse 31">
            <a:extLst>
              <a:ext uri="{FF2B5EF4-FFF2-40B4-BE49-F238E27FC236}">
                <a16:creationId xmlns:a16="http://schemas.microsoft.com/office/drawing/2014/main" id="{700578F7-C992-2E7D-5EBE-7E345B6A1DA7}"/>
              </a:ext>
            </a:extLst>
          </p:cNvPr>
          <p:cNvCxnSpPr>
            <a:cxnSpLocks/>
          </p:cNvCxnSpPr>
          <p:nvPr/>
        </p:nvCxnSpPr>
        <p:spPr>
          <a:xfrm>
            <a:off x="2698812" y="1872706"/>
            <a:ext cx="7194319" cy="597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ktangel 29">
            <a:extLst>
              <a:ext uri="{FF2B5EF4-FFF2-40B4-BE49-F238E27FC236}">
                <a16:creationId xmlns:a16="http://schemas.microsoft.com/office/drawing/2014/main" id="{E1930C10-311B-4853-CAF8-29E9FB03EFBF}"/>
              </a:ext>
            </a:extLst>
          </p:cNvPr>
          <p:cNvSpPr/>
          <p:nvPr/>
        </p:nvSpPr>
        <p:spPr>
          <a:xfrm>
            <a:off x="10015256" y="4158304"/>
            <a:ext cx="1012054" cy="2646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1B3E3F52-79BF-1A21-CAA2-1B3959D5F20A}"/>
              </a:ext>
            </a:extLst>
          </p:cNvPr>
          <p:cNvSpPr/>
          <p:nvPr/>
        </p:nvSpPr>
        <p:spPr>
          <a:xfrm>
            <a:off x="9976784" y="3799643"/>
            <a:ext cx="1012054" cy="178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0x12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32716D84-4F9A-6AE9-8AA9-A606D1730A64}"/>
              </a:ext>
            </a:extLst>
          </p:cNvPr>
          <p:cNvSpPr/>
          <p:nvPr/>
        </p:nvSpPr>
        <p:spPr>
          <a:xfrm>
            <a:off x="9976784" y="1029815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442CDEF0-1DF2-D347-A111-DABEB0F6F793}"/>
              </a:ext>
            </a:extLst>
          </p:cNvPr>
          <p:cNvSpPr/>
          <p:nvPr/>
        </p:nvSpPr>
        <p:spPr>
          <a:xfrm>
            <a:off x="10009628" y="2198307"/>
            <a:ext cx="1012054" cy="2932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150" dirty="0">
                <a:solidFill>
                  <a:schemeClr val="tx1"/>
                </a:solidFill>
              </a:rPr>
              <a:t>0x13</a:t>
            </a:r>
            <a:endParaRPr lang="da-DK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38087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E31FAA-6F36-9100-8ACB-51A349DB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2175-E74F-4ED4-A255-B10B097BF29E}" type="datetime1">
              <a:rPr lang="da-DK" smtClean="0"/>
              <a:pPr/>
              <a:t>11-01-2023</a:t>
            </a:fld>
            <a:endParaRPr lang="da-DK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7C490C-7CAF-5B7A-777E-3DFE004E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tabLst/>
            </a:pPr>
            <a:r>
              <a:rPr lang="da-DK" sz="9600" b="1" spc="60" baseline="0" dirty="0">
                <a:solidFill>
                  <a:schemeClr val="bg1"/>
                </a:solidFill>
                <a:latin typeface="Microsoft New Tai Lue"/>
              </a:rPr>
              <a:t>Spørgsmål </a:t>
            </a:r>
            <a:r>
              <a:rPr lang="da-DK" sz="9600" b="0" spc="60" baseline="0" dirty="0">
                <a:solidFill>
                  <a:schemeClr val="bg1"/>
                </a:solidFill>
                <a:latin typeface="Microsoft New Tai Lue"/>
              </a:rPr>
              <a:t>&amp; </a:t>
            </a:r>
            <a:br>
              <a:rPr lang="da-DK" sz="9600" b="0" spc="60" baseline="0" dirty="0">
                <a:solidFill>
                  <a:schemeClr val="bg1"/>
                </a:solidFill>
                <a:latin typeface="Microsoft New Tai Lue"/>
              </a:rPr>
            </a:br>
            <a:r>
              <a:rPr lang="da-DK" sz="9600" b="0" spc="60" baseline="0" dirty="0">
                <a:solidFill>
                  <a:schemeClr val="bg1"/>
                </a:solidFill>
                <a:latin typeface="Microsoft New Tai Lue"/>
              </a:rPr>
              <a:t>kommentarer?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3AE76-1745-AB53-5911-086EB4A0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pPr/>
              <a:t>163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38118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17276-4722-2D37-4CA0-344D2125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Godt</a:t>
            </a:r>
            <a:r>
              <a:rPr lang="en-150" dirty="0"/>
              <a:t> at vide </a:t>
            </a:r>
            <a:r>
              <a:rPr lang="en-150" dirty="0" err="1"/>
              <a:t>inden</a:t>
            </a:r>
            <a:r>
              <a:rPr lang="en-150" dirty="0"/>
              <a:t> vi </a:t>
            </a:r>
            <a:r>
              <a:rPr lang="en-150" dirty="0" err="1"/>
              <a:t>går</a:t>
            </a:r>
            <a:r>
              <a:rPr lang="en-150" dirty="0"/>
              <a:t> </a:t>
            </a:r>
            <a:r>
              <a:rPr lang="en-150" dirty="0" err="1"/>
              <a:t>i</a:t>
            </a:r>
            <a:r>
              <a:rPr lang="en-150" dirty="0"/>
              <a:t> gang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268110-3E6A-A152-0DFD-2A7D01812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For at </a:t>
            </a:r>
            <a:r>
              <a:rPr lang="en-150" dirty="0" err="1"/>
              <a:t>løse</a:t>
            </a:r>
            <a:r>
              <a:rPr lang="en-150" dirty="0"/>
              <a:t> </a:t>
            </a:r>
            <a:r>
              <a:rPr lang="en-150" dirty="0" err="1"/>
              <a:t>denne</a:t>
            </a:r>
            <a:r>
              <a:rPr lang="en-150" dirty="0"/>
              <a:t> </a:t>
            </a:r>
            <a:r>
              <a:rPr lang="en-150" dirty="0" err="1"/>
              <a:t>typeopgave</a:t>
            </a:r>
            <a:r>
              <a:rPr lang="en-150" dirty="0"/>
              <a:t> er der 4 ting vi </a:t>
            </a:r>
            <a:r>
              <a:rPr lang="en-150" dirty="0" err="1"/>
              <a:t>skal</a:t>
            </a:r>
            <a:r>
              <a:rPr lang="en-150" dirty="0"/>
              <a:t> </a:t>
            </a:r>
            <a:r>
              <a:rPr lang="en-150" dirty="0" err="1"/>
              <a:t>finde</a:t>
            </a:r>
            <a:r>
              <a:rPr lang="en-150" dirty="0"/>
              <a:t> </a:t>
            </a:r>
            <a:r>
              <a:rPr lang="en-150" dirty="0" err="1"/>
              <a:t>ud</a:t>
            </a:r>
            <a:r>
              <a:rPr lang="en-150" dirty="0"/>
              <a:t> </a:t>
            </a:r>
            <a:r>
              <a:rPr lang="en-150" dirty="0" err="1"/>
              <a:t>af</a:t>
            </a:r>
            <a:r>
              <a:rPr lang="en-150" dirty="0"/>
              <a:t>: 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E45BD2-0185-8082-40ED-C65326A0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0EF575E-5D9F-07C3-BDED-BA6F7D8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91697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17276-4722-2D37-4CA0-344D2125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Godt</a:t>
            </a:r>
            <a:r>
              <a:rPr lang="en-150" dirty="0"/>
              <a:t> at vide </a:t>
            </a:r>
            <a:r>
              <a:rPr lang="en-150" dirty="0" err="1"/>
              <a:t>inden</a:t>
            </a:r>
            <a:r>
              <a:rPr lang="en-150" dirty="0"/>
              <a:t> vi </a:t>
            </a:r>
            <a:r>
              <a:rPr lang="en-150" dirty="0" err="1"/>
              <a:t>går</a:t>
            </a:r>
            <a:r>
              <a:rPr lang="en-150" dirty="0"/>
              <a:t> </a:t>
            </a:r>
            <a:r>
              <a:rPr lang="en-150" dirty="0" err="1"/>
              <a:t>i</a:t>
            </a:r>
            <a:r>
              <a:rPr lang="en-150" dirty="0"/>
              <a:t> gang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268110-3E6A-A152-0DFD-2A7D01812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For at </a:t>
            </a:r>
            <a:r>
              <a:rPr lang="en-150" dirty="0" err="1"/>
              <a:t>løse</a:t>
            </a:r>
            <a:r>
              <a:rPr lang="en-150" dirty="0"/>
              <a:t> </a:t>
            </a:r>
            <a:r>
              <a:rPr lang="en-150" dirty="0" err="1"/>
              <a:t>denne</a:t>
            </a:r>
            <a:r>
              <a:rPr lang="en-150" dirty="0"/>
              <a:t> </a:t>
            </a:r>
            <a:r>
              <a:rPr lang="en-150" dirty="0" err="1"/>
              <a:t>typeopgave</a:t>
            </a:r>
            <a:r>
              <a:rPr lang="en-150" dirty="0"/>
              <a:t> er der 4 ting vi </a:t>
            </a:r>
            <a:r>
              <a:rPr lang="en-150" dirty="0" err="1"/>
              <a:t>skal</a:t>
            </a:r>
            <a:r>
              <a:rPr lang="en-150" dirty="0"/>
              <a:t> </a:t>
            </a:r>
            <a:r>
              <a:rPr lang="en-150" dirty="0" err="1"/>
              <a:t>finde</a:t>
            </a:r>
            <a:r>
              <a:rPr lang="en-150" dirty="0"/>
              <a:t> </a:t>
            </a:r>
            <a:r>
              <a:rPr lang="en-150" dirty="0" err="1"/>
              <a:t>ud</a:t>
            </a:r>
            <a:r>
              <a:rPr lang="en-150" dirty="0"/>
              <a:t> </a:t>
            </a:r>
            <a:r>
              <a:rPr lang="en-150" dirty="0" err="1"/>
              <a:t>af</a:t>
            </a:r>
            <a:r>
              <a:rPr lang="en-150" dirty="0"/>
              <a:t>:</a:t>
            </a:r>
          </a:p>
          <a:p>
            <a:pPr marL="816338" lvl="1" indent="-457200">
              <a:buFont typeface="+mj-lt"/>
              <a:buAutoNum type="arabicPeriod"/>
            </a:pPr>
            <a:r>
              <a:rPr lang="en-150" dirty="0" err="1"/>
              <a:t>Hvor</a:t>
            </a:r>
            <a:r>
              <a:rPr lang="en-150" dirty="0"/>
              <a:t> er </a:t>
            </a:r>
            <a:r>
              <a:rPr lang="en-150" dirty="0" err="1"/>
              <a:t>headeren</a:t>
            </a:r>
            <a:r>
              <a:rPr lang="en-150" dirty="0"/>
              <a:t> </a:t>
            </a:r>
            <a:r>
              <a:rPr lang="en-150" dirty="0" err="1"/>
              <a:t>og</a:t>
            </a:r>
            <a:r>
              <a:rPr lang="en-150" dirty="0"/>
              <a:t> </a:t>
            </a:r>
            <a:r>
              <a:rPr lang="en-150" dirty="0" err="1"/>
              <a:t>footeren</a:t>
            </a:r>
            <a:r>
              <a:rPr lang="en-150" dirty="0"/>
              <a:t> </a:t>
            </a:r>
            <a:r>
              <a:rPr lang="en-150" dirty="0" err="1"/>
              <a:t>til</a:t>
            </a:r>
            <a:r>
              <a:rPr lang="en-150" dirty="0"/>
              <a:t> </a:t>
            </a:r>
            <a:r>
              <a:rPr lang="en-150" dirty="0" err="1"/>
              <a:t>denne</a:t>
            </a:r>
            <a:r>
              <a:rPr lang="en-150" dirty="0"/>
              <a:t> </a:t>
            </a:r>
            <a:r>
              <a:rPr lang="en-150" dirty="0" err="1"/>
              <a:t>blok</a:t>
            </a:r>
            <a:r>
              <a:rPr lang="en-150" dirty="0"/>
              <a:t>? </a:t>
            </a:r>
          </a:p>
          <a:p>
            <a:pPr marL="359138" lvl="1" indent="0">
              <a:buNone/>
            </a:pPr>
            <a:endParaRPr lang="en-15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E45BD2-0185-8082-40ED-C65326A0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0EF575E-5D9F-07C3-BDED-BA6F7D8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9730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17276-4722-2D37-4CA0-344D2125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Godt</a:t>
            </a:r>
            <a:r>
              <a:rPr lang="en-150" dirty="0"/>
              <a:t> at vide </a:t>
            </a:r>
            <a:r>
              <a:rPr lang="en-150" dirty="0" err="1"/>
              <a:t>inden</a:t>
            </a:r>
            <a:r>
              <a:rPr lang="en-150" dirty="0"/>
              <a:t> vi </a:t>
            </a:r>
            <a:r>
              <a:rPr lang="en-150" dirty="0" err="1"/>
              <a:t>går</a:t>
            </a:r>
            <a:r>
              <a:rPr lang="en-150" dirty="0"/>
              <a:t> </a:t>
            </a:r>
            <a:r>
              <a:rPr lang="en-150" dirty="0" err="1"/>
              <a:t>i</a:t>
            </a:r>
            <a:r>
              <a:rPr lang="en-150" dirty="0"/>
              <a:t> gang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268110-3E6A-A152-0DFD-2A7D01812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For at </a:t>
            </a:r>
            <a:r>
              <a:rPr lang="en-150" dirty="0" err="1"/>
              <a:t>løse</a:t>
            </a:r>
            <a:r>
              <a:rPr lang="en-150" dirty="0"/>
              <a:t> </a:t>
            </a:r>
            <a:r>
              <a:rPr lang="en-150" dirty="0" err="1"/>
              <a:t>denne</a:t>
            </a:r>
            <a:r>
              <a:rPr lang="en-150" dirty="0"/>
              <a:t> </a:t>
            </a:r>
            <a:r>
              <a:rPr lang="en-150" dirty="0" err="1"/>
              <a:t>typeopgave</a:t>
            </a:r>
            <a:r>
              <a:rPr lang="en-150" dirty="0"/>
              <a:t> er der 4 ting vi </a:t>
            </a:r>
            <a:r>
              <a:rPr lang="en-150" dirty="0" err="1"/>
              <a:t>skal</a:t>
            </a:r>
            <a:r>
              <a:rPr lang="en-150" dirty="0"/>
              <a:t> </a:t>
            </a:r>
            <a:r>
              <a:rPr lang="en-150" dirty="0" err="1"/>
              <a:t>finde</a:t>
            </a:r>
            <a:r>
              <a:rPr lang="en-150" dirty="0"/>
              <a:t> </a:t>
            </a:r>
            <a:r>
              <a:rPr lang="en-150" dirty="0" err="1"/>
              <a:t>ud</a:t>
            </a:r>
            <a:r>
              <a:rPr lang="en-150" dirty="0"/>
              <a:t> </a:t>
            </a:r>
            <a:r>
              <a:rPr lang="en-150" dirty="0" err="1"/>
              <a:t>af</a:t>
            </a:r>
            <a:r>
              <a:rPr lang="en-150" dirty="0"/>
              <a:t>:</a:t>
            </a:r>
          </a:p>
          <a:p>
            <a:pPr marL="816338" lvl="1" indent="-457200">
              <a:buFont typeface="+mj-lt"/>
              <a:buAutoNum type="arabicPeriod"/>
            </a:pPr>
            <a:r>
              <a:rPr lang="en-150" dirty="0" err="1"/>
              <a:t>Hvor</a:t>
            </a:r>
            <a:r>
              <a:rPr lang="en-150" dirty="0"/>
              <a:t> er </a:t>
            </a:r>
            <a:r>
              <a:rPr lang="en-150" dirty="0" err="1"/>
              <a:t>headeren</a:t>
            </a:r>
            <a:r>
              <a:rPr lang="en-150" dirty="0"/>
              <a:t> </a:t>
            </a:r>
            <a:r>
              <a:rPr lang="en-150" dirty="0" err="1"/>
              <a:t>og</a:t>
            </a:r>
            <a:r>
              <a:rPr lang="en-150" dirty="0"/>
              <a:t> </a:t>
            </a:r>
            <a:r>
              <a:rPr lang="en-150" dirty="0" err="1"/>
              <a:t>footeren</a:t>
            </a:r>
            <a:r>
              <a:rPr lang="en-150" dirty="0"/>
              <a:t> </a:t>
            </a:r>
            <a:r>
              <a:rPr lang="en-150" dirty="0" err="1"/>
              <a:t>til</a:t>
            </a:r>
            <a:r>
              <a:rPr lang="en-150" dirty="0"/>
              <a:t> </a:t>
            </a:r>
            <a:r>
              <a:rPr lang="en-150" dirty="0" err="1"/>
              <a:t>denne</a:t>
            </a:r>
            <a:r>
              <a:rPr lang="en-150" dirty="0"/>
              <a:t> </a:t>
            </a:r>
            <a:r>
              <a:rPr lang="en-150" dirty="0" err="1"/>
              <a:t>blok</a:t>
            </a:r>
            <a:r>
              <a:rPr lang="en-150" dirty="0"/>
              <a:t>?</a:t>
            </a:r>
          </a:p>
          <a:p>
            <a:pPr marL="816338" lvl="1" indent="-457200">
              <a:buFont typeface="+mj-lt"/>
              <a:buAutoNum type="arabicPeriod"/>
            </a:pPr>
            <a:r>
              <a:rPr lang="en-150" dirty="0" err="1"/>
              <a:t>Hvad</a:t>
            </a:r>
            <a:r>
              <a:rPr lang="en-150" dirty="0"/>
              <a:t> er </a:t>
            </a:r>
            <a:r>
              <a:rPr lang="en-150" dirty="0" err="1"/>
              <a:t>headeren</a:t>
            </a:r>
            <a:r>
              <a:rPr lang="en-150" dirty="0"/>
              <a:t>/</a:t>
            </a:r>
            <a:r>
              <a:rPr lang="en-150" dirty="0" err="1"/>
              <a:t>footerens</a:t>
            </a:r>
            <a:r>
              <a:rPr lang="en-150" dirty="0"/>
              <a:t> </a:t>
            </a:r>
            <a:r>
              <a:rPr lang="en-150" dirty="0" err="1"/>
              <a:t>værdi</a:t>
            </a:r>
            <a:r>
              <a:rPr lang="en-150" dirty="0"/>
              <a:t> </a:t>
            </a:r>
            <a:r>
              <a:rPr lang="en-150" dirty="0" err="1"/>
              <a:t>i</a:t>
            </a:r>
            <a:r>
              <a:rPr lang="en-150" dirty="0"/>
              <a:t> </a:t>
            </a:r>
            <a:r>
              <a:rPr lang="en-150" dirty="0" err="1"/>
              <a:t>binær</a:t>
            </a:r>
            <a:r>
              <a:rPr lang="en-150" dirty="0"/>
              <a:t>?</a:t>
            </a:r>
          </a:p>
          <a:p>
            <a:pPr marL="359138" lvl="1" indent="0">
              <a:buNone/>
            </a:pPr>
            <a:endParaRPr lang="en-15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E45BD2-0185-8082-40ED-C65326A0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0EF575E-5D9F-07C3-BDED-BA6F7D8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0883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BA5E606-6E53-F4C7-6A4E-8798D2609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256D-1A02-4FDD-AA38-4D8490006FD4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39071F8A-1D36-5FAE-2E25-6292EAE3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2</a:t>
            </a:fld>
            <a:endParaRPr lang="da-DK" dirty="0"/>
          </a:p>
        </p:txBody>
      </p:sp>
      <p:sp>
        <p:nvSpPr>
          <p:cNvPr id="4" name="Pladsholder til indhold 8">
            <a:extLst>
              <a:ext uri="{FF2B5EF4-FFF2-40B4-BE49-F238E27FC236}">
                <a16:creationId xmlns:a16="http://schemas.microsoft.com/office/drawing/2014/main" id="{EF909267-44F1-3B1C-A530-691DB606AAFF}"/>
              </a:ext>
            </a:extLst>
          </p:cNvPr>
          <p:cNvSpPr txBox="1">
            <a:spLocks/>
          </p:cNvSpPr>
          <p:nvPr/>
        </p:nvSpPr>
        <p:spPr>
          <a:xfrm>
            <a:off x="588962" y="1563686"/>
            <a:ext cx="11012488" cy="4673600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a-DK" sz="2400" b="0" i="0" kern="1200" spc="6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1pPr>
            <a:lvl2pPr marL="719138" marR="0" indent="-358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a-DK" sz="2000" b="0" i="0" kern="1200" spc="6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2pPr>
            <a:lvl3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3pPr>
            <a:lvl4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4pPr>
            <a:lvl5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spc="6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5pPr>
            <a:lvl6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6pPr>
            <a:lvl7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7pPr>
            <a:lvl8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8pPr>
            <a:lvl9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9pPr>
          </a:lstStyle>
          <a:p>
            <a:r>
              <a:rPr lang="en-150" dirty="0"/>
              <a:t>RETTELSE! </a:t>
            </a:r>
          </a:p>
          <a:p>
            <a:pPr lvl="1"/>
            <a:r>
              <a:rPr lang="en-150" dirty="0" err="1"/>
              <a:t>Jf</a:t>
            </a:r>
            <a:r>
              <a:rPr lang="en-150" dirty="0"/>
              <a:t>. Troels’ slides “Virtual Memory II”, slide 40. </a:t>
            </a:r>
          </a:p>
          <a:p>
            <a:pPr marL="360363" lvl="1" indent="0">
              <a:buNone/>
            </a:pPr>
            <a:endParaRPr lang="en-150" dirty="0"/>
          </a:p>
          <a:p>
            <a:pPr marL="360363" lvl="1" indent="0">
              <a:buNone/>
            </a:pPr>
            <a:r>
              <a:rPr lang="en-150" dirty="0"/>
              <a:t>“	</a:t>
            </a:r>
            <a:r>
              <a:rPr lang="en-US" dirty="0"/>
              <a:t>Keep the length of a block in the word </a:t>
            </a:r>
            <a:r>
              <a:rPr lang="en-US" b="1" i="1" dirty="0">
                <a:solidFill>
                  <a:srgbClr val="FF0000"/>
                </a:solidFill>
              </a:rPr>
              <a:t>preceding</a:t>
            </a:r>
            <a:r>
              <a:rPr lang="en-US" dirty="0"/>
              <a:t> the block. </a:t>
            </a:r>
            <a:endParaRPr lang="en-150" dirty="0"/>
          </a:p>
          <a:p>
            <a:pPr marL="360363" lvl="1" indent="0">
              <a:buNone/>
            </a:pPr>
            <a:r>
              <a:rPr lang="en-150" dirty="0"/>
              <a:t>	</a:t>
            </a:r>
            <a:r>
              <a:rPr lang="en-US" dirty="0"/>
              <a:t>This word is often called the header field or header</a:t>
            </a:r>
            <a:r>
              <a:rPr lang="en-150" dirty="0"/>
              <a:t>”</a:t>
            </a:r>
          </a:p>
          <a:p>
            <a:pPr marL="360363" lvl="1" indent="0">
              <a:buNone/>
            </a:pPr>
            <a:endParaRPr lang="en-150" dirty="0"/>
          </a:p>
          <a:p>
            <a:pPr marL="360363" lvl="1" indent="0">
              <a:buNone/>
            </a:pPr>
            <a:r>
              <a:rPr lang="en-150" dirty="0" err="1"/>
              <a:t>Dvs</a:t>
            </a:r>
            <a:r>
              <a:rPr lang="en-150" dirty="0"/>
              <a:t>. </a:t>
            </a:r>
            <a:r>
              <a:rPr lang="en-150" dirty="0" err="1"/>
              <a:t>headeren</a:t>
            </a:r>
            <a:r>
              <a:rPr lang="en-150" dirty="0"/>
              <a:t> </a:t>
            </a:r>
            <a:r>
              <a:rPr lang="en-150" dirty="0" err="1"/>
              <a:t>kommer</a:t>
            </a:r>
            <a:r>
              <a:rPr lang="en-150" dirty="0"/>
              <a:t> </a:t>
            </a:r>
            <a:r>
              <a:rPr lang="en-150" dirty="0" err="1"/>
              <a:t>først</a:t>
            </a:r>
            <a:r>
              <a:rPr lang="en-150" dirty="0"/>
              <a:t>!</a:t>
            </a:r>
          </a:p>
          <a:p>
            <a:pPr marL="360363" lvl="1" indent="0">
              <a:buNone/>
            </a:pPr>
            <a:endParaRPr lang="en-150" dirty="0"/>
          </a:p>
          <a:p>
            <a:pPr marL="360363" lvl="1" indent="0">
              <a:buNone/>
            </a:pPr>
            <a:r>
              <a:rPr lang="en-150" dirty="0"/>
              <a:t>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4C3A7B4-F5FB-BAB1-22E2-EA29C804A279}"/>
              </a:ext>
            </a:extLst>
          </p:cNvPr>
          <p:cNvSpPr/>
          <p:nvPr/>
        </p:nvSpPr>
        <p:spPr>
          <a:xfrm>
            <a:off x="5752730" y="3906175"/>
            <a:ext cx="1704513" cy="20596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endParaRPr lang="da-DK" sz="2400" dirty="0" err="1">
              <a:solidFill>
                <a:schemeClr val="bg1"/>
              </a:solidFill>
            </a:endParaRP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6D45C6F-D48D-4DDA-CF37-45D24B85387C}"/>
              </a:ext>
            </a:extLst>
          </p:cNvPr>
          <p:cNvSpPr/>
          <p:nvPr/>
        </p:nvSpPr>
        <p:spPr>
          <a:xfrm>
            <a:off x="5832629" y="5602983"/>
            <a:ext cx="1544714" cy="328474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150" sz="2400" dirty="0">
                <a:solidFill>
                  <a:schemeClr val="bg1"/>
                </a:solidFill>
              </a:rPr>
              <a:t>Header</a:t>
            </a:r>
            <a:endParaRPr lang="da-DK" sz="2400" dirty="0" err="1">
              <a:solidFill>
                <a:schemeClr val="bg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50D7AAF-DF8D-5CA6-6FDB-D53B731330A5}"/>
              </a:ext>
            </a:extLst>
          </p:cNvPr>
          <p:cNvSpPr/>
          <p:nvPr/>
        </p:nvSpPr>
        <p:spPr>
          <a:xfrm>
            <a:off x="5832629" y="3973365"/>
            <a:ext cx="1544714" cy="328474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150" sz="2400" dirty="0">
                <a:solidFill>
                  <a:schemeClr val="bg1"/>
                </a:solidFill>
              </a:rPr>
              <a:t>Footer</a:t>
            </a:r>
            <a:endParaRPr lang="da-DK" sz="2400" dirty="0" err="1">
              <a:solidFill>
                <a:schemeClr val="bg1"/>
              </a:solidFill>
            </a:endParaRPr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82CE3739-9CA6-930A-53DC-259CC0280EC7}"/>
              </a:ext>
            </a:extLst>
          </p:cNvPr>
          <p:cNvCxnSpPr/>
          <p:nvPr/>
        </p:nvCxnSpPr>
        <p:spPr>
          <a:xfrm flipV="1">
            <a:off x="5450889" y="3973365"/>
            <a:ext cx="0" cy="19580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146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17276-4722-2D37-4CA0-344D2125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Godt</a:t>
            </a:r>
            <a:r>
              <a:rPr lang="en-150" dirty="0"/>
              <a:t> at vide </a:t>
            </a:r>
            <a:r>
              <a:rPr lang="en-150" dirty="0" err="1"/>
              <a:t>inden</a:t>
            </a:r>
            <a:r>
              <a:rPr lang="en-150" dirty="0"/>
              <a:t> vi </a:t>
            </a:r>
            <a:r>
              <a:rPr lang="en-150" dirty="0" err="1"/>
              <a:t>går</a:t>
            </a:r>
            <a:r>
              <a:rPr lang="en-150" dirty="0"/>
              <a:t> </a:t>
            </a:r>
            <a:r>
              <a:rPr lang="en-150" dirty="0" err="1"/>
              <a:t>i</a:t>
            </a:r>
            <a:r>
              <a:rPr lang="en-150" dirty="0"/>
              <a:t> gang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268110-3E6A-A152-0DFD-2A7D01812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For at </a:t>
            </a:r>
            <a:r>
              <a:rPr lang="en-150" dirty="0" err="1"/>
              <a:t>løse</a:t>
            </a:r>
            <a:r>
              <a:rPr lang="en-150" dirty="0"/>
              <a:t> </a:t>
            </a:r>
            <a:r>
              <a:rPr lang="en-150" dirty="0" err="1"/>
              <a:t>denne</a:t>
            </a:r>
            <a:r>
              <a:rPr lang="en-150" dirty="0"/>
              <a:t> </a:t>
            </a:r>
            <a:r>
              <a:rPr lang="en-150" dirty="0" err="1"/>
              <a:t>typeopgave</a:t>
            </a:r>
            <a:r>
              <a:rPr lang="en-150" dirty="0"/>
              <a:t> er der 4 ting vi </a:t>
            </a:r>
            <a:r>
              <a:rPr lang="en-150" dirty="0" err="1"/>
              <a:t>skal</a:t>
            </a:r>
            <a:r>
              <a:rPr lang="en-150" dirty="0"/>
              <a:t> </a:t>
            </a:r>
            <a:r>
              <a:rPr lang="en-150" dirty="0" err="1"/>
              <a:t>finde</a:t>
            </a:r>
            <a:r>
              <a:rPr lang="en-150" dirty="0"/>
              <a:t> </a:t>
            </a:r>
            <a:r>
              <a:rPr lang="en-150" dirty="0" err="1"/>
              <a:t>ud</a:t>
            </a:r>
            <a:r>
              <a:rPr lang="en-150" dirty="0"/>
              <a:t> </a:t>
            </a:r>
            <a:r>
              <a:rPr lang="en-150" dirty="0" err="1"/>
              <a:t>af</a:t>
            </a:r>
            <a:r>
              <a:rPr lang="en-150" dirty="0"/>
              <a:t>:</a:t>
            </a:r>
          </a:p>
          <a:p>
            <a:pPr marL="816338" lvl="1" indent="-457200">
              <a:buFont typeface="+mj-lt"/>
              <a:buAutoNum type="arabicPeriod"/>
            </a:pPr>
            <a:r>
              <a:rPr lang="en-150" dirty="0" err="1"/>
              <a:t>Hvor</a:t>
            </a:r>
            <a:r>
              <a:rPr lang="en-150" dirty="0"/>
              <a:t> er </a:t>
            </a:r>
            <a:r>
              <a:rPr lang="en-150" dirty="0" err="1"/>
              <a:t>headeren</a:t>
            </a:r>
            <a:r>
              <a:rPr lang="en-150" dirty="0"/>
              <a:t> </a:t>
            </a:r>
            <a:r>
              <a:rPr lang="en-150" dirty="0" err="1"/>
              <a:t>og</a:t>
            </a:r>
            <a:r>
              <a:rPr lang="en-150" dirty="0"/>
              <a:t> </a:t>
            </a:r>
            <a:r>
              <a:rPr lang="en-150" dirty="0" err="1"/>
              <a:t>footeren</a:t>
            </a:r>
            <a:r>
              <a:rPr lang="en-150" dirty="0"/>
              <a:t> </a:t>
            </a:r>
            <a:r>
              <a:rPr lang="en-150" dirty="0" err="1"/>
              <a:t>til</a:t>
            </a:r>
            <a:r>
              <a:rPr lang="en-150" dirty="0"/>
              <a:t> </a:t>
            </a:r>
            <a:r>
              <a:rPr lang="en-150" dirty="0" err="1"/>
              <a:t>denne</a:t>
            </a:r>
            <a:r>
              <a:rPr lang="en-150" dirty="0"/>
              <a:t> </a:t>
            </a:r>
            <a:r>
              <a:rPr lang="en-150" dirty="0" err="1"/>
              <a:t>blok</a:t>
            </a:r>
            <a:r>
              <a:rPr lang="en-150" dirty="0"/>
              <a:t>?</a:t>
            </a:r>
          </a:p>
          <a:p>
            <a:pPr marL="816338" lvl="1" indent="-457200">
              <a:buFont typeface="+mj-lt"/>
              <a:buAutoNum type="arabicPeriod"/>
            </a:pPr>
            <a:r>
              <a:rPr lang="en-150" dirty="0" err="1"/>
              <a:t>Hvad</a:t>
            </a:r>
            <a:r>
              <a:rPr lang="en-150" dirty="0"/>
              <a:t> er </a:t>
            </a:r>
            <a:r>
              <a:rPr lang="en-150" dirty="0" err="1"/>
              <a:t>headeren</a:t>
            </a:r>
            <a:r>
              <a:rPr lang="en-150" dirty="0"/>
              <a:t>/</a:t>
            </a:r>
            <a:r>
              <a:rPr lang="en-150" dirty="0" err="1"/>
              <a:t>footerens</a:t>
            </a:r>
            <a:r>
              <a:rPr lang="en-150" dirty="0"/>
              <a:t> </a:t>
            </a:r>
            <a:r>
              <a:rPr lang="en-150" dirty="0" err="1"/>
              <a:t>værdi</a:t>
            </a:r>
            <a:r>
              <a:rPr lang="en-150" dirty="0"/>
              <a:t> </a:t>
            </a:r>
            <a:r>
              <a:rPr lang="en-150" dirty="0" err="1"/>
              <a:t>i</a:t>
            </a:r>
            <a:r>
              <a:rPr lang="en-150" dirty="0"/>
              <a:t> </a:t>
            </a:r>
            <a:r>
              <a:rPr lang="en-150" dirty="0" err="1"/>
              <a:t>binær</a:t>
            </a:r>
            <a:r>
              <a:rPr lang="en-150" dirty="0"/>
              <a:t>?</a:t>
            </a:r>
          </a:p>
          <a:p>
            <a:pPr marL="816338" lvl="1" indent="-457200">
              <a:buFont typeface="+mj-lt"/>
              <a:buAutoNum type="arabicPeriod"/>
            </a:pPr>
            <a:r>
              <a:rPr lang="en-150" dirty="0" err="1"/>
              <a:t>Hvad</a:t>
            </a:r>
            <a:r>
              <a:rPr lang="en-150" dirty="0"/>
              <a:t> </a:t>
            </a:r>
            <a:r>
              <a:rPr lang="en-150" dirty="0" err="1"/>
              <a:t>fortæller</a:t>
            </a:r>
            <a:r>
              <a:rPr lang="en-150" dirty="0"/>
              <a:t> den </a:t>
            </a:r>
            <a:r>
              <a:rPr lang="en-150" dirty="0" err="1"/>
              <a:t>binære</a:t>
            </a:r>
            <a:r>
              <a:rPr lang="en-150" dirty="0"/>
              <a:t> </a:t>
            </a:r>
            <a:r>
              <a:rPr lang="en-150" dirty="0" err="1"/>
              <a:t>værdi</a:t>
            </a:r>
            <a:r>
              <a:rPr lang="en-150" dirty="0"/>
              <a:t> </a:t>
            </a:r>
            <a:r>
              <a:rPr lang="en-150" dirty="0" err="1"/>
              <a:t>os</a:t>
            </a:r>
            <a:r>
              <a:rPr lang="en-150" dirty="0"/>
              <a:t> om </a:t>
            </a:r>
            <a:r>
              <a:rPr lang="en-150" dirty="0" err="1"/>
              <a:t>denne</a:t>
            </a:r>
            <a:r>
              <a:rPr lang="en-150" dirty="0"/>
              <a:t> </a:t>
            </a:r>
            <a:r>
              <a:rPr lang="en-150" dirty="0" err="1"/>
              <a:t>blok</a:t>
            </a:r>
            <a:r>
              <a:rPr lang="en-150" dirty="0"/>
              <a:t> </a:t>
            </a:r>
            <a:r>
              <a:rPr lang="en-150" dirty="0" err="1"/>
              <a:t>og</a:t>
            </a:r>
            <a:r>
              <a:rPr lang="en-150" dirty="0"/>
              <a:t> den </a:t>
            </a:r>
            <a:r>
              <a:rPr lang="en-150" dirty="0" err="1"/>
              <a:t>forrige</a:t>
            </a:r>
            <a:r>
              <a:rPr lang="en-150" dirty="0"/>
              <a:t> </a:t>
            </a:r>
            <a:r>
              <a:rPr lang="en-150" dirty="0" err="1"/>
              <a:t>blok</a:t>
            </a:r>
            <a:r>
              <a:rPr lang="en-150" dirty="0"/>
              <a:t>?</a:t>
            </a:r>
          </a:p>
          <a:p>
            <a:pPr marL="359138" lvl="1" indent="0">
              <a:buNone/>
            </a:pPr>
            <a:endParaRPr lang="en-15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E45BD2-0185-8082-40ED-C65326A0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0EF575E-5D9F-07C3-BDED-BA6F7D8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44203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17276-4722-2D37-4CA0-344D2125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Godt</a:t>
            </a:r>
            <a:r>
              <a:rPr lang="en-150" dirty="0"/>
              <a:t> at vide </a:t>
            </a:r>
            <a:r>
              <a:rPr lang="en-150" dirty="0" err="1"/>
              <a:t>inden</a:t>
            </a:r>
            <a:r>
              <a:rPr lang="en-150" dirty="0"/>
              <a:t> vi </a:t>
            </a:r>
            <a:r>
              <a:rPr lang="en-150" dirty="0" err="1"/>
              <a:t>går</a:t>
            </a:r>
            <a:r>
              <a:rPr lang="en-150" dirty="0"/>
              <a:t> </a:t>
            </a:r>
            <a:r>
              <a:rPr lang="en-150" dirty="0" err="1"/>
              <a:t>i</a:t>
            </a:r>
            <a:r>
              <a:rPr lang="en-150" dirty="0"/>
              <a:t> gang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268110-3E6A-A152-0DFD-2A7D01812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For at </a:t>
            </a:r>
            <a:r>
              <a:rPr lang="en-150" dirty="0" err="1"/>
              <a:t>løse</a:t>
            </a:r>
            <a:r>
              <a:rPr lang="en-150" dirty="0"/>
              <a:t> </a:t>
            </a:r>
            <a:r>
              <a:rPr lang="en-150" dirty="0" err="1"/>
              <a:t>denne</a:t>
            </a:r>
            <a:r>
              <a:rPr lang="en-150" dirty="0"/>
              <a:t> </a:t>
            </a:r>
            <a:r>
              <a:rPr lang="en-150" dirty="0" err="1"/>
              <a:t>typeopgave</a:t>
            </a:r>
            <a:r>
              <a:rPr lang="en-150" dirty="0"/>
              <a:t> er der 4 ting vi </a:t>
            </a:r>
            <a:r>
              <a:rPr lang="en-150" dirty="0" err="1"/>
              <a:t>skal</a:t>
            </a:r>
            <a:r>
              <a:rPr lang="en-150" dirty="0"/>
              <a:t> </a:t>
            </a:r>
            <a:r>
              <a:rPr lang="en-150" dirty="0" err="1"/>
              <a:t>finde</a:t>
            </a:r>
            <a:r>
              <a:rPr lang="en-150" dirty="0"/>
              <a:t> </a:t>
            </a:r>
            <a:r>
              <a:rPr lang="en-150" dirty="0" err="1"/>
              <a:t>ud</a:t>
            </a:r>
            <a:r>
              <a:rPr lang="en-150" dirty="0"/>
              <a:t> </a:t>
            </a:r>
            <a:r>
              <a:rPr lang="en-150" dirty="0" err="1"/>
              <a:t>af</a:t>
            </a:r>
            <a:r>
              <a:rPr lang="en-150" dirty="0"/>
              <a:t>:</a:t>
            </a:r>
          </a:p>
          <a:p>
            <a:pPr marL="816338" lvl="1" indent="-457200">
              <a:buFont typeface="+mj-lt"/>
              <a:buAutoNum type="arabicPeriod"/>
            </a:pPr>
            <a:r>
              <a:rPr lang="en-150" dirty="0" err="1"/>
              <a:t>Hvor</a:t>
            </a:r>
            <a:r>
              <a:rPr lang="en-150" dirty="0"/>
              <a:t> er </a:t>
            </a:r>
            <a:r>
              <a:rPr lang="en-150" dirty="0" err="1"/>
              <a:t>headeren</a:t>
            </a:r>
            <a:r>
              <a:rPr lang="en-150" dirty="0"/>
              <a:t> </a:t>
            </a:r>
            <a:r>
              <a:rPr lang="en-150" dirty="0" err="1"/>
              <a:t>og</a:t>
            </a:r>
            <a:r>
              <a:rPr lang="en-150" dirty="0"/>
              <a:t> </a:t>
            </a:r>
            <a:r>
              <a:rPr lang="en-150" dirty="0" err="1"/>
              <a:t>footeren</a:t>
            </a:r>
            <a:r>
              <a:rPr lang="en-150" dirty="0"/>
              <a:t> </a:t>
            </a:r>
            <a:r>
              <a:rPr lang="en-150" dirty="0" err="1"/>
              <a:t>til</a:t>
            </a:r>
            <a:r>
              <a:rPr lang="en-150" dirty="0"/>
              <a:t> </a:t>
            </a:r>
            <a:r>
              <a:rPr lang="en-150" dirty="0" err="1"/>
              <a:t>denne</a:t>
            </a:r>
            <a:r>
              <a:rPr lang="en-150" dirty="0"/>
              <a:t> </a:t>
            </a:r>
            <a:r>
              <a:rPr lang="en-150" dirty="0" err="1"/>
              <a:t>blok</a:t>
            </a:r>
            <a:r>
              <a:rPr lang="en-150" dirty="0"/>
              <a:t>?</a:t>
            </a:r>
          </a:p>
          <a:p>
            <a:pPr marL="816338" lvl="1" indent="-457200">
              <a:buFont typeface="+mj-lt"/>
              <a:buAutoNum type="arabicPeriod"/>
            </a:pPr>
            <a:r>
              <a:rPr lang="en-150" dirty="0" err="1"/>
              <a:t>Hvad</a:t>
            </a:r>
            <a:r>
              <a:rPr lang="en-150" dirty="0"/>
              <a:t> er </a:t>
            </a:r>
            <a:r>
              <a:rPr lang="en-150" dirty="0" err="1"/>
              <a:t>headeren</a:t>
            </a:r>
            <a:r>
              <a:rPr lang="en-150" dirty="0"/>
              <a:t>/</a:t>
            </a:r>
            <a:r>
              <a:rPr lang="en-150" dirty="0" err="1"/>
              <a:t>footerens</a:t>
            </a:r>
            <a:r>
              <a:rPr lang="en-150" dirty="0"/>
              <a:t> </a:t>
            </a:r>
            <a:r>
              <a:rPr lang="en-150" dirty="0" err="1"/>
              <a:t>værdi</a:t>
            </a:r>
            <a:r>
              <a:rPr lang="en-150" dirty="0"/>
              <a:t> </a:t>
            </a:r>
            <a:r>
              <a:rPr lang="en-150" dirty="0" err="1"/>
              <a:t>i</a:t>
            </a:r>
            <a:r>
              <a:rPr lang="en-150" dirty="0"/>
              <a:t> </a:t>
            </a:r>
            <a:r>
              <a:rPr lang="en-150" dirty="0" err="1"/>
              <a:t>binær</a:t>
            </a:r>
            <a:r>
              <a:rPr lang="en-150" dirty="0"/>
              <a:t>?</a:t>
            </a:r>
          </a:p>
          <a:p>
            <a:pPr marL="816338" lvl="1" indent="-457200">
              <a:buFont typeface="+mj-lt"/>
              <a:buAutoNum type="arabicPeriod"/>
            </a:pPr>
            <a:r>
              <a:rPr lang="en-150" dirty="0" err="1"/>
              <a:t>Hvad</a:t>
            </a:r>
            <a:r>
              <a:rPr lang="en-150" dirty="0"/>
              <a:t> </a:t>
            </a:r>
            <a:r>
              <a:rPr lang="en-150" dirty="0" err="1"/>
              <a:t>fortæller</a:t>
            </a:r>
            <a:r>
              <a:rPr lang="en-150" dirty="0"/>
              <a:t> den </a:t>
            </a:r>
            <a:r>
              <a:rPr lang="en-150" dirty="0" err="1"/>
              <a:t>binære</a:t>
            </a:r>
            <a:r>
              <a:rPr lang="en-150" dirty="0"/>
              <a:t> </a:t>
            </a:r>
            <a:r>
              <a:rPr lang="en-150" dirty="0" err="1"/>
              <a:t>værdi</a:t>
            </a:r>
            <a:r>
              <a:rPr lang="en-150" dirty="0"/>
              <a:t> </a:t>
            </a:r>
            <a:r>
              <a:rPr lang="en-150" dirty="0" err="1"/>
              <a:t>os</a:t>
            </a:r>
            <a:r>
              <a:rPr lang="en-150" dirty="0"/>
              <a:t> om </a:t>
            </a:r>
            <a:r>
              <a:rPr lang="en-150" dirty="0" err="1"/>
              <a:t>denne</a:t>
            </a:r>
            <a:r>
              <a:rPr lang="en-150" dirty="0"/>
              <a:t> </a:t>
            </a:r>
            <a:r>
              <a:rPr lang="en-150" dirty="0" err="1"/>
              <a:t>blok</a:t>
            </a:r>
            <a:r>
              <a:rPr lang="en-150" dirty="0"/>
              <a:t> </a:t>
            </a:r>
            <a:r>
              <a:rPr lang="en-150" dirty="0" err="1"/>
              <a:t>og</a:t>
            </a:r>
            <a:r>
              <a:rPr lang="en-150" dirty="0"/>
              <a:t> den </a:t>
            </a:r>
            <a:r>
              <a:rPr lang="en-150" dirty="0" err="1"/>
              <a:t>forrige</a:t>
            </a:r>
            <a:r>
              <a:rPr lang="en-150" dirty="0"/>
              <a:t> </a:t>
            </a:r>
            <a:r>
              <a:rPr lang="en-150" dirty="0" err="1"/>
              <a:t>blok</a:t>
            </a:r>
            <a:r>
              <a:rPr lang="en-150" dirty="0"/>
              <a:t>?</a:t>
            </a:r>
          </a:p>
          <a:p>
            <a:pPr marL="816338" lvl="1" indent="-457200">
              <a:buFont typeface="+mj-lt"/>
              <a:buAutoNum type="arabicPeriod"/>
            </a:pPr>
            <a:r>
              <a:rPr lang="en-150" dirty="0" err="1"/>
              <a:t>Hvad</a:t>
            </a:r>
            <a:r>
              <a:rPr lang="en-150" dirty="0"/>
              <a:t> </a:t>
            </a:r>
            <a:r>
              <a:rPr lang="en-150" dirty="0" err="1"/>
              <a:t>skal</a:t>
            </a:r>
            <a:r>
              <a:rPr lang="en-150" dirty="0"/>
              <a:t> den nye </a:t>
            </a:r>
            <a:r>
              <a:rPr lang="en-150" dirty="0" err="1"/>
              <a:t>værdi</a:t>
            </a:r>
            <a:r>
              <a:rPr lang="en-150" dirty="0"/>
              <a:t> </a:t>
            </a:r>
            <a:r>
              <a:rPr lang="en-150" dirty="0" err="1"/>
              <a:t>af</a:t>
            </a:r>
            <a:r>
              <a:rPr lang="en-150" dirty="0"/>
              <a:t> </a:t>
            </a:r>
            <a:r>
              <a:rPr lang="en-150" dirty="0" err="1"/>
              <a:t>headeren</a:t>
            </a:r>
            <a:r>
              <a:rPr lang="en-150" dirty="0"/>
              <a:t> </a:t>
            </a:r>
            <a:r>
              <a:rPr lang="en-150" dirty="0" err="1"/>
              <a:t>og</a:t>
            </a:r>
            <a:r>
              <a:rPr lang="en-150" dirty="0"/>
              <a:t> </a:t>
            </a:r>
            <a:r>
              <a:rPr lang="en-150" dirty="0" err="1"/>
              <a:t>footeren</a:t>
            </a:r>
            <a:r>
              <a:rPr lang="en-150" dirty="0"/>
              <a:t> </a:t>
            </a:r>
            <a:r>
              <a:rPr lang="en-150" dirty="0" err="1"/>
              <a:t>være</a:t>
            </a:r>
            <a:r>
              <a:rPr lang="en-150" dirty="0"/>
              <a:t>? </a:t>
            </a:r>
          </a:p>
          <a:p>
            <a:pPr marL="359138" lvl="1" indent="0">
              <a:buNone/>
            </a:pPr>
            <a:endParaRPr lang="en-15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E45BD2-0185-8082-40ED-C65326A0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0EF575E-5D9F-07C3-BDED-BA6F7D8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46959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17276-4722-2D37-4CA0-344D2125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Godt</a:t>
            </a:r>
            <a:r>
              <a:rPr lang="en-150" dirty="0"/>
              <a:t> at vide </a:t>
            </a:r>
            <a:r>
              <a:rPr lang="en-150" dirty="0" err="1"/>
              <a:t>inden</a:t>
            </a:r>
            <a:r>
              <a:rPr lang="en-150" dirty="0"/>
              <a:t> vi </a:t>
            </a:r>
            <a:r>
              <a:rPr lang="en-150" dirty="0" err="1"/>
              <a:t>går</a:t>
            </a:r>
            <a:r>
              <a:rPr lang="en-150" dirty="0"/>
              <a:t> </a:t>
            </a:r>
            <a:r>
              <a:rPr lang="en-150" dirty="0" err="1"/>
              <a:t>i</a:t>
            </a:r>
            <a:r>
              <a:rPr lang="en-150" dirty="0"/>
              <a:t> gang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268110-3E6A-A152-0DFD-2A7D01812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For at </a:t>
            </a:r>
            <a:r>
              <a:rPr lang="en-150" dirty="0" err="1"/>
              <a:t>løse</a:t>
            </a:r>
            <a:r>
              <a:rPr lang="en-150" dirty="0"/>
              <a:t> </a:t>
            </a:r>
            <a:r>
              <a:rPr lang="en-150" dirty="0" err="1"/>
              <a:t>denne</a:t>
            </a:r>
            <a:r>
              <a:rPr lang="en-150" dirty="0"/>
              <a:t> </a:t>
            </a:r>
            <a:r>
              <a:rPr lang="en-150" dirty="0" err="1"/>
              <a:t>typeopgave</a:t>
            </a:r>
            <a:r>
              <a:rPr lang="en-150" dirty="0"/>
              <a:t> er der 4 ting vi </a:t>
            </a:r>
            <a:r>
              <a:rPr lang="en-150" dirty="0" err="1"/>
              <a:t>skal</a:t>
            </a:r>
            <a:r>
              <a:rPr lang="en-150" dirty="0"/>
              <a:t> </a:t>
            </a:r>
            <a:r>
              <a:rPr lang="en-150" dirty="0" err="1"/>
              <a:t>finde</a:t>
            </a:r>
            <a:r>
              <a:rPr lang="en-150" dirty="0"/>
              <a:t> </a:t>
            </a:r>
            <a:r>
              <a:rPr lang="en-150" dirty="0" err="1"/>
              <a:t>ud</a:t>
            </a:r>
            <a:r>
              <a:rPr lang="en-150" dirty="0"/>
              <a:t> </a:t>
            </a:r>
            <a:r>
              <a:rPr lang="en-150" dirty="0" err="1"/>
              <a:t>af</a:t>
            </a:r>
            <a:r>
              <a:rPr lang="en-150" dirty="0"/>
              <a:t>:</a:t>
            </a:r>
          </a:p>
          <a:p>
            <a:pPr marL="816338" lvl="1" indent="-457200">
              <a:buFont typeface="+mj-lt"/>
              <a:buAutoNum type="arabicPeriod"/>
            </a:pPr>
            <a:r>
              <a:rPr lang="en-150" dirty="0" err="1"/>
              <a:t>Hvor</a:t>
            </a:r>
            <a:r>
              <a:rPr lang="en-150" dirty="0"/>
              <a:t> er </a:t>
            </a:r>
            <a:r>
              <a:rPr lang="en-150" dirty="0" err="1"/>
              <a:t>headeren</a:t>
            </a:r>
            <a:r>
              <a:rPr lang="en-150" dirty="0"/>
              <a:t> </a:t>
            </a:r>
            <a:r>
              <a:rPr lang="en-150" dirty="0" err="1"/>
              <a:t>og</a:t>
            </a:r>
            <a:r>
              <a:rPr lang="en-150" dirty="0"/>
              <a:t> </a:t>
            </a:r>
            <a:r>
              <a:rPr lang="en-150" dirty="0" err="1"/>
              <a:t>footeren</a:t>
            </a:r>
            <a:r>
              <a:rPr lang="en-150" dirty="0"/>
              <a:t> </a:t>
            </a:r>
            <a:r>
              <a:rPr lang="en-150" dirty="0" err="1"/>
              <a:t>til</a:t>
            </a:r>
            <a:r>
              <a:rPr lang="en-150" dirty="0"/>
              <a:t> </a:t>
            </a:r>
            <a:r>
              <a:rPr lang="en-150" dirty="0" err="1"/>
              <a:t>denne</a:t>
            </a:r>
            <a:r>
              <a:rPr lang="en-150" dirty="0"/>
              <a:t> </a:t>
            </a:r>
            <a:r>
              <a:rPr lang="en-150" dirty="0" err="1"/>
              <a:t>blok</a:t>
            </a:r>
            <a:r>
              <a:rPr lang="en-150" dirty="0"/>
              <a:t>?</a:t>
            </a:r>
          </a:p>
          <a:p>
            <a:pPr marL="816338" lvl="1" indent="-457200">
              <a:buFont typeface="+mj-lt"/>
              <a:buAutoNum type="arabicPeriod"/>
            </a:pPr>
            <a:r>
              <a:rPr lang="en-150" dirty="0" err="1"/>
              <a:t>Hvad</a:t>
            </a:r>
            <a:r>
              <a:rPr lang="en-150" dirty="0"/>
              <a:t> er </a:t>
            </a:r>
            <a:r>
              <a:rPr lang="en-150" dirty="0" err="1"/>
              <a:t>headeren</a:t>
            </a:r>
            <a:r>
              <a:rPr lang="en-150" dirty="0"/>
              <a:t>/</a:t>
            </a:r>
            <a:r>
              <a:rPr lang="en-150" dirty="0" err="1"/>
              <a:t>footerens</a:t>
            </a:r>
            <a:r>
              <a:rPr lang="en-150" dirty="0"/>
              <a:t> </a:t>
            </a:r>
            <a:r>
              <a:rPr lang="en-150" dirty="0" err="1"/>
              <a:t>værdi</a:t>
            </a:r>
            <a:r>
              <a:rPr lang="en-150" dirty="0"/>
              <a:t> </a:t>
            </a:r>
            <a:r>
              <a:rPr lang="en-150" dirty="0" err="1"/>
              <a:t>i</a:t>
            </a:r>
            <a:r>
              <a:rPr lang="en-150" dirty="0"/>
              <a:t> </a:t>
            </a:r>
            <a:r>
              <a:rPr lang="en-150" dirty="0" err="1"/>
              <a:t>binær</a:t>
            </a:r>
            <a:r>
              <a:rPr lang="en-150" dirty="0"/>
              <a:t>?</a:t>
            </a:r>
          </a:p>
          <a:p>
            <a:pPr marL="816338" lvl="1" indent="-457200">
              <a:buFont typeface="+mj-lt"/>
              <a:buAutoNum type="arabicPeriod"/>
            </a:pPr>
            <a:r>
              <a:rPr lang="en-150" dirty="0" err="1"/>
              <a:t>Hvad</a:t>
            </a:r>
            <a:r>
              <a:rPr lang="en-150" dirty="0"/>
              <a:t> </a:t>
            </a:r>
            <a:r>
              <a:rPr lang="en-150" dirty="0" err="1"/>
              <a:t>fortæller</a:t>
            </a:r>
            <a:r>
              <a:rPr lang="en-150" dirty="0"/>
              <a:t> den </a:t>
            </a:r>
            <a:r>
              <a:rPr lang="en-150" dirty="0" err="1"/>
              <a:t>binære</a:t>
            </a:r>
            <a:r>
              <a:rPr lang="en-150" dirty="0"/>
              <a:t> </a:t>
            </a:r>
            <a:r>
              <a:rPr lang="en-150" dirty="0" err="1"/>
              <a:t>værdi</a:t>
            </a:r>
            <a:r>
              <a:rPr lang="en-150" dirty="0"/>
              <a:t> </a:t>
            </a:r>
            <a:r>
              <a:rPr lang="en-150" dirty="0" err="1"/>
              <a:t>os</a:t>
            </a:r>
            <a:r>
              <a:rPr lang="en-150" dirty="0"/>
              <a:t> om </a:t>
            </a:r>
            <a:r>
              <a:rPr lang="en-150" dirty="0" err="1"/>
              <a:t>denne</a:t>
            </a:r>
            <a:r>
              <a:rPr lang="en-150" dirty="0"/>
              <a:t> </a:t>
            </a:r>
            <a:r>
              <a:rPr lang="en-150" dirty="0" err="1"/>
              <a:t>blok</a:t>
            </a:r>
            <a:r>
              <a:rPr lang="en-150" dirty="0"/>
              <a:t> </a:t>
            </a:r>
            <a:r>
              <a:rPr lang="en-150" dirty="0" err="1"/>
              <a:t>og</a:t>
            </a:r>
            <a:r>
              <a:rPr lang="en-150" dirty="0"/>
              <a:t> den </a:t>
            </a:r>
            <a:r>
              <a:rPr lang="en-150" dirty="0" err="1"/>
              <a:t>forrige</a:t>
            </a:r>
            <a:r>
              <a:rPr lang="en-150" dirty="0"/>
              <a:t> </a:t>
            </a:r>
            <a:r>
              <a:rPr lang="en-150" dirty="0" err="1"/>
              <a:t>blok</a:t>
            </a:r>
            <a:r>
              <a:rPr lang="en-150" dirty="0"/>
              <a:t>?</a:t>
            </a:r>
          </a:p>
          <a:p>
            <a:pPr marL="816338" lvl="1" indent="-457200">
              <a:buFont typeface="+mj-lt"/>
              <a:buAutoNum type="arabicPeriod"/>
            </a:pPr>
            <a:r>
              <a:rPr lang="en-150" dirty="0" err="1"/>
              <a:t>Hvad</a:t>
            </a:r>
            <a:r>
              <a:rPr lang="en-150" dirty="0"/>
              <a:t> </a:t>
            </a:r>
            <a:r>
              <a:rPr lang="en-150" dirty="0" err="1"/>
              <a:t>skal</a:t>
            </a:r>
            <a:r>
              <a:rPr lang="en-150" dirty="0"/>
              <a:t> den nye </a:t>
            </a:r>
            <a:r>
              <a:rPr lang="en-150" dirty="0" err="1"/>
              <a:t>værdi</a:t>
            </a:r>
            <a:r>
              <a:rPr lang="en-150" dirty="0"/>
              <a:t> </a:t>
            </a:r>
            <a:r>
              <a:rPr lang="en-150" dirty="0" err="1"/>
              <a:t>af</a:t>
            </a:r>
            <a:r>
              <a:rPr lang="en-150" dirty="0"/>
              <a:t> </a:t>
            </a:r>
            <a:r>
              <a:rPr lang="en-150" dirty="0" err="1"/>
              <a:t>headeren</a:t>
            </a:r>
            <a:r>
              <a:rPr lang="en-150" dirty="0"/>
              <a:t> </a:t>
            </a:r>
            <a:r>
              <a:rPr lang="en-150" dirty="0" err="1"/>
              <a:t>og</a:t>
            </a:r>
            <a:r>
              <a:rPr lang="en-150" dirty="0"/>
              <a:t> </a:t>
            </a:r>
            <a:r>
              <a:rPr lang="en-150" dirty="0" err="1"/>
              <a:t>footeren</a:t>
            </a:r>
            <a:r>
              <a:rPr lang="en-150" dirty="0"/>
              <a:t> </a:t>
            </a:r>
            <a:r>
              <a:rPr lang="en-150" dirty="0" err="1"/>
              <a:t>være</a:t>
            </a:r>
            <a:r>
              <a:rPr lang="en-150" dirty="0"/>
              <a:t>  </a:t>
            </a:r>
          </a:p>
          <a:p>
            <a:pPr marL="1170000" lvl="2" indent="-457200"/>
            <a:r>
              <a:rPr lang="en-150" dirty="0"/>
              <a:t>!! OBS !! </a:t>
            </a:r>
            <a:r>
              <a:rPr lang="en-150" dirty="0" err="1"/>
              <a:t>Headeren</a:t>
            </a:r>
            <a:r>
              <a:rPr lang="en-150" dirty="0"/>
              <a:t> </a:t>
            </a:r>
            <a:r>
              <a:rPr lang="en-150" dirty="0" err="1"/>
              <a:t>og</a:t>
            </a:r>
            <a:r>
              <a:rPr lang="en-150" dirty="0"/>
              <a:t> </a:t>
            </a:r>
            <a:r>
              <a:rPr lang="en-150" dirty="0" err="1"/>
              <a:t>footeren</a:t>
            </a:r>
            <a:r>
              <a:rPr lang="en-150" dirty="0"/>
              <a:t> </a:t>
            </a:r>
            <a:r>
              <a:rPr lang="en-150" dirty="0" err="1"/>
              <a:t>har</a:t>
            </a:r>
            <a:r>
              <a:rPr lang="en-150" dirty="0"/>
              <a:t> </a:t>
            </a:r>
            <a:r>
              <a:rPr lang="en-150" dirty="0" err="1"/>
              <a:t>ikke</a:t>
            </a:r>
            <a:r>
              <a:rPr lang="en-150" dirty="0"/>
              <a:t> </a:t>
            </a:r>
            <a:r>
              <a:rPr lang="en-150" dirty="0" err="1"/>
              <a:t>nødvendigvis</a:t>
            </a:r>
            <a:r>
              <a:rPr lang="en-150" dirty="0"/>
              <a:t> </a:t>
            </a:r>
            <a:r>
              <a:rPr lang="en-150" dirty="0" err="1"/>
              <a:t>samme</a:t>
            </a:r>
            <a:r>
              <a:rPr lang="en-150" dirty="0"/>
              <a:t> </a:t>
            </a:r>
            <a:r>
              <a:rPr lang="en-150" dirty="0" err="1"/>
              <a:t>addresse</a:t>
            </a:r>
            <a:r>
              <a:rPr lang="en-150" dirty="0"/>
              <a:t> </a:t>
            </a:r>
            <a:r>
              <a:rPr lang="en-150" dirty="0" err="1"/>
              <a:t>før</a:t>
            </a:r>
            <a:r>
              <a:rPr lang="en-150" dirty="0"/>
              <a:t> </a:t>
            </a:r>
            <a:r>
              <a:rPr lang="en-150" dirty="0" err="1"/>
              <a:t>og</a:t>
            </a:r>
            <a:r>
              <a:rPr lang="en-150" dirty="0"/>
              <a:t> </a:t>
            </a:r>
            <a:r>
              <a:rPr lang="en-150" dirty="0" err="1"/>
              <a:t>efter</a:t>
            </a:r>
            <a:r>
              <a:rPr lang="en-150" dirty="0"/>
              <a:t> et </a:t>
            </a:r>
            <a:r>
              <a:rPr lang="en-150" dirty="0" err="1"/>
              <a:t>funktionskald</a:t>
            </a:r>
            <a:r>
              <a:rPr lang="en-150" dirty="0"/>
              <a:t>!</a:t>
            </a:r>
          </a:p>
          <a:p>
            <a:pPr marL="359138" lvl="1" indent="0">
              <a:buNone/>
            </a:pPr>
            <a:endParaRPr lang="en-15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E45BD2-0185-8082-40ED-C65326A0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0EF575E-5D9F-07C3-BDED-BA6F7D8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0388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17276-4722-2D37-4CA0-344D2125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Godt</a:t>
            </a:r>
            <a:r>
              <a:rPr lang="en-150" dirty="0"/>
              <a:t> at vide </a:t>
            </a:r>
            <a:r>
              <a:rPr lang="en-150" dirty="0" err="1"/>
              <a:t>inden</a:t>
            </a:r>
            <a:r>
              <a:rPr lang="en-150" dirty="0"/>
              <a:t> vi </a:t>
            </a:r>
            <a:r>
              <a:rPr lang="en-150" dirty="0" err="1"/>
              <a:t>går</a:t>
            </a:r>
            <a:r>
              <a:rPr lang="en-150" dirty="0"/>
              <a:t> </a:t>
            </a:r>
            <a:r>
              <a:rPr lang="en-150" dirty="0" err="1"/>
              <a:t>i</a:t>
            </a:r>
            <a:r>
              <a:rPr lang="en-150" dirty="0"/>
              <a:t> gang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268110-3E6A-A152-0DFD-2A7D01812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For at </a:t>
            </a:r>
            <a:r>
              <a:rPr lang="en-150" dirty="0" err="1"/>
              <a:t>løse</a:t>
            </a:r>
            <a:r>
              <a:rPr lang="en-150" dirty="0"/>
              <a:t> </a:t>
            </a:r>
            <a:r>
              <a:rPr lang="en-150" dirty="0" err="1"/>
              <a:t>denne</a:t>
            </a:r>
            <a:r>
              <a:rPr lang="en-150" dirty="0"/>
              <a:t> </a:t>
            </a:r>
            <a:r>
              <a:rPr lang="en-150" dirty="0" err="1"/>
              <a:t>typeopgave</a:t>
            </a:r>
            <a:r>
              <a:rPr lang="en-150" dirty="0"/>
              <a:t> er der 4 ting vi </a:t>
            </a:r>
            <a:r>
              <a:rPr lang="en-150" dirty="0" err="1"/>
              <a:t>skal</a:t>
            </a:r>
            <a:r>
              <a:rPr lang="en-150" dirty="0"/>
              <a:t> </a:t>
            </a:r>
            <a:r>
              <a:rPr lang="en-150" dirty="0" err="1"/>
              <a:t>finde</a:t>
            </a:r>
            <a:r>
              <a:rPr lang="en-150" dirty="0"/>
              <a:t> </a:t>
            </a:r>
            <a:r>
              <a:rPr lang="en-150" dirty="0" err="1"/>
              <a:t>ud</a:t>
            </a:r>
            <a:r>
              <a:rPr lang="en-150" dirty="0"/>
              <a:t> </a:t>
            </a:r>
            <a:r>
              <a:rPr lang="en-150" dirty="0" err="1"/>
              <a:t>af</a:t>
            </a:r>
            <a:r>
              <a:rPr lang="en-150" dirty="0"/>
              <a:t>:</a:t>
            </a:r>
          </a:p>
          <a:p>
            <a:pPr marL="816338" lvl="1" indent="-457200">
              <a:buFont typeface="+mj-lt"/>
              <a:buAutoNum type="arabicPeriod"/>
            </a:pPr>
            <a:r>
              <a:rPr lang="en-150" dirty="0" err="1"/>
              <a:t>Hvor</a:t>
            </a:r>
            <a:r>
              <a:rPr lang="en-150" dirty="0"/>
              <a:t> er </a:t>
            </a:r>
            <a:r>
              <a:rPr lang="en-150" dirty="0" err="1"/>
              <a:t>headeren</a:t>
            </a:r>
            <a:r>
              <a:rPr lang="en-150" dirty="0"/>
              <a:t> </a:t>
            </a:r>
            <a:r>
              <a:rPr lang="en-150" dirty="0" err="1"/>
              <a:t>og</a:t>
            </a:r>
            <a:r>
              <a:rPr lang="en-150" dirty="0"/>
              <a:t> </a:t>
            </a:r>
            <a:r>
              <a:rPr lang="en-150" dirty="0" err="1"/>
              <a:t>footeren</a:t>
            </a:r>
            <a:r>
              <a:rPr lang="en-150" dirty="0"/>
              <a:t> </a:t>
            </a:r>
            <a:r>
              <a:rPr lang="en-150" dirty="0" err="1"/>
              <a:t>til</a:t>
            </a:r>
            <a:r>
              <a:rPr lang="en-150" dirty="0"/>
              <a:t> </a:t>
            </a:r>
            <a:r>
              <a:rPr lang="en-150" dirty="0" err="1"/>
              <a:t>denne</a:t>
            </a:r>
            <a:r>
              <a:rPr lang="en-150" dirty="0"/>
              <a:t> </a:t>
            </a:r>
            <a:r>
              <a:rPr lang="en-150" dirty="0" err="1"/>
              <a:t>blok</a:t>
            </a:r>
            <a:r>
              <a:rPr lang="en-150" dirty="0"/>
              <a:t>?</a:t>
            </a:r>
          </a:p>
          <a:p>
            <a:pPr marL="816338" lvl="1" indent="-457200">
              <a:buFont typeface="+mj-lt"/>
              <a:buAutoNum type="arabicPeriod"/>
            </a:pPr>
            <a:r>
              <a:rPr lang="en-150" dirty="0" err="1"/>
              <a:t>Hvad</a:t>
            </a:r>
            <a:r>
              <a:rPr lang="en-150" dirty="0"/>
              <a:t> er </a:t>
            </a:r>
            <a:r>
              <a:rPr lang="en-150" dirty="0" err="1"/>
              <a:t>headeren</a:t>
            </a:r>
            <a:r>
              <a:rPr lang="en-150" dirty="0"/>
              <a:t>/</a:t>
            </a:r>
            <a:r>
              <a:rPr lang="en-150" dirty="0" err="1"/>
              <a:t>footerens</a:t>
            </a:r>
            <a:r>
              <a:rPr lang="en-150" dirty="0"/>
              <a:t> </a:t>
            </a:r>
            <a:r>
              <a:rPr lang="en-150" dirty="0" err="1"/>
              <a:t>værdi</a:t>
            </a:r>
            <a:r>
              <a:rPr lang="en-150" dirty="0"/>
              <a:t> </a:t>
            </a:r>
            <a:r>
              <a:rPr lang="en-150" dirty="0" err="1"/>
              <a:t>i</a:t>
            </a:r>
            <a:r>
              <a:rPr lang="en-150" dirty="0"/>
              <a:t> </a:t>
            </a:r>
            <a:r>
              <a:rPr lang="en-150" dirty="0" err="1"/>
              <a:t>binær</a:t>
            </a:r>
            <a:r>
              <a:rPr lang="en-150" dirty="0"/>
              <a:t>?</a:t>
            </a:r>
          </a:p>
          <a:p>
            <a:pPr marL="816338" lvl="1" indent="-457200">
              <a:buFont typeface="+mj-lt"/>
              <a:buAutoNum type="arabicPeriod"/>
            </a:pPr>
            <a:r>
              <a:rPr lang="en-150" dirty="0" err="1"/>
              <a:t>Hvad</a:t>
            </a:r>
            <a:r>
              <a:rPr lang="en-150" dirty="0"/>
              <a:t> </a:t>
            </a:r>
            <a:r>
              <a:rPr lang="en-150" dirty="0" err="1"/>
              <a:t>fortæller</a:t>
            </a:r>
            <a:r>
              <a:rPr lang="en-150" dirty="0"/>
              <a:t> den </a:t>
            </a:r>
            <a:r>
              <a:rPr lang="en-150" dirty="0" err="1"/>
              <a:t>binære</a:t>
            </a:r>
            <a:r>
              <a:rPr lang="en-150" dirty="0"/>
              <a:t> </a:t>
            </a:r>
            <a:r>
              <a:rPr lang="en-150" dirty="0" err="1"/>
              <a:t>værdi</a:t>
            </a:r>
            <a:r>
              <a:rPr lang="en-150" dirty="0"/>
              <a:t> </a:t>
            </a:r>
            <a:r>
              <a:rPr lang="en-150" dirty="0" err="1"/>
              <a:t>os</a:t>
            </a:r>
            <a:r>
              <a:rPr lang="en-150" dirty="0"/>
              <a:t> om </a:t>
            </a:r>
            <a:r>
              <a:rPr lang="en-150" dirty="0" err="1"/>
              <a:t>denne</a:t>
            </a:r>
            <a:r>
              <a:rPr lang="en-150" dirty="0"/>
              <a:t> </a:t>
            </a:r>
            <a:r>
              <a:rPr lang="en-150" dirty="0" err="1"/>
              <a:t>blok</a:t>
            </a:r>
            <a:r>
              <a:rPr lang="en-150" dirty="0"/>
              <a:t> </a:t>
            </a:r>
            <a:r>
              <a:rPr lang="en-150" dirty="0" err="1"/>
              <a:t>og</a:t>
            </a:r>
            <a:r>
              <a:rPr lang="en-150" dirty="0"/>
              <a:t> den </a:t>
            </a:r>
            <a:r>
              <a:rPr lang="en-150" dirty="0" err="1"/>
              <a:t>forrige</a:t>
            </a:r>
            <a:r>
              <a:rPr lang="en-150" dirty="0"/>
              <a:t> </a:t>
            </a:r>
            <a:r>
              <a:rPr lang="en-150" dirty="0" err="1"/>
              <a:t>blok</a:t>
            </a:r>
            <a:r>
              <a:rPr lang="en-150" dirty="0"/>
              <a:t>?</a:t>
            </a:r>
          </a:p>
          <a:p>
            <a:pPr marL="816338" lvl="1" indent="-457200">
              <a:buFont typeface="+mj-lt"/>
              <a:buAutoNum type="arabicPeriod"/>
            </a:pPr>
            <a:r>
              <a:rPr lang="en-150" dirty="0" err="1"/>
              <a:t>Hvad</a:t>
            </a:r>
            <a:r>
              <a:rPr lang="en-150" dirty="0"/>
              <a:t> </a:t>
            </a:r>
            <a:r>
              <a:rPr lang="en-150" dirty="0" err="1"/>
              <a:t>skal</a:t>
            </a:r>
            <a:r>
              <a:rPr lang="en-150" dirty="0"/>
              <a:t> den nye </a:t>
            </a:r>
            <a:r>
              <a:rPr lang="en-150" dirty="0" err="1"/>
              <a:t>værdi</a:t>
            </a:r>
            <a:r>
              <a:rPr lang="en-150" dirty="0"/>
              <a:t> </a:t>
            </a:r>
            <a:r>
              <a:rPr lang="en-150" dirty="0" err="1"/>
              <a:t>af</a:t>
            </a:r>
            <a:r>
              <a:rPr lang="en-150" dirty="0"/>
              <a:t> </a:t>
            </a:r>
            <a:r>
              <a:rPr lang="en-150" dirty="0" err="1"/>
              <a:t>headeren</a:t>
            </a:r>
            <a:r>
              <a:rPr lang="en-150" dirty="0"/>
              <a:t> </a:t>
            </a:r>
            <a:r>
              <a:rPr lang="en-150" dirty="0" err="1"/>
              <a:t>og</a:t>
            </a:r>
            <a:r>
              <a:rPr lang="en-150" dirty="0"/>
              <a:t> </a:t>
            </a:r>
            <a:r>
              <a:rPr lang="en-150" dirty="0" err="1"/>
              <a:t>footeren</a:t>
            </a:r>
            <a:r>
              <a:rPr lang="en-150" dirty="0"/>
              <a:t> </a:t>
            </a:r>
            <a:r>
              <a:rPr lang="en-150" dirty="0" err="1"/>
              <a:t>være</a:t>
            </a:r>
            <a:r>
              <a:rPr lang="en-150" dirty="0"/>
              <a:t>  </a:t>
            </a:r>
          </a:p>
          <a:p>
            <a:pPr marL="1170000" lvl="2" indent="-457200"/>
            <a:r>
              <a:rPr lang="en-150" dirty="0"/>
              <a:t>!! OBS !! </a:t>
            </a:r>
            <a:r>
              <a:rPr lang="en-150" dirty="0" err="1"/>
              <a:t>Headeren</a:t>
            </a:r>
            <a:r>
              <a:rPr lang="en-150" dirty="0"/>
              <a:t> </a:t>
            </a:r>
            <a:r>
              <a:rPr lang="en-150" dirty="0" err="1"/>
              <a:t>og</a:t>
            </a:r>
            <a:r>
              <a:rPr lang="en-150" dirty="0"/>
              <a:t> </a:t>
            </a:r>
            <a:r>
              <a:rPr lang="en-150" dirty="0" err="1"/>
              <a:t>footeren</a:t>
            </a:r>
            <a:r>
              <a:rPr lang="en-150" dirty="0"/>
              <a:t> </a:t>
            </a:r>
            <a:r>
              <a:rPr lang="en-150" dirty="0" err="1"/>
              <a:t>har</a:t>
            </a:r>
            <a:r>
              <a:rPr lang="en-150" dirty="0"/>
              <a:t> </a:t>
            </a:r>
            <a:r>
              <a:rPr lang="en-150" dirty="0" err="1"/>
              <a:t>ikke</a:t>
            </a:r>
            <a:r>
              <a:rPr lang="en-150" dirty="0"/>
              <a:t> </a:t>
            </a:r>
            <a:r>
              <a:rPr lang="en-150" dirty="0" err="1"/>
              <a:t>nødvendigvis</a:t>
            </a:r>
            <a:r>
              <a:rPr lang="en-150" dirty="0"/>
              <a:t> </a:t>
            </a:r>
            <a:r>
              <a:rPr lang="en-150" dirty="0" err="1"/>
              <a:t>samme</a:t>
            </a:r>
            <a:r>
              <a:rPr lang="en-150" dirty="0"/>
              <a:t> </a:t>
            </a:r>
            <a:r>
              <a:rPr lang="en-150" dirty="0" err="1"/>
              <a:t>addresse</a:t>
            </a:r>
            <a:r>
              <a:rPr lang="en-150" dirty="0"/>
              <a:t> </a:t>
            </a:r>
            <a:r>
              <a:rPr lang="en-150" dirty="0" err="1"/>
              <a:t>før</a:t>
            </a:r>
            <a:r>
              <a:rPr lang="en-150" dirty="0"/>
              <a:t> </a:t>
            </a:r>
            <a:r>
              <a:rPr lang="en-150" dirty="0" err="1"/>
              <a:t>og</a:t>
            </a:r>
            <a:r>
              <a:rPr lang="en-150" dirty="0"/>
              <a:t> </a:t>
            </a:r>
            <a:r>
              <a:rPr lang="en-150" dirty="0" err="1"/>
              <a:t>efter</a:t>
            </a:r>
            <a:r>
              <a:rPr lang="en-150" dirty="0"/>
              <a:t> et </a:t>
            </a:r>
            <a:r>
              <a:rPr lang="en-150" dirty="0" err="1"/>
              <a:t>funktionskald</a:t>
            </a:r>
            <a:r>
              <a:rPr lang="en-150" dirty="0"/>
              <a:t>!</a:t>
            </a:r>
          </a:p>
          <a:p>
            <a:pPr marL="712800" lvl="2" indent="0">
              <a:buNone/>
            </a:pPr>
            <a:endParaRPr lang="en-150" dirty="0"/>
          </a:p>
          <a:p>
            <a:pPr marL="712800" lvl="2" indent="0">
              <a:buNone/>
            </a:pPr>
            <a:endParaRPr lang="en-150" dirty="0"/>
          </a:p>
          <a:p>
            <a:pPr marL="712800" lvl="2" indent="0">
              <a:buNone/>
            </a:pPr>
            <a:endParaRPr lang="en-150" dirty="0"/>
          </a:p>
          <a:p>
            <a:pPr marL="712800" lvl="2" indent="0">
              <a:buNone/>
            </a:pPr>
            <a:r>
              <a:rPr lang="en-150" dirty="0"/>
              <a:t>OG </a:t>
            </a:r>
            <a:r>
              <a:rPr lang="en-150" dirty="0" err="1"/>
              <a:t>hurtig</a:t>
            </a:r>
            <a:r>
              <a:rPr lang="en-150" dirty="0"/>
              <a:t> demo </a:t>
            </a:r>
            <a:r>
              <a:rPr lang="en-150" dirty="0" err="1"/>
              <a:t>af</a:t>
            </a:r>
            <a:r>
              <a:rPr lang="en-150" dirty="0"/>
              <a:t> windows </a:t>
            </a:r>
            <a:r>
              <a:rPr lang="en-150" dirty="0" err="1"/>
              <a:t>indbyggede</a:t>
            </a:r>
            <a:r>
              <a:rPr lang="en-150" dirty="0"/>
              <a:t> </a:t>
            </a:r>
            <a:r>
              <a:rPr lang="en-150" dirty="0" err="1"/>
              <a:t>lommeregner</a:t>
            </a:r>
            <a:r>
              <a:rPr lang="en-150" dirty="0"/>
              <a:t>!</a:t>
            </a:r>
          </a:p>
          <a:p>
            <a:pPr marL="359138" lvl="1" indent="0">
              <a:buNone/>
            </a:pPr>
            <a:endParaRPr lang="en-15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E45BD2-0185-8082-40ED-C65326A0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0EF575E-5D9F-07C3-BDED-BA6F7D8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15169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E31FAA-6F36-9100-8ACB-51A349DB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2175-E74F-4ED4-A255-B10B097BF29E}" type="datetime1">
              <a:rPr lang="da-DK" smtClean="0"/>
              <a:pPr/>
              <a:t>11-01-2023</a:t>
            </a:fld>
            <a:endParaRPr lang="da-DK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7C490C-7CAF-5B7A-777E-3DFE004E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tabLst/>
            </a:pPr>
            <a:r>
              <a:rPr lang="da-DK" sz="9600" b="1" spc="60" baseline="0" dirty="0">
                <a:solidFill>
                  <a:schemeClr val="bg1"/>
                </a:solidFill>
                <a:latin typeface="Microsoft New Tai Lue"/>
              </a:rPr>
              <a:t>Spørgsmål </a:t>
            </a:r>
            <a:r>
              <a:rPr lang="da-DK" sz="9600" b="0" spc="60" baseline="0" dirty="0">
                <a:solidFill>
                  <a:schemeClr val="bg1"/>
                </a:solidFill>
                <a:latin typeface="Microsoft New Tai Lue"/>
              </a:rPr>
              <a:t>&amp; </a:t>
            </a:r>
            <a:br>
              <a:rPr lang="da-DK" sz="9600" b="0" spc="60" baseline="0" dirty="0">
                <a:solidFill>
                  <a:schemeClr val="bg1"/>
                </a:solidFill>
                <a:latin typeface="Microsoft New Tai Lue"/>
              </a:rPr>
            </a:br>
            <a:r>
              <a:rPr lang="da-DK" sz="9600" b="0" spc="60" baseline="0" dirty="0">
                <a:solidFill>
                  <a:schemeClr val="bg1"/>
                </a:solidFill>
                <a:latin typeface="Microsoft New Tai Lue"/>
              </a:rPr>
              <a:t>kommentarer?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3AE76-1745-AB53-5911-086EB4A0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pPr/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10650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25</a:t>
            </a:fld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4E4E6BD2-8005-AAA3-28A9-A182F3A48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368" y="1229273"/>
            <a:ext cx="5168792" cy="562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20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26</a:t>
            </a:fld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4E4E6BD2-8005-AAA3-28A9-A182F3A48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368" y="1229273"/>
            <a:ext cx="5168792" cy="5628727"/>
          </a:xfrm>
          <a:prstGeom prst="rect">
            <a:avLst/>
          </a:prstGeom>
        </p:spPr>
      </p:pic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6751E079-D8DA-2851-D3E6-A75ED73F23BC}"/>
              </a:ext>
            </a:extLst>
          </p:cNvPr>
          <p:cNvCxnSpPr/>
          <p:nvPr/>
        </p:nvCxnSpPr>
        <p:spPr>
          <a:xfrm>
            <a:off x="6095208" y="1682496"/>
            <a:ext cx="872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F19D4EAB-854A-B15A-4852-49E43CBB0081}"/>
              </a:ext>
            </a:extLst>
          </p:cNvPr>
          <p:cNvCxnSpPr>
            <a:cxnSpLocks/>
          </p:cNvCxnSpPr>
          <p:nvPr/>
        </p:nvCxnSpPr>
        <p:spPr>
          <a:xfrm>
            <a:off x="7254240" y="1670304"/>
            <a:ext cx="993648" cy="60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461AE35E-553C-4090-A9C2-C68A832D8CC1}"/>
              </a:ext>
            </a:extLst>
          </p:cNvPr>
          <p:cNvCxnSpPr>
            <a:cxnSpLocks/>
          </p:cNvCxnSpPr>
          <p:nvPr/>
        </p:nvCxnSpPr>
        <p:spPr>
          <a:xfrm>
            <a:off x="8378336" y="1792224"/>
            <a:ext cx="375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55AD4EB8-ADA1-79A1-F4F8-AB96C67E3382}"/>
              </a:ext>
            </a:extLst>
          </p:cNvPr>
          <p:cNvCxnSpPr>
            <a:cxnSpLocks/>
          </p:cNvCxnSpPr>
          <p:nvPr/>
        </p:nvCxnSpPr>
        <p:spPr>
          <a:xfrm>
            <a:off x="3852672" y="1926336"/>
            <a:ext cx="6705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E3FFA7DA-882C-886F-B715-3649EAC0BB27}"/>
              </a:ext>
            </a:extLst>
          </p:cNvPr>
          <p:cNvCxnSpPr>
            <a:cxnSpLocks/>
          </p:cNvCxnSpPr>
          <p:nvPr/>
        </p:nvCxnSpPr>
        <p:spPr>
          <a:xfrm>
            <a:off x="6531468" y="3889248"/>
            <a:ext cx="15030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985EEA56-EA79-C1E0-4298-78AD41600CEA}"/>
              </a:ext>
            </a:extLst>
          </p:cNvPr>
          <p:cNvCxnSpPr>
            <a:cxnSpLocks/>
          </p:cNvCxnSpPr>
          <p:nvPr/>
        </p:nvCxnSpPr>
        <p:spPr>
          <a:xfrm flipV="1">
            <a:off x="4523232" y="5157216"/>
            <a:ext cx="2334768" cy="426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60F9E287-F6BF-3D68-0E1F-D487F40805BC}"/>
              </a:ext>
            </a:extLst>
          </p:cNvPr>
          <p:cNvCxnSpPr>
            <a:cxnSpLocks/>
          </p:cNvCxnSpPr>
          <p:nvPr/>
        </p:nvCxnSpPr>
        <p:spPr>
          <a:xfrm>
            <a:off x="4102608" y="5671399"/>
            <a:ext cx="98145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forbindelse 21">
            <a:extLst>
              <a:ext uri="{FF2B5EF4-FFF2-40B4-BE49-F238E27FC236}">
                <a16:creationId xmlns:a16="http://schemas.microsoft.com/office/drawing/2014/main" id="{D1E57B54-7EAC-AC30-E00F-E1C4F0B96AAA}"/>
              </a:ext>
            </a:extLst>
          </p:cNvPr>
          <p:cNvCxnSpPr>
            <a:cxnSpLocks/>
          </p:cNvCxnSpPr>
          <p:nvPr/>
        </p:nvCxnSpPr>
        <p:spPr>
          <a:xfrm>
            <a:off x="4032504" y="6049351"/>
            <a:ext cx="98145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182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27</a:t>
            </a:fld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4E4E6BD2-8005-AAA3-28A9-A182F3A48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368" y="1229273"/>
            <a:ext cx="5168792" cy="5628727"/>
          </a:xfrm>
          <a:prstGeom prst="rect">
            <a:avLst/>
          </a:prstGeom>
        </p:spPr>
      </p:pic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6751E079-D8DA-2851-D3E6-A75ED73F23BC}"/>
              </a:ext>
            </a:extLst>
          </p:cNvPr>
          <p:cNvCxnSpPr/>
          <p:nvPr/>
        </p:nvCxnSpPr>
        <p:spPr>
          <a:xfrm>
            <a:off x="6095208" y="1682496"/>
            <a:ext cx="872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F19D4EAB-854A-B15A-4852-49E43CBB0081}"/>
              </a:ext>
            </a:extLst>
          </p:cNvPr>
          <p:cNvCxnSpPr>
            <a:cxnSpLocks/>
          </p:cNvCxnSpPr>
          <p:nvPr/>
        </p:nvCxnSpPr>
        <p:spPr>
          <a:xfrm>
            <a:off x="7254240" y="1670304"/>
            <a:ext cx="993648" cy="60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461AE35E-553C-4090-A9C2-C68A832D8CC1}"/>
              </a:ext>
            </a:extLst>
          </p:cNvPr>
          <p:cNvCxnSpPr>
            <a:cxnSpLocks/>
          </p:cNvCxnSpPr>
          <p:nvPr/>
        </p:nvCxnSpPr>
        <p:spPr>
          <a:xfrm>
            <a:off x="8378336" y="1792224"/>
            <a:ext cx="375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55AD4EB8-ADA1-79A1-F4F8-AB96C67E3382}"/>
              </a:ext>
            </a:extLst>
          </p:cNvPr>
          <p:cNvCxnSpPr>
            <a:cxnSpLocks/>
          </p:cNvCxnSpPr>
          <p:nvPr/>
        </p:nvCxnSpPr>
        <p:spPr>
          <a:xfrm>
            <a:off x="3852672" y="1926336"/>
            <a:ext cx="6705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E3FFA7DA-882C-886F-B715-3649EAC0BB27}"/>
              </a:ext>
            </a:extLst>
          </p:cNvPr>
          <p:cNvCxnSpPr>
            <a:cxnSpLocks/>
          </p:cNvCxnSpPr>
          <p:nvPr/>
        </p:nvCxnSpPr>
        <p:spPr>
          <a:xfrm>
            <a:off x="6531468" y="3889248"/>
            <a:ext cx="15030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985EEA56-EA79-C1E0-4298-78AD41600CEA}"/>
              </a:ext>
            </a:extLst>
          </p:cNvPr>
          <p:cNvCxnSpPr>
            <a:cxnSpLocks/>
          </p:cNvCxnSpPr>
          <p:nvPr/>
        </p:nvCxnSpPr>
        <p:spPr>
          <a:xfrm flipV="1">
            <a:off x="4523232" y="5157216"/>
            <a:ext cx="2334768" cy="426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60F9E287-F6BF-3D68-0E1F-D487F40805BC}"/>
              </a:ext>
            </a:extLst>
          </p:cNvPr>
          <p:cNvCxnSpPr>
            <a:cxnSpLocks/>
          </p:cNvCxnSpPr>
          <p:nvPr/>
        </p:nvCxnSpPr>
        <p:spPr>
          <a:xfrm>
            <a:off x="4102608" y="5671399"/>
            <a:ext cx="98145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forbindelse 21">
            <a:extLst>
              <a:ext uri="{FF2B5EF4-FFF2-40B4-BE49-F238E27FC236}">
                <a16:creationId xmlns:a16="http://schemas.microsoft.com/office/drawing/2014/main" id="{D1E57B54-7EAC-AC30-E00F-E1C4F0B96AAA}"/>
              </a:ext>
            </a:extLst>
          </p:cNvPr>
          <p:cNvCxnSpPr>
            <a:cxnSpLocks/>
          </p:cNvCxnSpPr>
          <p:nvPr/>
        </p:nvCxnSpPr>
        <p:spPr>
          <a:xfrm>
            <a:off x="4032504" y="6049351"/>
            <a:ext cx="98145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A84E7421-DD49-6858-2D61-A481A1BC0413}"/>
              </a:ext>
            </a:extLst>
          </p:cNvPr>
          <p:cNvSpPr txBox="1"/>
          <p:nvPr/>
        </p:nvSpPr>
        <p:spPr>
          <a:xfrm>
            <a:off x="1043843" y="1996435"/>
            <a:ext cx="2207648" cy="2215991"/>
          </a:xfrm>
          <a:prstGeom prst="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1200" b="1" dirty="0">
                <a:solidFill>
                  <a:schemeClr val="tx1"/>
                </a:solidFill>
                <a:latin typeface="+mn-lt"/>
              </a:rPr>
              <a:t>Det </a:t>
            </a:r>
            <a:r>
              <a:rPr lang="en-150" sz="1200" b="1" dirty="0" err="1">
                <a:solidFill>
                  <a:schemeClr val="tx1"/>
                </a:solidFill>
                <a:latin typeface="+mn-lt"/>
              </a:rPr>
              <a:t>tager</a:t>
            </a:r>
            <a:r>
              <a:rPr lang="en-150" sz="12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200" b="1" dirty="0" err="1">
                <a:solidFill>
                  <a:schemeClr val="tx1"/>
                </a:solidFill>
                <a:latin typeface="+mn-lt"/>
              </a:rPr>
              <a:t>jeg</a:t>
            </a:r>
            <a:r>
              <a:rPr lang="en-150" sz="1200" b="1" dirty="0">
                <a:solidFill>
                  <a:schemeClr val="tx1"/>
                </a:solidFill>
                <a:latin typeface="+mn-lt"/>
              </a:rPr>
              <a:t> med </a:t>
            </a:r>
            <a:r>
              <a:rPr lang="en-150" sz="1200" b="1" dirty="0" err="1">
                <a:solidFill>
                  <a:schemeClr val="tx1"/>
                </a:solidFill>
                <a:latin typeface="+mn-lt"/>
              </a:rPr>
              <a:t>videre</a:t>
            </a:r>
            <a:r>
              <a:rPr lang="en-150" sz="1200" b="1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sz="1200" b="0" dirty="0">
                <a:solidFill>
                  <a:schemeClr val="tx1"/>
                </a:solidFill>
                <a:latin typeface="+mn-lt"/>
              </a:rPr>
              <a:t>I</a:t>
            </a:r>
            <a:r>
              <a:rPr lang="en-150" sz="1200" b="0" dirty="0" err="1">
                <a:solidFill>
                  <a:schemeClr val="tx1"/>
                </a:solidFill>
                <a:latin typeface="+mn-lt"/>
              </a:rPr>
              <a:t>mplicit</a:t>
            </a:r>
            <a:r>
              <a:rPr lang="en-150" sz="1200" b="0" dirty="0">
                <a:solidFill>
                  <a:schemeClr val="tx1"/>
                </a:solidFill>
                <a:latin typeface="+mn-lt"/>
              </a:rPr>
              <a:t> free list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sz="1200" dirty="0"/>
              <a:t>I</a:t>
            </a:r>
            <a:r>
              <a:rPr lang="en-150" sz="1200" dirty="0" err="1"/>
              <a:t>mmediate</a:t>
            </a:r>
            <a:r>
              <a:rPr lang="en-150" sz="1200" dirty="0"/>
              <a:t> coalescing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150" sz="1200" b="0" dirty="0">
                <a:solidFill>
                  <a:schemeClr val="tx1"/>
                </a:solidFill>
                <a:latin typeface="+mn-lt"/>
              </a:rPr>
              <a:t>32 bit word pr. </a:t>
            </a:r>
            <a:r>
              <a:rPr lang="en-150" sz="1200" b="0" dirty="0" err="1">
                <a:solidFill>
                  <a:schemeClr val="tx1"/>
                </a:solidFill>
                <a:latin typeface="+mn-lt"/>
              </a:rPr>
              <a:t>række</a:t>
            </a:r>
            <a:r>
              <a:rPr lang="en-150" sz="12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200" b="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 4 bytes pr </a:t>
            </a:r>
            <a:r>
              <a:rPr lang="en-150" sz="1200" b="0" dirty="0" err="1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række</a:t>
            </a:r>
            <a:endParaRPr lang="en-150" sz="1200" b="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200" b="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150" sz="1200" dirty="0" err="1"/>
              <a:t>realloc</a:t>
            </a:r>
            <a:r>
              <a:rPr lang="en-150" sz="1200" dirty="0"/>
              <a:t>(0x12c000,8)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150" sz="1200" dirty="0"/>
              <a:t>free(0x12c000)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200" b="0" dirty="0">
              <a:solidFill>
                <a:schemeClr val="tx1"/>
              </a:solidFill>
              <a:latin typeface="+mn-lt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sz="1200" dirty="0"/>
              <a:t>B</a:t>
            </a:r>
            <a:r>
              <a:rPr lang="en-150" sz="1200" dirty="0"/>
              <a:t>it 0: </a:t>
            </a:r>
            <a:r>
              <a:rPr lang="en-150" sz="1200" dirty="0" err="1"/>
              <a:t>nuværende</a:t>
            </a:r>
            <a:r>
              <a:rPr lang="en-150" sz="1200" dirty="0"/>
              <a:t> </a:t>
            </a:r>
            <a:r>
              <a:rPr lang="en-150" sz="1200" dirty="0" err="1"/>
              <a:t>blok</a:t>
            </a:r>
            <a:endParaRPr lang="en-150" sz="12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sz="1200" b="0" dirty="0">
                <a:solidFill>
                  <a:schemeClr val="tx1"/>
                </a:solidFill>
                <a:latin typeface="+mn-lt"/>
              </a:rPr>
              <a:t>B</a:t>
            </a:r>
            <a:r>
              <a:rPr lang="en-150" sz="1200" b="0" dirty="0">
                <a:solidFill>
                  <a:schemeClr val="tx1"/>
                </a:solidFill>
                <a:latin typeface="+mn-lt"/>
              </a:rPr>
              <a:t>it 1: </a:t>
            </a:r>
            <a:r>
              <a:rPr lang="en-150" sz="1200" b="0" dirty="0" err="1">
                <a:solidFill>
                  <a:schemeClr val="tx1"/>
                </a:solidFill>
                <a:latin typeface="+mn-lt"/>
              </a:rPr>
              <a:t>f</a:t>
            </a:r>
            <a:r>
              <a:rPr lang="en-150" sz="1200" dirty="0" err="1"/>
              <a:t>orrige</a:t>
            </a:r>
            <a:r>
              <a:rPr lang="en-150" sz="1200" dirty="0"/>
              <a:t> </a:t>
            </a:r>
            <a:r>
              <a:rPr lang="en-150" sz="1200" dirty="0" err="1"/>
              <a:t>blok</a:t>
            </a:r>
            <a:endParaRPr lang="en-150" sz="12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150" sz="1200" b="0" dirty="0">
                <a:solidFill>
                  <a:schemeClr val="tx1"/>
                </a:solidFill>
                <a:latin typeface="+mn-lt"/>
              </a:rPr>
              <a:t>Bit 2: </a:t>
            </a:r>
            <a:r>
              <a:rPr lang="en-150" sz="1200" b="0" dirty="0" err="1">
                <a:solidFill>
                  <a:schemeClr val="tx1"/>
                </a:solidFill>
                <a:latin typeface="+mn-lt"/>
              </a:rPr>
              <a:t>altid</a:t>
            </a:r>
            <a:r>
              <a:rPr lang="en-150" sz="1200" b="0" dirty="0">
                <a:solidFill>
                  <a:schemeClr val="tx1"/>
                </a:solidFill>
                <a:latin typeface="+mn-lt"/>
              </a:rPr>
              <a:t> 0</a:t>
            </a:r>
            <a:endParaRPr lang="da-DK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0592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28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226" y="1329367"/>
            <a:ext cx="6321867" cy="4979553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B4A2F7B2-24F0-B2F9-8A4B-9DB5744E6D58}"/>
              </a:ext>
            </a:extLst>
          </p:cNvPr>
          <p:cNvSpPr txBox="1"/>
          <p:nvPr/>
        </p:nvSpPr>
        <p:spPr>
          <a:xfrm>
            <a:off x="588965" y="1329367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Vi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realloc</a:t>
            </a:r>
            <a:r>
              <a:rPr lang="en-150" sz="1600" dirty="0"/>
              <a:t>(0x12c000,8):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Finder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endParaRPr lang="en-150" sz="1600" dirty="0"/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1443C1A6-F011-A9EB-5542-4AAA7443B40A}"/>
                  </a:ext>
                </a:extLst>
              </p14:cNvPr>
              <p14:cNvContentPartPr/>
              <p14:nvPr/>
            </p14:nvContentPartPr>
            <p14:xfrm>
              <a:off x="6632304" y="6010320"/>
              <a:ext cx="754920" cy="3132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1443C1A6-F011-A9EB-5542-4AAA7443B4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8304" y="5902680"/>
                <a:ext cx="8625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90B39904-2679-7F6D-1CDB-B16FB0E1EEDC}"/>
                  </a:ext>
                </a:extLst>
              </p14:cNvPr>
              <p14:cNvContentPartPr/>
              <p14:nvPr/>
            </p14:nvContentPartPr>
            <p14:xfrm>
              <a:off x="6638424" y="3340200"/>
              <a:ext cx="822960" cy="1872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90B39904-2679-7F6D-1CDB-B16FB0E1EE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84424" y="3232560"/>
                <a:ext cx="930600" cy="23436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kstfelt 27">
            <a:extLst>
              <a:ext uri="{FF2B5EF4-FFF2-40B4-BE49-F238E27FC236}">
                <a16:creationId xmlns:a16="http://schemas.microsoft.com/office/drawing/2014/main" id="{618B4B99-F60E-2B91-4EE5-F8968411F30D}"/>
              </a:ext>
            </a:extLst>
          </p:cNvPr>
          <p:cNvSpPr txBox="1"/>
          <p:nvPr/>
        </p:nvSpPr>
        <p:spPr>
          <a:xfrm>
            <a:off x="4721185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a-DK" sz="2400" b="0" dirty="0">
              <a:solidFill>
                <a:schemeClr val="tx1"/>
              </a:solidFill>
              <a:highlight>
                <a:srgbClr val="FF00FF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6322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29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226" y="1329367"/>
            <a:ext cx="6321867" cy="4979553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B4A2F7B2-24F0-B2F9-8A4B-9DB5744E6D58}"/>
              </a:ext>
            </a:extLst>
          </p:cNvPr>
          <p:cNvSpPr txBox="1"/>
          <p:nvPr/>
        </p:nvSpPr>
        <p:spPr>
          <a:xfrm>
            <a:off x="588965" y="1329367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Vi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realloc</a:t>
            </a:r>
            <a:r>
              <a:rPr lang="en-150" sz="1600" dirty="0"/>
              <a:t>(0x12c000,8):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Finder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Laver </a:t>
            </a:r>
            <a:r>
              <a:rPr lang="en-150" sz="1600" dirty="0" err="1"/>
              <a:t>headeren</a:t>
            </a:r>
            <a:r>
              <a:rPr lang="en-150" sz="1600" dirty="0"/>
              <a:t>/</a:t>
            </a:r>
            <a:r>
              <a:rPr lang="en-150" sz="1600" dirty="0" err="1"/>
              <a:t>footerens</a:t>
            </a:r>
            <a:r>
              <a:rPr lang="en-150" sz="1600" dirty="0"/>
              <a:t> hex </a:t>
            </a:r>
            <a:r>
              <a:rPr lang="en-150" sz="1600" dirty="0" err="1"/>
              <a:t>værdier</a:t>
            </a:r>
            <a:r>
              <a:rPr lang="en-150" sz="1600" dirty="0"/>
              <a:t> om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lvl="2">
              <a:spcBef>
                <a:spcPct val="0"/>
              </a:spcBef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1443C1A6-F011-A9EB-5542-4AAA7443B40A}"/>
                  </a:ext>
                </a:extLst>
              </p14:cNvPr>
              <p14:cNvContentPartPr/>
              <p14:nvPr/>
            </p14:nvContentPartPr>
            <p14:xfrm>
              <a:off x="6632304" y="6010320"/>
              <a:ext cx="754920" cy="3132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1443C1A6-F011-A9EB-5542-4AAA7443B4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8304" y="5902680"/>
                <a:ext cx="8625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90B39904-2679-7F6D-1CDB-B16FB0E1EEDC}"/>
                  </a:ext>
                </a:extLst>
              </p14:cNvPr>
              <p14:cNvContentPartPr/>
              <p14:nvPr/>
            </p14:nvContentPartPr>
            <p14:xfrm>
              <a:off x="6638424" y="3340200"/>
              <a:ext cx="822960" cy="1872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90B39904-2679-7F6D-1CDB-B16FB0E1EE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84424" y="3232560"/>
                <a:ext cx="930600" cy="23436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74BCD5D8-C1AD-0F30-A7A4-73B84FC70661}"/>
              </a:ext>
            </a:extLst>
          </p:cNvPr>
          <p:cNvCxnSpPr>
            <a:cxnSpLocks/>
          </p:cNvCxnSpPr>
          <p:nvPr/>
        </p:nvCxnSpPr>
        <p:spPr>
          <a:xfrm>
            <a:off x="804831" y="3000652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78AFBBA9-BA1C-7B94-D56C-ECFB76CDD7A7}"/>
              </a:ext>
            </a:extLst>
          </p:cNvPr>
          <p:cNvSpPr txBox="1"/>
          <p:nvPr/>
        </p:nvSpPr>
        <p:spPr>
          <a:xfrm>
            <a:off x="946874" y="2634312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3745F5AB-EF5F-96F6-3FCA-0BD0A396D4FB}"/>
              </a:ext>
            </a:extLst>
          </p:cNvPr>
          <p:cNvSpPr txBox="1"/>
          <p:nvPr/>
        </p:nvSpPr>
        <p:spPr>
          <a:xfrm>
            <a:off x="1560913" y="263132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B8D3B53D-021C-D674-6EC2-E4EBD8104B0D}"/>
              </a:ext>
            </a:extLst>
          </p:cNvPr>
          <p:cNvSpPr txBox="1"/>
          <p:nvPr/>
        </p:nvSpPr>
        <p:spPr>
          <a:xfrm>
            <a:off x="2201585" y="26017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0B1E64AF-F3E5-13C6-7CFB-DAC1F9261823}"/>
              </a:ext>
            </a:extLst>
          </p:cNvPr>
          <p:cNvSpPr txBox="1"/>
          <p:nvPr/>
        </p:nvSpPr>
        <p:spPr>
          <a:xfrm>
            <a:off x="2839960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96618153-3CD6-0255-6677-90EEE84E37F1}"/>
              </a:ext>
            </a:extLst>
          </p:cNvPr>
          <p:cNvSpPr txBox="1"/>
          <p:nvPr/>
        </p:nvSpPr>
        <p:spPr>
          <a:xfrm>
            <a:off x="3461396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40F3D1FF-D1A1-2594-0DD7-92264470ADE0}"/>
              </a:ext>
            </a:extLst>
          </p:cNvPr>
          <p:cNvSpPr txBox="1"/>
          <p:nvPr/>
        </p:nvSpPr>
        <p:spPr>
          <a:xfrm>
            <a:off x="4119007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618B4B99-F60E-2B91-4EE5-F8968411F30D}"/>
              </a:ext>
            </a:extLst>
          </p:cNvPr>
          <p:cNvSpPr txBox="1"/>
          <p:nvPr/>
        </p:nvSpPr>
        <p:spPr>
          <a:xfrm>
            <a:off x="4721185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12E6B343-301C-37AC-B1B3-2508BC353AF7}"/>
              </a:ext>
            </a:extLst>
          </p:cNvPr>
          <p:cNvSpPr txBox="1"/>
          <p:nvPr/>
        </p:nvSpPr>
        <p:spPr>
          <a:xfrm>
            <a:off x="5358681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005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03C792C2-5A51-2BC0-216D-C9AE3DD7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Plan for de </a:t>
            </a:r>
            <a:r>
              <a:rPr lang="en-150" dirty="0" err="1"/>
              <a:t>næste</a:t>
            </a:r>
            <a:r>
              <a:rPr lang="en-150" dirty="0"/>
              <a:t> 45 </a:t>
            </a:r>
            <a:r>
              <a:rPr lang="en-150" dirty="0" err="1"/>
              <a:t>minutter</a:t>
            </a:r>
            <a:endParaRPr lang="da-DK" dirty="0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A7CA1DFC-AA62-320C-3D62-D1A9327DC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2" y="1563686"/>
            <a:ext cx="11012488" cy="4673600"/>
          </a:xfrm>
        </p:spPr>
        <p:txBody>
          <a:bodyPr/>
          <a:lstStyle/>
          <a:p>
            <a:r>
              <a:rPr lang="en-150" dirty="0" err="1"/>
              <a:t>Godt</a:t>
            </a:r>
            <a:r>
              <a:rPr lang="en-150" dirty="0"/>
              <a:t> at vide </a:t>
            </a:r>
            <a:r>
              <a:rPr lang="en-150" dirty="0" err="1"/>
              <a:t>ift</a:t>
            </a:r>
            <a:r>
              <a:rPr lang="en-150" dirty="0"/>
              <a:t> </a:t>
            </a:r>
            <a:r>
              <a:rPr lang="en-150" dirty="0" err="1"/>
              <a:t>til</a:t>
            </a:r>
            <a:r>
              <a:rPr lang="en-150" dirty="0"/>
              <a:t> </a:t>
            </a:r>
            <a:r>
              <a:rPr lang="en-150" dirty="0" err="1"/>
              <a:t>typeopgaven</a:t>
            </a:r>
            <a:r>
              <a:rPr lang="en-150" dirty="0"/>
              <a:t> med hob.</a:t>
            </a:r>
          </a:p>
          <a:p>
            <a:r>
              <a:rPr lang="en-150" dirty="0" err="1"/>
              <a:t>Gennemgang</a:t>
            </a:r>
            <a:r>
              <a:rPr lang="en-150" dirty="0"/>
              <a:t> </a:t>
            </a:r>
            <a:r>
              <a:rPr lang="en-150" dirty="0" err="1"/>
              <a:t>af</a:t>
            </a:r>
            <a:r>
              <a:rPr lang="en-150" dirty="0"/>
              <a:t> </a:t>
            </a:r>
            <a:r>
              <a:rPr lang="en-150" dirty="0" err="1"/>
              <a:t>opgave</a:t>
            </a:r>
            <a:r>
              <a:rPr lang="en-150" dirty="0"/>
              <a:t> 2.3.1 </a:t>
            </a:r>
            <a:r>
              <a:rPr lang="en-150" dirty="0" err="1"/>
              <a:t>fra</a:t>
            </a:r>
            <a:r>
              <a:rPr lang="en-150" dirty="0"/>
              <a:t> </a:t>
            </a:r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21/22</a:t>
            </a:r>
          </a:p>
          <a:p>
            <a:r>
              <a:rPr lang="en-150" dirty="0" err="1"/>
              <a:t>Gennemgang</a:t>
            </a:r>
            <a:r>
              <a:rPr lang="en-150" dirty="0"/>
              <a:t> </a:t>
            </a:r>
            <a:r>
              <a:rPr lang="en-150" dirty="0" err="1"/>
              <a:t>af</a:t>
            </a:r>
            <a:r>
              <a:rPr lang="en-150" dirty="0"/>
              <a:t> </a:t>
            </a:r>
            <a:r>
              <a:rPr lang="en-150" dirty="0" err="1"/>
              <a:t>opgave</a:t>
            </a:r>
            <a:r>
              <a:rPr lang="en-150" dirty="0"/>
              <a:t> 2.3.1 </a:t>
            </a:r>
            <a:r>
              <a:rPr lang="en-150" dirty="0" err="1"/>
              <a:t>fra</a:t>
            </a:r>
            <a:r>
              <a:rPr lang="en-150" dirty="0"/>
              <a:t> </a:t>
            </a:r>
            <a:r>
              <a:rPr lang="en-150" dirty="0" err="1"/>
              <a:t>reeksamen</a:t>
            </a:r>
            <a:r>
              <a:rPr lang="en-150" dirty="0"/>
              <a:t> 21/22</a:t>
            </a:r>
          </a:p>
          <a:p>
            <a:pPr lvl="1"/>
            <a:r>
              <a:rPr lang="en-150" dirty="0"/>
              <a:t>(Vi </a:t>
            </a:r>
            <a:r>
              <a:rPr lang="en-150" dirty="0" err="1"/>
              <a:t>gennemgår</a:t>
            </a:r>
            <a:r>
              <a:rPr lang="en-150" dirty="0"/>
              <a:t> den 2 </a:t>
            </a:r>
            <a:r>
              <a:rPr lang="en-150" dirty="0" err="1"/>
              <a:t>gange</a:t>
            </a:r>
            <a:r>
              <a:rPr lang="en-150" dirty="0"/>
              <a:t> </a:t>
            </a:r>
            <a:r>
              <a:rPr lang="en-150" dirty="0" err="1"/>
              <a:t>pga</a:t>
            </a:r>
            <a:r>
              <a:rPr lang="en-150" dirty="0"/>
              <a:t>. </a:t>
            </a:r>
            <a:r>
              <a:rPr lang="en-150" dirty="0" err="1"/>
              <a:t>fejl</a:t>
            </a:r>
            <a:r>
              <a:rPr lang="en-150" dirty="0"/>
              <a:t> </a:t>
            </a:r>
            <a:r>
              <a:rPr lang="en-150" dirty="0" err="1"/>
              <a:t>i</a:t>
            </a:r>
            <a:r>
              <a:rPr lang="en-150" dirty="0"/>
              <a:t> </a:t>
            </a:r>
            <a:r>
              <a:rPr lang="en-150" dirty="0" err="1"/>
              <a:t>opgaven</a:t>
            </a:r>
            <a:r>
              <a:rPr lang="en-150" dirty="0"/>
              <a:t>).</a:t>
            </a:r>
          </a:p>
          <a:p>
            <a:pPr lvl="1"/>
            <a:endParaRPr lang="en-150" dirty="0"/>
          </a:p>
          <a:p>
            <a:r>
              <a:rPr lang="en-150" dirty="0" err="1"/>
              <a:t>Hvis</a:t>
            </a:r>
            <a:r>
              <a:rPr lang="en-150" dirty="0"/>
              <a:t> </a:t>
            </a:r>
            <a:r>
              <a:rPr lang="en-150" dirty="0" err="1"/>
              <a:t>tid</a:t>
            </a:r>
            <a:r>
              <a:rPr lang="en-150" dirty="0"/>
              <a:t>: </a:t>
            </a:r>
            <a:r>
              <a:rPr lang="en-150" dirty="0" err="1"/>
              <a:t>gennegang</a:t>
            </a:r>
            <a:r>
              <a:rPr lang="en-150" dirty="0"/>
              <a:t> </a:t>
            </a:r>
            <a:r>
              <a:rPr lang="en-150" dirty="0" err="1"/>
              <a:t>af</a:t>
            </a:r>
            <a:r>
              <a:rPr lang="en-150" dirty="0"/>
              <a:t> </a:t>
            </a:r>
            <a:r>
              <a:rPr lang="en-150" dirty="0" err="1"/>
              <a:t>opgave</a:t>
            </a:r>
            <a:r>
              <a:rPr lang="en-150" dirty="0"/>
              <a:t> 2.3.1 </a:t>
            </a:r>
            <a:r>
              <a:rPr lang="en-150" dirty="0" err="1"/>
              <a:t>fra</a:t>
            </a:r>
            <a:r>
              <a:rPr lang="en-150" dirty="0"/>
              <a:t> </a:t>
            </a:r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20/21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D97BFA9-1813-C01B-8FAF-63C12AAC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84D57C8-3B33-2EBC-367F-750FD551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46692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30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226" y="1329367"/>
            <a:ext cx="6321867" cy="4979553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B4A2F7B2-24F0-B2F9-8A4B-9DB5744E6D58}"/>
              </a:ext>
            </a:extLst>
          </p:cNvPr>
          <p:cNvSpPr txBox="1"/>
          <p:nvPr/>
        </p:nvSpPr>
        <p:spPr>
          <a:xfrm>
            <a:off x="588965" y="1329367"/>
            <a:ext cx="6096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Vi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realloc</a:t>
            </a:r>
            <a:r>
              <a:rPr lang="en-150" sz="1600" dirty="0"/>
              <a:t>(0x12c000,8):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Finder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Laver </a:t>
            </a:r>
            <a:r>
              <a:rPr lang="en-150" sz="1600" dirty="0" err="1"/>
              <a:t>headeren</a:t>
            </a:r>
            <a:r>
              <a:rPr lang="en-150" sz="1600" dirty="0"/>
              <a:t>/</a:t>
            </a:r>
            <a:r>
              <a:rPr lang="en-150" sz="1600" dirty="0" err="1"/>
              <a:t>footerens</a:t>
            </a:r>
            <a:r>
              <a:rPr lang="en-150" sz="1600" dirty="0"/>
              <a:t> hex </a:t>
            </a:r>
            <a:r>
              <a:rPr lang="en-150" sz="1600" dirty="0" err="1"/>
              <a:t>værdier</a:t>
            </a:r>
            <a:r>
              <a:rPr lang="en-150" sz="1600" dirty="0"/>
              <a:t> om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 err="1"/>
              <a:t>Aflæser</a:t>
            </a:r>
            <a:r>
              <a:rPr lang="en-150" sz="1600" dirty="0"/>
              <a:t> </a:t>
            </a:r>
            <a:r>
              <a:rPr lang="en-150" sz="1600" dirty="0" err="1"/>
              <a:t>bitsene</a:t>
            </a:r>
            <a:r>
              <a:rPr lang="en-150" sz="1600" dirty="0"/>
              <a:t>: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	</a:t>
            </a:r>
            <a:endParaRPr lang="en-150" sz="1600" dirty="0">
              <a:highlight>
                <a:srgbClr val="FFFF00"/>
              </a:highlight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	</a:t>
            </a:r>
            <a:endParaRPr lang="en-150" sz="1600" dirty="0">
              <a:highlight>
                <a:srgbClr val="FF00FF"/>
              </a:highlight>
            </a:endParaRPr>
          </a:p>
          <a:p>
            <a:pPr lvl="1">
              <a:spcBef>
                <a:spcPct val="0"/>
              </a:spcBef>
            </a:pPr>
            <a:endParaRPr lang="en-150" sz="1600" dirty="0">
              <a:highlight>
                <a:srgbClr val="FF00FF"/>
              </a:highlight>
            </a:endParaRP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1443C1A6-F011-A9EB-5542-4AAA7443B40A}"/>
                  </a:ext>
                </a:extLst>
              </p14:cNvPr>
              <p14:cNvContentPartPr/>
              <p14:nvPr/>
            </p14:nvContentPartPr>
            <p14:xfrm>
              <a:off x="6632304" y="6010320"/>
              <a:ext cx="754920" cy="3132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1443C1A6-F011-A9EB-5542-4AAA7443B4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8304" y="5902680"/>
                <a:ext cx="8625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90B39904-2679-7F6D-1CDB-B16FB0E1EEDC}"/>
                  </a:ext>
                </a:extLst>
              </p14:cNvPr>
              <p14:cNvContentPartPr/>
              <p14:nvPr/>
            </p14:nvContentPartPr>
            <p14:xfrm>
              <a:off x="6638424" y="3340200"/>
              <a:ext cx="822960" cy="1872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90B39904-2679-7F6D-1CDB-B16FB0E1EE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84424" y="3232560"/>
                <a:ext cx="930600" cy="23436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74BCD5D8-C1AD-0F30-A7A4-73B84FC70661}"/>
              </a:ext>
            </a:extLst>
          </p:cNvPr>
          <p:cNvCxnSpPr>
            <a:cxnSpLocks/>
          </p:cNvCxnSpPr>
          <p:nvPr/>
        </p:nvCxnSpPr>
        <p:spPr>
          <a:xfrm>
            <a:off x="804831" y="3000652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78AFBBA9-BA1C-7B94-D56C-ECFB76CDD7A7}"/>
              </a:ext>
            </a:extLst>
          </p:cNvPr>
          <p:cNvSpPr txBox="1"/>
          <p:nvPr/>
        </p:nvSpPr>
        <p:spPr>
          <a:xfrm>
            <a:off x="946874" y="2634312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3745F5AB-EF5F-96F6-3FCA-0BD0A396D4FB}"/>
              </a:ext>
            </a:extLst>
          </p:cNvPr>
          <p:cNvSpPr txBox="1"/>
          <p:nvPr/>
        </p:nvSpPr>
        <p:spPr>
          <a:xfrm>
            <a:off x="1560913" y="263132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B8D3B53D-021C-D674-6EC2-E4EBD8104B0D}"/>
              </a:ext>
            </a:extLst>
          </p:cNvPr>
          <p:cNvSpPr txBox="1"/>
          <p:nvPr/>
        </p:nvSpPr>
        <p:spPr>
          <a:xfrm>
            <a:off x="2201585" y="26017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0B1E64AF-F3E5-13C6-7CFB-DAC1F9261823}"/>
              </a:ext>
            </a:extLst>
          </p:cNvPr>
          <p:cNvSpPr txBox="1"/>
          <p:nvPr/>
        </p:nvSpPr>
        <p:spPr>
          <a:xfrm>
            <a:off x="2839960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96618153-3CD6-0255-6677-90EEE84E37F1}"/>
              </a:ext>
            </a:extLst>
          </p:cNvPr>
          <p:cNvSpPr txBox="1"/>
          <p:nvPr/>
        </p:nvSpPr>
        <p:spPr>
          <a:xfrm>
            <a:off x="3461396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40F3D1FF-D1A1-2594-0DD7-92264470ADE0}"/>
              </a:ext>
            </a:extLst>
          </p:cNvPr>
          <p:cNvSpPr txBox="1"/>
          <p:nvPr/>
        </p:nvSpPr>
        <p:spPr>
          <a:xfrm>
            <a:off x="4119007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618B4B99-F60E-2B91-4EE5-F8968411F30D}"/>
              </a:ext>
            </a:extLst>
          </p:cNvPr>
          <p:cNvSpPr txBox="1"/>
          <p:nvPr/>
        </p:nvSpPr>
        <p:spPr>
          <a:xfrm>
            <a:off x="4721185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12E6B343-301C-37AC-B1B3-2508BC353AF7}"/>
              </a:ext>
            </a:extLst>
          </p:cNvPr>
          <p:cNvSpPr txBox="1"/>
          <p:nvPr/>
        </p:nvSpPr>
        <p:spPr>
          <a:xfrm>
            <a:off x="5358681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0937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31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226" y="1329367"/>
            <a:ext cx="6321867" cy="4979553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B4A2F7B2-24F0-B2F9-8A4B-9DB5744E6D58}"/>
              </a:ext>
            </a:extLst>
          </p:cNvPr>
          <p:cNvSpPr txBox="1"/>
          <p:nvPr/>
        </p:nvSpPr>
        <p:spPr>
          <a:xfrm>
            <a:off x="588965" y="1329367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Vi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realloc</a:t>
            </a:r>
            <a:r>
              <a:rPr lang="en-150" sz="1600" dirty="0"/>
              <a:t>(0x12c000,8):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Finder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Laver </a:t>
            </a:r>
            <a:r>
              <a:rPr lang="en-150" sz="1600" dirty="0" err="1"/>
              <a:t>headeren</a:t>
            </a:r>
            <a:r>
              <a:rPr lang="en-150" sz="1600" dirty="0"/>
              <a:t>/</a:t>
            </a:r>
            <a:r>
              <a:rPr lang="en-150" sz="1600" dirty="0" err="1"/>
              <a:t>footerens</a:t>
            </a:r>
            <a:r>
              <a:rPr lang="en-150" sz="1600" dirty="0"/>
              <a:t> hex </a:t>
            </a:r>
            <a:r>
              <a:rPr lang="en-150" sz="1600" dirty="0" err="1"/>
              <a:t>værdier</a:t>
            </a:r>
            <a:r>
              <a:rPr lang="en-150" sz="1600" dirty="0"/>
              <a:t> om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 err="1"/>
              <a:t>Aflæser</a:t>
            </a:r>
            <a:r>
              <a:rPr lang="en-150" sz="1600" dirty="0"/>
              <a:t> </a:t>
            </a:r>
            <a:r>
              <a:rPr lang="en-150" sz="1600" dirty="0" err="1"/>
              <a:t>bitsene</a:t>
            </a:r>
            <a:r>
              <a:rPr lang="en-150" sz="1600" dirty="0"/>
              <a:t>: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	</a:t>
            </a:r>
            <a:r>
              <a:rPr lang="en-150" sz="1600" dirty="0" err="1">
                <a:highlight>
                  <a:srgbClr val="FFFF00"/>
                </a:highlight>
              </a:rPr>
              <a:t>Ja</a:t>
            </a:r>
            <a:endParaRPr lang="en-150" sz="1600" dirty="0">
              <a:highlight>
                <a:srgbClr val="FFFF00"/>
              </a:highlight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	</a:t>
            </a:r>
            <a:r>
              <a:rPr lang="en-150" sz="1600" dirty="0" err="1">
                <a:highlight>
                  <a:srgbClr val="FF00FF"/>
                </a:highlight>
              </a:rPr>
              <a:t>Ja</a:t>
            </a:r>
            <a:endParaRPr lang="en-150" sz="1600" dirty="0">
              <a:highlight>
                <a:srgbClr val="FF00FF"/>
              </a:highlight>
            </a:endParaRPr>
          </a:p>
          <a:p>
            <a:pPr lvl="1">
              <a:spcBef>
                <a:spcPct val="0"/>
              </a:spcBef>
            </a:pPr>
            <a:endParaRPr lang="en-150" sz="1600" dirty="0">
              <a:highlight>
                <a:srgbClr val="FF00FF"/>
              </a:highlight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1443C1A6-F011-A9EB-5542-4AAA7443B40A}"/>
                  </a:ext>
                </a:extLst>
              </p14:cNvPr>
              <p14:cNvContentPartPr/>
              <p14:nvPr/>
            </p14:nvContentPartPr>
            <p14:xfrm>
              <a:off x="6632304" y="6010320"/>
              <a:ext cx="754920" cy="3132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1443C1A6-F011-A9EB-5542-4AAA7443B4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8304" y="5902680"/>
                <a:ext cx="8625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90B39904-2679-7F6D-1CDB-B16FB0E1EEDC}"/>
                  </a:ext>
                </a:extLst>
              </p14:cNvPr>
              <p14:cNvContentPartPr/>
              <p14:nvPr/>
            </p14:nvContentPartPr>
            <p14:xfrm>
              <a:off x="6638424" y="3340200"/>
              <a:ext cx="822960" cy="1872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90B39904-2679-7F6D-1CDB-B16FB0E1EE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84424" y="3232560"/>
                <a:ext cx="930600" cy="23436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74BCD5D8-C1AD-0F30-A7A4-73B84FC70661}"/>
              </a:ext>
            </a:extLst>
          </p:cNvPr>
          <p:cNvCxnSpPr>
            <a:cxnSpLocks/>
          </p:cNvCxnSpPr>
          <p:nvPr/>
        </p:nvCxnSpPr>
        <p:spPr>
          <a:xfrm>
            <a:off x="804831" y="3000652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78AFBBA9-BA1C-7B94-D56C-ECFB76CDD7A7}"/>
              </a:ext>
            </a:extLst>
          </p:cNvPr>
          <p:cNvSpPr txBox="1"/>
          <p:nvPr/>
        </p:nvSpPr>
        <p:spPr>
          <a:xfrm>
            <a:off x="946874" y="2634312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3745F5AB-EF5F-96F6-3FCA-0BD0A396D4FB}"/>
              </a:ext>
            </a:extLst>
          </p:cNvPr>
          <p:cNvSpPr txBox="1"/>
          <p:nvPr/>
        </p:nvSpPr>
        <p:spPr>
          <a:xfrm>
            <a:off x="1560913" y="263132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B8D3B53D-021C-D674-6EC2-E4EBD8104B0D}"/>
              </a:ext>
            </a:extLst>
          </p:cNvPr>
          <p:cNvSpPr txBox="1"/>
          <p:nvPr/>
        </p:nvSpPr>
        <p:spPr>
          <a:xfrm>
            <a:off x="2201585" y="26017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0B1E64AF-F3E5-13C6-7CFB-DAC1F9261823}"/>
              </a:ext>
            </a:extLst>
          </p:cNvPr>
          <p:cNvSpPr txBox="1"/>
          <p:nvPr/>
        </p:nvSpPr>
        <p:spPr>
          <a:xfrm>
            <a:off x="2839960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96618153-3CD6-0255-6677-90EEE84E37F1}"/>
              </a:ext>
            </a:extLst>
          </p:cNvPr>
          <p:cNvSpPr txBox="1"/>
          <p:nvPr/>
        </p:nvSpPr>
        <p:spPr>
          <a:xfrm>
            <a:off x="3461396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40F3D1FF-D1A1-2594-0DD7-92264470ADE0}"/>
              </a:ext>
            </a:extLst>
          </p:cNvPr>
          <p:cNvSpPr txBox="1"/>
          <p:nvPr/>
        </p:nvSpPr>
        <p:spPr>
          <a:xfrm>
            <a:off x="4119007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618B4B99-F60E-2B91-4EE5-F8968411F30D}"/>
              </a:ext>
            </a:extLst>
          </p:cNvPr>
          <p:cNvSpPr txBox="1"/>
          <p:nvPr/>
        </p:nvSpPr>
        <p:spPr>
          <a:xfrm>
            <a:off x="4721185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>
                <a:highlight>
                  <a:srgbClr val="FF00FF"/>
                </a:highlight>
              </a:rPr>
              <a:t>1</a:t>
            </a:r>
            <a:endParaRPr lang="da-DK" sz="2400" b="0" dirty="0">
              <a:solidFill>
                <a:schemeClr val="tx1"/>
              </a:solidFill>
              <a:highlight>
                <a:srgbClr val="FF00FF"/>
              </a:highlight>
              <a:latin typeface="+mn-lt"/>
            </a:endParaRP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12E6B343-301C-37AC-B1B3-2508BC353AF7}"/>
              </a:ext>
            </a:extLst>
          </p:cNvPr>
          <p:cNvSpPr txBox="1"/>
          <p:nvPr/>
        </p:nvSpPr>
        <p:spPr>
          <a:xfrm>
            <a:off x="5358681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>
                <a:highlight>
                  <a:srgbClr val="FFFF00"/>
                </a:highlight>
              </a:rPr>
              <a:t>1</a:t>
            </a:r>
            <a:endParaRPr lang="da-DK" sz="2400" b="0" dirty="0">
              <a:highlight>
                <a:srgbClr val="FFFF00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5154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32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226" y="1329367"/>
            <a:ext cx="6321867" cy="4979553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B4A2F7B2-24F0-B2F9-8A4B-9DB5744E6D58}"/>
              </a:ext>
            </a:extLst>
          </p:cNvPr>
          <p:cNvSpPr txBox="1"/>
          <p:nvPr/>
        </p:nvSpPr>
        <p:spPr>
          <a:xfrm>
            <a:off x="588965" y="1329367"/>
            <a:ext cx="6096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Vi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realloc</a:t>
            </a:r>
            <a:r>
              <a:rPr lang="en-150" sz="1600" dirty="0"/>
              <a:t>(0x12c000,8):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Finder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Laver </a:t>
            </a:r>
            <a:r>
              <a:rPr lang="en-150" sz="1600" dirty="0" err="1"/>
              <a:t>headeren</a:t>
            </a:r>
            <a:r>
              <a:rPr lang="en-150" sz="1600" dirty="0"/>
              <a:t>/</a:t>
            </a:r>
            <a:r>
              <a:rPr lang="en-150" sz="1600" dirty="0" err="1"/>
              <a:t>footerens</a:t>
            </a:r>
            <a:r>
              <a:rPr lang="en-150" sz="1600" dirty="0"/>
              <a:t> hex </a:t>
            </a:r>
            <a:r>
              <a:rPr lang="en-150" sz="1600" dirty="0" err="1"/>
              <a:t>værdier</a:t>
            </a:r>
            <a:r>
              <a:rPr lang="en-150" sz="1600" dirty="0"/>
              <a:t> om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 err="1"/>
              <a:t>Aflæser</a:t>
            </a:r>
            <a:r>
              <a:rPr lang="en-150" sz="1600" dirty="0"/>
              <a:t> </a:t>
            </a:r>
            <a:r>
              <a:rPr lang="en-150" sz="1600" dirty="0" err="1"/>
              <a:t>bitsene</a:t>
            </a:r>
            <a:r>
              <a:rPr lang="en-150" sz="1600" dirty="0"/>
              <a:t>: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	</a:t>
            </a:r>
            <a:r>
              <a:rPr lang="en-150" sz="1600" dirty="0" err="1">
                <a:highlight>
                  <a:srgbClr val="FFFF00"/>
                </a:highlight>
              </a:rPr>
              <a:t>Ja</a:t>
            </a:r>
            <a:endParaRPr lang="en-150" sz="1600" dirty="0">
              <a:highlight>
                <a:srgbClr val="FFFF00"/>
              </a:highlight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	</a:t>
            </a:r>
            <a:r>
              <a:rPr lang="en-150" sz="1600" dirty="0" err="1">
                <a:highlight>
                  <a:srgbClr val="FF00FF"/>
                </a:highlight>
              </a:rPr>
              <a:t>Ja</a:t>
            </a:r>
            <a:endParaRPr lang="en-150" sz="1600" dirty="0">
              <a:highlight>
                <a:srgbClr val="FF00FF"/>
              </a:highlight>
            </a:endParaRPr>
          </a:p>
          <a:p>
            <a:pPr lvl="1">
              <a:spcBef>
                <a:spcPct val="0"/>
              </a:spcBef>
            </a:pPr>
            <a:endParaRPr lang="en-150" sz="1600" dirty="0">
              <a:highlight>
                <a:srgbClr val="FF00FF"/>
              </a:highlight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Hvad</a:t>
            </a:r>
            <a:r>
              <a:rPr lang="en-150" sz="1600" dirty="0"/>
              <a:t> er </a:t>
            </a:r>
            <a:r>
              <a:rPr lang="en-150" sz="1600" dirty="0" err="1"/>
              <a:t>størrelsen</a:t>
            </a:r>
            <a:r>
              <a:rPr lang="en-150" sz="1600" dirty="0"/>
              <a:t> </a:t>
            </a:r>
            <a:r>
              <a:rPr lang="en-150" sz="1600" dirty="0" err="1"/>
              <a:t>på</a:t>
            </a:r>
            <a:r>
              <a:rPr lang="en-150" sz="1600" dirty="0"/>
              <a:t>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? 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1443C1A6-F011-A9EB-5542-4AAA7443B40A}"/>
                  </a:ext>
                </a:extLst>
              </p14:cNvPr>
              <p14:cNvContentPartPr/>
              <p14:nvPr/>
            </p14:nvContentPartPr>
            <p14:xfrm>
              <a:off x="6632304" y="6010320"/>
              <a:ext cx="754920" cy="3132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1443C1A6-F011-A9EB-5542-4AAA7443B4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8304" y="5902680"/>
                <a:ext cx="8625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90B39904-2679-7F6D-1CDB-B16FB0E1EEDC}"/>
                  </a:ext>
                </a:extLst>
              </p14:cNvPr>
              <p14:cNvContentPartPr/>
              <p14:nvPr/>
            </p14:nvContentPartPr>
            <p14:xfrm>
              <a:off x="6638424" y="3340200"/>
              <a:ext cx="822960" cy="1872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90B39904-2679-7F6D-1CDB-B16FB0E1EE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84424" y="3232560"/>
                <a:ext cx="930600" cy="23436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74BCD5D8-C1AD-0F30-A7A4-73B84FC70661}"/>
              </a:ext>
            </a:extLst>
          </p:cNvPr>
          <p:cNvCxnSpPr>
            <a:cxnSpLocks/>
          </p:cNvCxnSpPr>
          <p:nvPr/>
        </p:nvCxnSpPr>
        <p:spPr>
          <a:xfrm>
            <a:off x="804831" y="3000652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78AFBBA9-BA1C-7B94-D56C-ECFB76CDD7A7}"/>
              </a:ext>
            </a:extLst>
          </p:cNvPr>
          <p:cNvSpPr txBox="1"/>
          <p:nvPr/>
        </p:nvSpPr>
        <p:spPr>
          <a:xfrm>
            <a:off x="946874" y="2634312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3745F5AB-EF5F-96F6-3FCA-0BD0A396D4FB}"/>
              </a:ext>
            </a:extLst>
          </p:cNvPr>
          <p:cNvSpPr txBox="1"/>
          <p:nvPr/>
        </p:nvSpPr>
        <p:spPr>
          <a:xfrm>
            <a:off x="1560913" y="263132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B8D3B53D-021C-D674-6EC2-E4EBD8104B0D}"/>
              </a:ext>
            </a:extLst>
          </p:cNvPr>
          <p:cNvSpPr txBox="1"/>
          <p:nvPr/>
        </p:nvSpPr>
        <p:spPr>
          <a:xfrm>
            <a:off x="2201585" y="26017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0B1E64AF-F3E5-13C6-7CFB-DAC1F9261823}"/>
              </a:ext>
            </a:extLst>
          </p:cNvPr>
          <p:cNvSpPr txBox="1"/>
          <p:nvPr/>
        </p:nvSpPr>
        <p:spPr>
          <a:xfrm>
            <a:off x="2839960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96618153-3CD6-0255-6677-90EEE84E37F1}"/>
              </a:ext>
            </a:extLst>
          </p:cNvPr>
          <p:cNvSpPr txBox="1"/>
          <p:nvPr/>
        </p:nvSpPr>
        <p:spPr>
          <a:xfrm>
            <a:off x="3461396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40F3D1FF-D1A1-2594-0DD7-92264470ADE0}"/>
              </a:ext>
            </a:extLst>
          </p:cNvPr>
          <p:cNvSpPr txBox="1"/>
          <p:nvPr/>
        </p:nvSpPr>
        <p:spPr>
          <a:xfrm>
            <a:off x="4119007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618B4B99-F60E-2B91-4EE5-F8968411F30D}"/>
              </a:ext>
            </a:extLst>
          </p:cNvPr>
          <p:cNvSpPr txBox="1"/>
          <p:nvPr/>
        </p:nvSpPr>
        <p:spPr>
          <a:xfrm>
            <a:off x="4721185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>
                <a:highlight>
                  <a:srgbClr val="FF00FF"/>
                </a:highlight>
              </a:rPr>
              <a:t>1</a:t>
            </a:r>
            <a:endParaRPr lang="da-DK" sz="2400" b="0" dirty="0">
              <a:solidFill>
                <a:schemeClr val="tx1"/>
              </a:solidFill>
              <a:highlight>
                <a:srgbClr val="FF00FF"/>
              </a:highlight>
              <a:latin typeface="+mn-lt"/>
            </a:endParaRP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12E6B343-301C-37AC-B1B3-2508BC353AF7}"/>
              </a:ext>
            </a:extLst>
          </p:cNvPr>
          <p:cNvSpPr txBox="1"/>
          <p:nvPr/>
        </p:nvSpPr>
        <p:spPr>
          <a:xfrm>
            <a:off x="5358681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>
                <a:highlight>
                  <a:srgbClr val="FFFF00"/>
                </a:highlight>
              </a:rPr>
              <a:t>1</a:t>
            </a:r>
            <a:endParaRPr lang="da-DK" sz="2400" b="0" dirty="0">
              <a:highlight>
                <a:srgbClr val="FFFF00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8221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33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226" y="1329367"/>
            <a:ext cx="6321867" cy="4979553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B4A2F7B2-24F0-B2F9-8A4B-9DB5744E6D58}"/>
              </a:ext>
            </a:extLst>
          </p:cNvPr>
          <p:cNvSpPr txBox="1"/>
          <p:nvPr/>
        </p:nvSpPr>
        <p:spPr>
          <a:xfrm>
            <a:off x="588965" y="1329367"/>
            <a:ext cx="6096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Vi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realloc</a:t>
            </a:r>
            <a:r>
              <a:rPr lang="en-150" sz="1600" dirty="0"/>
              <a:t>(0x12c000,8):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Finder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Laver </a:t>
            </a:r>
            <a:r>
              <a:rPr lang="en-150" sz="1600" dirty="0" err="1"/>
              <a:t>headeren</a:t>
            </a:r>
            <a:r>
              <a:rPr lang="en-150" sz="1600" dirty="0"/>
              <a:t>/</a:t>
            </a:r>
            <a:r>
              <a:rPr lang="en-150" sz="1600" dirty="0" err="1"/>
              <a:t>footerens</a:t>
            </a:r>
            <a:r>
              <a:rPr lang="en-150" sz="1600" dirty="0"/>
              <a:t> hex </a:t>
            </a:r>
            <a:r>
              <a:rPr lang="en-150" sz="1600" dirty="0" err="1"/>
              <a:t>værdier</a:t>
            </a:r>
            <a:r>
              <a:rPr lang="en-150" sz="1600" dirty="0"/>
              <a:t> om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 err="1"/>
              <a:t>Aflæser</a:t>
            </a:r>
            <a:r>
              <a:rPr lang="en-150" sz="1600" dirty="0"/>
              <a:t> </a:t>
            </a:r>
            <a:r>
              <a:rPr lang="en-150" sz="1600" dirty="0" err="1"/>
              <a:t>bitsene</a:t>
            </a:r>
            <a:r>
              <a:rPr lang="en-150" sz="1600" dirty="0"/>
              <a:t>: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	</a:t>
            </a:r>
            <a:r>
              <a:rPr lang="en-150" sz="1600" dirty="0" err="1">
                <a:highlight>
                  <a:srgbClr val="FFFF00"/>
                </a:highlight>
              </a:rPr>
              <a:t>Ja</a:t>
            </a:r>
            <a:endParaRPr lang="en-150" sz="1600" dirty="0">
              <a:highlight>
                <a:srgbClr val="FFFF00"/>
              </a:highlight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	</a:t>
            </a:r>
            <a:r>
              <a:rPr lang="en-150" sz="1600" dirty="0" err="1">
                <a:highlight>
                  <a:srgbClr val="FF00FF"/>
                </a:highlight>
              </a:rPr>
              <a:t>Ja</a:t>
            </a:r>
            <a:endParaRPr lang="en-150" sz="1600" dirty="0">
              <a:highlight>
                <a:srgbClr val="FF00FF"/>
              </a:highlight>
            </a:endParaRPr>
          </a:p>
          <a:p>
            <a:pPr lvl="1">
              <a:spcBef>
                <a:spcPct val="0"/>
              </a:spcBef>
            </a:pPr>
            <a:endParaRPr lang="en-150" sz="1600" dirty="0">
              <a:highlight>
                <a:srgbClr val="FF00FF"/>
              </a:highlight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Hvad</a:t>
            </a:r>
            <a:r>
              <a:rPr lang="en-150" sz="1600" dirty="0"/>
              <a:t> er </a:t>
            </a:r>
            <a:r>
              <a:rPr lang="en-150" sz="1600" dirty="0" err="1"/>
              <a:t>størrelsen</a:t>
            </a:r>
            <a:r>
              <a:rPr lang="en-150" sz="1600" dirty="0"/>
              <a:t> </a:t>
            </a:r>
            <a:r>
              <a:rPr lang="en-150" sz="1600" dirty="0" err="1"/>
              <a:t>på</a:t>
            </a:r>
            <a:r>
              <a:rPr lang="en-150" sz="1600" dirty="0"/>
              <a:t>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? 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Sæt</a:t>
            </a:r>
            <a:r>
              <a:rPr lang="en-150" sz="1600" dirty="0"/>
              <a:t> de </a:t>
            </a:r>
            <a:r>
              <a:rPr lang="en-150" sz="1600" dirty="0" err="1"/>
              <a:t>første</a:t>
            </a:r>
            <a:r>
              <a:rPr lang="en-150" sz="1600" dirty="0"/>
              <a:t> 3 bits </a:t>
            </a:r>
            <a:r>
              <a:rPr lang="en-150" sz="1600" dirty="0" err="1"/>
              <a:t>til</a:t>
            </a:r>
            <a:r>
              <a:rPr lang="en-150" sz="1600" dirty="0"/>
              <a:t> 0: </a:t>
            </a:r>
            <a:br>
              <a:rPr lang="en-150" sz="1600" dirty="0"/>
            </a:br>
            <a:br>
              <a:rPr lang="en-150" sz="1600" dirty="0"/>
            </a:br>
            <a:br>
              <a:rPr lang="en-150" sz="1600" dirty="0"/>
            </a:br>
            <a:br>
              <a:rPr lang="en-150" sz="1600" dirty="0"/>
            </a:b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1443C1A6-F011-A9EB-5542-4AAA7443B40A}"/>
                  </a:ext>
                </a:extLst>
              </p14:cNvPr>
              <p14:cNvContentPartPr/>
              <p14:nvPr/>
            </p14:nvContentPartPr>
            <p14:xfrm>
              <a:off x="6632304" y="6010320"/>
              <a:ext cx="754920" cy="3132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1443C1A6-F011-A9EB-5542-4AAA7443B4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8304" y="5902680"/>
                <a:ext cx="8625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90B39904-2679-7F6D-1CDB-B16FB0E1EEDC}"/>
                  </a:ext>
                </a:extLst>
              </p14:cNvPr>
              <p14:cNvContentPartPr/>
              <p14:nvPr/>
            </p14:nvContentPartPr>
            <p14:xfrm>
              <a:off x="6638424" y="3340200"/>
              <a:ext cx="822960" cy="1872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90B39904-2679-7F6D-1CDB-B16FB0E1EE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84424" y="3232560"/>
                <a:ext cx="930600" cy="23436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74BCD5D8-C1AD-0F30-A7A4-73B84FC70661}"/>
              </a:ext>
            </a:extLst>
          </p:cNvPr>
          <p:cNvCxnSpPr>
            <a:cxnSpLocks/>
          </p:cNvCxnSpPr>
          <p:nvPr/>
        </p:nvCxnSpPr>
        <p:spPr>
          <a:xfrm>
            <a:off x="804831" y="3000652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78AFBBA9-BA1C-7B94-D56C-ECFB76CDD7A7}"/>
              </a:ext>
            </a:extLst>
          </p:cNvPr>
          <p:cNvSpPr txBox="1"/>
          <p:nvPr/>
        </p:nvSpPr>
        <p:spPr>
          <a:xfrm>
            <a:off x="946874" y="2634312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3745F5AB-EF5F-96F6-3FCA-0BD0A396D4FB}"/>
              </a:ext>
            </a:extLst>
          </p:cNvPr>
          <p:cNvSpPr txBox="1"/>
          <p:nvPr/>
        </p:nvSpPr>
        <p:spPr>
          <a:xfrm>
            <a:off x="1560913" y="263132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B8D3B53D-021C-D674-6EC2-E4EBD8104B0D}"/>
              </a:ext>
            </a:extLst>
          </p:cNvPr>
          <p:cNvSpPr txBox="1"/>
          <p:nvPr/>
        </p:nvSpPr>
        <p:spPr>
          <a:xfrm>
            <a:off x="2201585" y="26017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0B1E64AF-F3E5-13C6-7CFB-DAC1F9261823}"/>
              </a:ext>
            </a:extLst>
          </p:cNvPr>
          <p:cNvSpPr txBox="1"/>
          <p:nvPr/>
        </p:nvSpPr>
        <p:spPr>
          <a:xfrm>
            <a:off x="2839960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96618153-3CD6-0255-6677-90EEE84E37F1}"/>
              </a:ext>
            </a:extLst>
          </p:cNvPr>
          <p:cNvSpPr txBox="1"/>
          <p:nvPr/>
        </p:nvSpPr>
        <p:spPr>
          <a:xfrm>
            <a:off x="3461396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40F3D1FF-D1A1-2594-0DD7-92264470ADE0}"/>
              </a:ext>
            </a:extLst>
          </p:cNvPr>
          <p:cNvSpPr txBox="1"/>
          <p:nvPr/>
        </p:nvSpPr>
        <p:spPr>
          <a:xfrm>
            <a:off x="4119007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618B4B99-F60E-2B91-4EE5-F8968411F30D}"/>
              </a:ext>
            </a:extLst>
          </p:cNvPr>
          <p:cNvSpPr txBox="1"/>
          <p:nvPr/>
        </p:nvSpPr>
        <p:spPr>
          <a:xfrm>
            <a:off x="4721185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>
                <a:highlight>
                  <a:srgbClr val="FF00FF"/>
                </a:highlight>
              </a:rPr>
              <a:t>1</a:t>
            </a:r>
            <a:endParaRPr lang="da-DK" sz="2400" b="0" dirty="0">
              <a:solidFill>
                <a:schemeClr val="tx1"/>
              </a:solidFill>
              <a:highlight>
                <a:srgbClr val="FF00FF"/>
              </a:highlight>
              <a:latin typeface="+mn-lt"/>
            </a:endParaRP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12E6B343-301C-37AC-B1B3-2508BC353AF7}"/>
              </a:ext>
            </a:extLst>
          </p:cNvPr>
          <p:cNvSpPr txBox="1"/>
          <p:nvPr/>
        </p:nvSpPr>
        <p:spPr>
          <a:xfrm>
            <a:off x="5358681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>
                <a:highlight>
                  <a:srgbClr val="FFFF00"/>
                </a:highlight>
              </a:rPr>
              <a:t>1</a:t>
            </a:r>
            <a:endParaRPr lang="da-DK" sz="2400" b="0" dirty="0">
              <a:highlight>
                <a:srgbClr val="FFFF00"/>
              </a:highlight>
              <a:latin typeface="+mn-lt"/>
            </a:endParaRPr>
          </a:p>
        </p:txBody>
      </p:sp>
      <p:grpSp>
        <p:nvGrpSpPr>
          <p:cNvPr id="32" name="Gruppe 31">
            <a:extLst>
              <a:ext uri="{FF2B5EF4-FFF2-40B4-BE49-F238E27FC236}">
                <a16:creationId xmlns:a16="http://schemas.microsoft.com/office/drawing/2014/main" id="{7407750F-DFF9-A6DD-1F65-99C6DC5FA3AA}"/>
              </a:ext>
            </a:extLst>
          </p:cNvPr>
          <p:cNvGrpSpPr/>
          <p:nvPr/>
        </p:nvGrpSpPr>
        <p:grpSpPr>
          <a:xfrm>
            <a:off x="804831" y="4846307"/>
            <a:ext cx="4935984" cy="401910"/>
            <a:chOff x="957231" y="2754134"/>
            <a:chExt cx="4935984" cy="401910"/>
          </a:xfrm>
        </p:grpSpPr>
        <p:cxnSp>
          <p:nvCxnSpPr>
            <p:cNvPr id="33" name="Lige forbindelse 32">
              <a:extLst>
                <a:ext uri="{FF2B5EF4-FFF2-40B4-BE49-F238E27FC236}">
                  <a16:creationId xmlns:a16="http://schemas.microsoft.com/office/drawing/2014/main" id="{9C72CA13-DADD-3141-B90A-333F59A4D64D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kstfelt 33">
              <a:extLst>
                <a:ext uri="{FF2B5EF4-FFF2-40B4-BE49-F238E27FC236}">
                  <a16:creationId xmlns:a16="http://schemas.microsoft.com/office/drawing/2014/main" id="{3CCC8212-F688-B483-7880-CCCD8C5E7064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5" name="Tekstfelt 34">
              <a:extLst>
                <a:ext uri="{FF2B5EF4-FFF2-40B4-BE49-F238E27FC236}">
                  <a16:creationId xmlns:a16="http://schemas.microsoft.com/office/drawing/2014/main" id="{E77937B0-4466-59F3-23BC-E1A10D4A60F9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6" name="Tekstfelt 35">
              <a:extLst>
                <a:ext uri="{FF2B5EF4-FFF2-40B4-BE49-F238E27FC236}">
                  <a16:creationId xmlns:a16="http://schemas.microsoft.com/office/drawing/2014/main" id="{749DA440-9A0C-E06D-5A2A-181A02C16B81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7" name="Tekstfelt 36">
              <a:extLst>
                <a:ext uri="{FF2B5EF4-FFF2-40B4-BE49-F238E27FC236}">
                  <a16:creationId xmlns:a16="http://schemas.microsoft.com/office/drawing/2014/main" id="{2DB61F95-9044-9550-16B0-29E43E203529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8" name="Tekstfelt 37">
              <a:extLst>
                <a:ext uri="{FF2B5EF4-FFF2-40B4-BE49-F238E27FC236}">
                  <a16:creationId xmlns:a16="http://schemas.microsoft.com/office/drawing/2014/main" id="{A373F6BD-166F-23F5-9BA2-0986C8079233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9" name="Tekstfelt 38">
              <a:extLst>
                <a:ext uri="{FF2B5EF4-FFF2-40B4-BE49-F238E27FC236}">
                  <a16:creationId xmlns:a16="http://schemas.microsoft.com/office/drawing/2014/main" id="{A5A75C14-9A64-9AB6-3B4B-75F25F0BB547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40" name="Tekstfelt 39">
              <a:extLst>
                <a:ext uri="{FF2B5EF4-FFF2-40B4-BE49-F238E27FC236}">
                  <a16:creationId xmlns:a16="http://schemas.microsoft.com/office/drawing/2014/main" id="{526BB141-8C56-3391-E5AC-73D1A3E6A9DF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41" name="Tekstfelt 40">
              <a:extLst>
                <a:ext uri="{FF2B5EF4-FFF2-40B4-BE49-F238E27FC236}">
                  <a16:creationId xmlns:a16="http://schemas.microsoft.com/office/drawing/2014/main" id="{33EC3E53-5826-BC8C-D8C6-0B0EE6DC7B34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8706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34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226" y="1329367"/>
            <a:ext cx="6321867" cy="4979553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B4A2F7B2-24F0-B2F9-8A4B-9DB5744E6D58}"/>
              </a:ext>
            </a:extLst>
          </p:cNvPr>
          <p:cNvSpPr txBox="1"/>
          <p:nvPr/>
        </p:nvSpPr>
        <p:spPr>
          <a:xfrm>
            <a:off x="588965" y="1329367"/>
            <a:ext cx="60960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Vi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realloc</a:t>
            </a:r>
            <a:r>
              <a:rPr lang="en-150" sz="1600" dirty="0"/>
              <a:t>(0x12c000,8):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Finder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Laver </a:t>
            </a:r>
            <a:r>
              <a:rPr lang="en-150" sz="1600" dirty="0" err="1"/>
              <a:t>headeren</a:t>
            </a:r>
            <a:r>
              <a:rPr lang="en-150" sz="1600" dirty="0"/>
              <a:t>/</a:t>
            </a:r>
            <a:r>
              <a:rPr lang="en-150" sz="1600" dirty="0" err="1"/>
              <a:t>footerens</a:t>
            </a:r>
            <a:r>
              <a:rPr lang="en-150" sz="1600" dirty="0"/>
              <a:t> hex </a:t>
            </a:r>
            <a:r>
              <a:rPr lang="en-150" sz="1600" dirty="0" err="1"/>
              <a:t>værdier</a:t>
            </a:r>
            <a:r>
              <a:rPr lang="en-150" sz="1600" dirty="0"/>
              <a:t> om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 err="1"/>
              <a:t>Aflæser</a:t>
            </a:r>
            <a:r>
              <a:rPr lang="en-150" sz="1600" dirty="0"/>
              <a:t> </a:t>
            </a:r>
            <a:r>
              <a:rPr lang="en-150" sz="1600" dirty="0" err="1"/>
              <a:t>bitsene</a:t>
            </a:r>
            <a:r>
              <a:rPr lang="en-150" sz="1600" dirty="0"/>
              <a:t>: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	</a:t>
            </a:r>
            <a:r>
              <a:rPr lang="en-150" sz="1600" dirty="0" err="1">
                <a:highlight>
                  <a:srgbClr val="FFFF00"/>
                </a:highlight>
              </a:rPr>
              <a:t>Ja</a:t>
            </a:r>
            <a:endParaRPr lang="en-150" sz="1600" dirty="0">
              <a:highlight>
                <a:srgbClr val="FFFF00"/>
              </a:highlight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	</a:t>
            </a:r>
            <a:r>
              <a:rPr lang="en-150" sz="1600" dirty="0" err="1">
                <a:highlight>
                  <a:srgbClr val="FF00FF"/>
                </a:highlight>
              </a:rPr>
              <a:t>Ja</a:t>
            </a:r>
            <a:endParaRPr lang="en-150" sz="1600" dirty="0">
              <a:highlight>
                <a:srgbClr val="FF00FF"/>
              </a:highlight>
            </a:endParaRPr>
          </a:p>
          <a:p>
            <a:pPr lvl="1">
              <a:spcBef>
                <a:spcPct val="0"/>
              </a:spcBef>
            </a:pPr>
            <a:endParaRPr lang="en-150" sz="1600" dirty="0">
              <a:highlight>
                <a:srgbClr val="FF00FF"/>
              </a:highlight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Hvad</a:t>
            </a:r>
            <a:r>
              <a:rPr lang="en-150" sz="1600" dirty="0"/>
              <a:t> er </a:t>
            </a:r>
            <a:r>
              <a:rPr lang="en-150" sz="1600" dirty="0" err="1"/>
              <a:t>størrelsen</a:t>
            </a:r>
            <a:r>
              <a:rPr lang="en-150" sz="1600" dirty="0"/>
              <a:t> </a:t>
            </a:r>
            <a:r>
              <a:rPr lang="en-150" sz="1600" dirty="0" err="1"/>
              <a:t>på</a:t>
            </a:r>
            <a:r>
              <a:rPr lang="en-150" sz="1600" dirty="0"/>
              <a:t>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? 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Sæt</a:t>
            </a:r>
            <a:r>
              <a:rPr lang="en-150" sz="1600" dirty="0"/>
              <a:t> de </a:t>
            </a:r>
            <a:r>
              <a:rPr lang="en-150" sz="1600" dirty="0" err="1"/>
              <a:t>første</a:t>
            </a:r>
            <a:r>
              <a:rPr lang="en-150" sz="1600" dirty="0"/>
              <a:t> 3 bits </a:t>
            </a:r>
            <a:r>
              <a:rPr lang="en-150" sz="1600" dirty="0" err="1"/>
              <a:t>til</a:t>
            </a:r>
            <a:r>
              <a:rPr lang="en-150" sz="1600" dirty="0"/>
              <a:t> 0: </a:t>
            </a:r>
            <a:br>
              <a:rPr lang="en-150" sz="1600" dirty="0"/>
            </a:br>
            <a:br>
              <a:rPr lang="en-150" sz="1600" dirty="0"/>
            </a:br>
            <a:br>
              <a:rPr lang="en-150" sz="1600" dirty="0"/>
            </a:br>
            <a:br>
              <a:rPr lang="en-150" sz="1600" dirty="0"/>
            </a:br>
            <a:r>
              <a:rPr lang="en-150" sz="1600" dirty="0"/>
              <a:t>I decimal er </a:t>
            </a:r>
            <a:r>
              <a:rPr lang="en-150" sz="1600" dirty="0" err="1"/>
              <a:t>dette</a:t>
            </a:r>
            <a:r>
              <a:rPr lang="en-150" sz="1600" dirty="0"/>
              <a:t> 32. </a:t>
            </a:r>
            <a:r>
              <a:rPr lang="en-150" sz="1600" dirty="0" err="1"/>
              <a:t>Blokken</a:t>
            </a:r>
            <a:r>
              <a:rPr lang="en-150" sz="1600" dirty="0"/>
              <a:t> </a:t>
            </a:r>
            <a:r>
              <a:rPr lang="en-150" sz="1600" dirty="0" err="1"/>
              <a:t>fylder</a:t>
            </a:r>
            <a:r>
              <a:rPr lang="en-150" sz="1600" dirty="0"/>
              <a:t> 32 byte</a:t>
            </a:r>
            <a:br>
              <a:rPr lang="en-150" sz="1600" dirty="0"/>
            </a:br>
            <a:r>
              <a:rPr lang="en-150" sz="1600" dirty="0"/>
              <a:t>Der er 4 bytes pr </a:t>
            </a:r>
            <a:r>
              <a:rPr lang="en-150" sz="1600" dirty="0" err="1"/>
              <a:t>række</a:t>
            </a:r>
            <a:r>
              <a:rPr lang="en-150" sz="1600" dirty="0"/>
              <a:t> (32 bit = 4 byte)</a:t>
            </a:r>
            <a:br>
              <a:rPr lang="en-150" sz="1600" dirty="0"/>
            </a:br>
            <a:br>
              <a:rPr lang="en-150" sz="1600" dirty="0"/>
            </a:br>
            <a:r>
              <a:rPr lang="en-150" sz="1600" dirty="0" err="1"/>
              <a:t>Blokken</a:t>
            </a:r>
            <a:r>
              <a:rPr lang="en-150" sz="1600" dirty="0"/>
              <a:t> </a:t>
            </a:r>
            <a:r>
              <a:rPr lang="en-150" sz="1600" dirty="0" err="1"/>
              <a:t>fylder</a:t>
            </a:r>
            <a:r>
              <a:rPr lang="en-150" sz="1600" dirty="0"/>
              <a:t> </a:t>
            </a:r>
            <a:r>
              <a:rPr lang="en-150" sz="1600" dirty="0" err="1"/>
              <a:t>altså</a:t>
            </a:r>
            <a:r>
              <a:rPr lang="en-150" sz="1600" dirty="0"/>
              <a:t> 32/4 = 8 </a:t>
            </a:r>
            <a:r>
              <a:rPr lang="en-150" sz="1600" i="1" dirty="0" err="1"/>
              <a:t>rækker</a:t>
            </a:r>
            <a:r>
              <a:rPr lang="en-150" sz="1600" dirty="0"/>
              <a:t> nu.</a:t>
            </a:r>
            <a:br>
              <a:rPr lang="en-150" sz="1600" dirty="0"/>
            </a:br>
            <a:r>
              <a:rPr lang="en-150" sz="1600" dirty="0"/>
              <a:t>(Det passer </a:t>
            </a:r>
            <a:r>
              <a:rPr lang="en-150" sz="1600" dirty="0" err="1"/>
              <a:t>også</a:t>
            </a:r>
            <a:r>
              <a:rPr lang="en-150" sz="1600" dirty="0"/>
              <a:t> </a:t>
            </a:r>
            <a:r>
              <a:rPr lang="en-150" sz="1600" dirty="0" err="1"/>
              <a:t>hvis</a:t>
            </a:r>
            <a:r>
              <a:rPr lang="en-150" sz="1600" dirty="0"/>
              <a:t> vi </a:t>
            </a:r>
            <a:r>
              <a:rPr lang="en-150" sz="1600" dirty="0" err="1"/>
              <a:t>tæller</a:t>
            </a:r>
            <a:r>
              <a:rPr lang="en-150" sz="1600" dirty="0"/>
              <a:t> </a:t>
            </a:r>
            <a:r>
              <a:rPr lang="en-150" sz="1600" dirty="0" err="1"/>
              <a:t>efter</a:t>
            </a:r>
            <a:r>
              <a:rPr lang="en-150" sz="1600" dirty="0"/>
              <a:t>).  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1443C1A6-F011-A9EB-5542-4AAA7443B40A}"/>
                  </a:ext>
                </a:extLst>
              </p14:cNvPr>
              <p14:cNvContentPartPr/>
              <p14:nvPr/>
            </p14:nvContentPartPr>
            <p14:xfrm>
              <a:off x="6632304" y="6010320"/>
              <a:ext cx="754920" cy="3132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1443C1A6-F011-A9EB-5542-4AAA7443B4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8304" y="5902680"/>
                <a:ext cx="8625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90B39904-2679-7F6D-1CDB-B16FB0E1EEDC}"/>
                  </a:ext>
                </a:extLst>
              </p14:cNvPr>
              <p14:cNvContentPartPr/>
              <p14:nvPr/>
            </p14:nvContentPartPr>
            <p14:xfrm>
              <a:off x="6638424" y="3340200"/>
              <a:ext cx="822960" cy="1872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90B39904-2679-7F6D-1CDB-B16FB0E1EE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84424" y="3232560"/>
                <a:ext cx="930600" cy="23436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74BCD5D8-C1AD-0F30-A7A4-73B84FC70661}"/>
              </a:ext>
            </a:extLst>
          </p:cNvPr>
          <p:cNvCxnSpPr>
            <a:cxnSpLocks/>
          </p:cNvCxnSpPr>
          <p:nvPr/>
        </p:nvCxnSpPr>
        <p:spPr>
          <a:xfrm>
            <a:off x="804831" y="3000652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78AFBBA9-BA1C-7B94-D56C-ECFB76CDD7A7}"/>
              </a:ext>
            </a:extLst>
          </p:cNvPr>
          <p:cNvSpPr txBox="1"/>
          <p:nvPr/>
        </p:nvSpPr>
        <p:spPr>
          <a:xfrm>
            <a:off x="946874" y="2634312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3745F5AB-EF5F-96F6-3FCA-0BD0A396D4FB}"/>
              </a:ext>
            </a:extLst>
          </p:cNvPr>
          <p:cNvSpPr txBox="1"/>
          <p:nvPr/>
        </p:nvSpPr>
        <p:spPr>
          <a:xfrm>
            <a:off x="1560913" y="263132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B8D3B53D-021C-D674-6EC2-E4EBD8104B0D}"/>
              </a:ext>
            </a:extLst>
          </p:cNvPr>
          <p:cNvSpPr txBox="1"/>
          <p:nvPr/>
        </p:nvSpPr>
        <p:spPr>
          <a:xfrm>
            <a:off x="2201585" y="26017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0B1E64AF-F3E5-13C6-7CFB-DAC1F9261823}"/>
              </a:ext>
            </a:extLst>
          </p:cNvPr>
          <p:cNvSpPr txBox="1"/>
          <p:nvPr/>
        </p:nvSpPr>
        <p:spPr>
          <a:xfrm>
            <a:off x="2839960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96618153-3CD6-0255-6677-90EEE84E37F1}"/>
              </a:ext>
            </a:extLst>
          </p:cNvPr>
          <p:cNvSpPr txBox="1"/>
          <p:nvPr/>
        </p:nvSpPr>
        <p:spPr>
          <a:xfrm>
            <a:off x="3461396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40F3D1FF-D1A1-2594-0DD7-92264470ADE0}"/>
              </a:ext>
            </a:extLst>
          </p:cNvPr>
          <p:cNvSpPr txBox="1"/>
          <p:nvPr/>
        </p:nvSpPr>
        <p:spPr>
          <a:xfrm>
            <a:off x="4119007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618B4B99-F60E-2B91-4EE5-F8968411F30D}"/>
              </a:ext>
            </a:extLst>
          </p:cNvPr>
          <p:cNvSpPr txBox="1"/>
          <p:nvPr/>
        </p:nvSpPr>
        <p:spPr>
          <a:xfrm>
            <a:off x="4721185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>
                <a:highlight>
                  <a:srgbClr val="FF00FF"/>
                </a:highlight>
              </a:rPr>
              <a:t>1</a:t>
            </a:r>
            <a:endParaRPr lang="da-DK" sz="2400" b="0" dirty="0">
              <a:solidFill>
                <a:schemeClr val="tx1"/>
              </a:solidFill>
              <a:highlight>
                <a:srgbClr val="FF00FF"/>
              </a:highlight>
              <a:latin typeface="+mn-lt"/>
            </a:endParaRP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12E6B343-301C-37AC-B1B3-2508BC353AF7}"/>
              </a:ext>
            </a:extLst>
          </p:cNvPr>
          <p:cNvSpPr txBox="1"/>
          <p:nvPr/>
        </p:nvSpPr>
        <p:spPr>
          <a:xfrm>
            <a:off x="5358681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>
                <a:highlight>
                  <a:srgbClr val="FFFF00"/>
                </a:highlight>
              </a:rPr>
              <a:t>1</a:t>
            </a:r>
            <a:endParaRPr lang="da-DK" sz="2400" b="0" dirty="0">
              <a:highlight>
                <a:srgbClr val="FFFF00"/>
              </a:highlight>
              <a:latin typeface="+mn-lt"/>
            </a:endParaRPr>
          </a:p>
        </p:txBody>
      </p:sp>
      <p:grpSp>
        <p:nvGrpSpPr>
          <p:cNvPr id="32" name="Gruppe 31">
            <a:extLst>
              <a:ext uri="{FF2B5EF4-FFF2-40B4-BE49-F238E27FC236}">
                <a16:creationId xmlns:a16="http://schemas.microsoft.com/office/drawing/2014/main" id="{7407750F-DFF9-A6DD-1F65-99C6DC5FA3AA}"/>
              </a:ext>
            </a:extLst>
          </p:cNvPr>
          <p:cNvGrpSpPr/>
          <p:nvPr/>
        </p:nvGrpSpPr>
        <p:grpSpPr>
          <a:xfrm>
            <a:off x="804831" y="4846307"/>
            <a:ext cx="4935984" cy="401910"/>
            <a:chOff x="957231" y="2754134"/>
            <a:chExt cx="4935984" cy="401910"/>
          </a:xfrm>
        </p:grpSpPr>
        <p:cxnSp>
          <p:nvCxnSpPr>
            <p:cNvPr id="33" name="Lige forbindelse 32">
              <a:extLst>
                <a:ext uri="{FF2B5EF4-FFF2-40B4-BE49-F238E27FC236}">
                  <a16:creationId xmlns:a16="http://schemas.microsoft.com/office/drawing/2014/main" id="{9C72CA13-DADD-3141-B90A-333F59A4D64D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kstfelt 33">
              <a:extLst>
                <a:ext uri="{FF2B5EF4-FFF2-40B4-BE49-F238E27FC236}">
                  <a16:creationId xmlns:a16="http://schemas.microsoft.com/office/drawing/2014/main" id="{3CCC8212-F688-B483-7880-CCCD8C5E7064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5" name="Tekstfelt 34">
              <a:extLst>
                <a:ext uri="{FF2B5EF4-FFF2-40B4-BE49-F238E27FC236}">
                  <a16:creationId xmlns:a16="http://schemas.microsoft.com/office/drawing/2014/main" id="{E77937B0-4466-59F3-23BC-E1A10D4A60F9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6" name="Tekstfelt 35">
              <a:extLst>
                <a:ext uri="{FF2B5EF4-FFF2-40B4-BE49-F238E27FC236}">
                  <a16:creationId xmlns:a16="http://schemas.microsoft.com/office/drawing/2014/main" id="{749DA440-9A0C-E06D-5A2A-181A02C16B81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7" name="Tekstfelt 36">
              <a:extLst>
                <a:ext uri="{FF2B5EF4-FFF2-40B4-BE49-F238E27FC236}">
                  <a16:creationId xmlns:a16="http://schemas.microsoft.com/office/drawing/2014/main" id="{2DB61F95-9044-9550-16B0-29E43E203529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8" name="Tekstfelt 37">
              <a:extLst>
                <a:ext uri="{FF2B5EF4-FFF2-40B4-BE49-F238E27FC236}">
                  <a16:creationId xmlns:a16="http://schemas.microsoft.com/office/drawing/2014/main" id="{A373F6BD-166F-23F5-9BA2-0986C8079233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9" name="Tekstfelt 38">
              <a:extLst>
                <a:ext uri="{FF2B5EF4-FFF2-40B4-BE49-F238E27FC236}">
                  <a16:creationId xmlns:a16="http://schemas.microsoft.com/office/drawing/2014/main" id="{A5A75C14-9A64-9AB6-3B4B-75F25F0BB547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40" name="Tekstfelt 39">
              <a:extLst>
                <a:ext uri="{FF2B5EF4-FFF2-40B4-BE49-F238E27FC236}">
                  <a16:creationId xmlns:a16="http://schemas.microsoft.com/office/drawing/2014/main" id="{526BB141-8C56-3391-E5AC-73D1A3E6A9DF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41" name="Tekstfelt 40">
              <a:extLst>
                <a:ext uri="{FF2B5EF4-FFF2-40B4-BE49-F238E27FC236}">
                  <a16:creationId xmlns:a16="http://schemas.microsoft.com/office/drawing/2014/main" id="{33EC3E53-5826-BC8C-D8C6-0B0EE6DC7B34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6068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35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97" y="1344320"/>
            <a:ext cx="6321867" cy="4979553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B4A2F7B2-24F0-B2F9-8A4B-9DB5744E6D58}"/>
              </a:ext>
            </a:extLst>
          </p:cNvPr>
          <p:cNvSpPr txBox="1"/>
          <p:nvPr/>
        </p:nvSpPr>
        <p:spPr>
          <a:xfrm>
            <a:off x="588965" y="156421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Vi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realloc</a:t>
            </a:r>
            <a:r>
              <a:rPr lang="en-150" sz="1600" dirty="0"/>
              <a:t>(0x12c000,8):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lang="en-150" sz="1600" dirty="0"/>
              <a:t>Finder den nye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headeren</a:t>
            </a:r>
            <a:r>
              <a:rPr lang="en-150" sz="1600" dirty="0"/>
              <a:t>: 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</p:spTree>
    <p:extLst>
      <p:ext uri="{BB962C8B-B14F-4D97-AF65-F5344CB8AC3E}">
        <p14:creationId xmlns:p14="http://schemas.microsoft.com/office/powerpoint/2010/main" val="3259683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36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97" y="1344320"/>
            <a:ext cx="6321867" cy="4979553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B4A2F7B2-24F0-B2F9-8A4B-9DB5744E6D58}"/>
              </a:ext>
            </a:extLst>
          </p:cNvPr>
          <p:cNvSpPr txBox="1"/>
          <p:nvPr/>
        </p:nvSpPr>
        <p:spPr>
          <a:xfrm>
            <a:off x="588965" y="1564210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Vi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realloc</a:t>
            </a:r>
            <a:r>
              <a:rPr lang="en-150" sz="1600" dirty="0"/>
              <a:t>(0x12c000,8):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lang="en-150" sz="1600" dirty="0"/>
              <a:t>Finder den nye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headeren</a:t>
            </a:r>
            <a:r>
              <a:rPr lang="en-150" sz="1600" dirty="0"/>
              <a:t>: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a-DK" sz="1600" dirty="0"/>
              <a:t>R</a:t>
            </a:r>
            <a:r>
              <a:rPr lang="en-150" sz="1600" dirty="0" err="1"/>
              <a:t>ealloc</a:t>
            </a:r>
            <a:r>
              <a:rPr lang="en-150" sz="1600" dirty="0"/>
              <a:t>(</a:t>
            </a:r>
            <a:r>
              <a:rPr lang="en-150" sz="1600" dirty="0" err="1"/>
              <a:t>addr</a:t>
            </a:r>
            <a:r>
              <a:rPr lang="en-150" sz="1600" dirty="0"/>
              <a:t>, 8): payload </a:t>
            </a:r>
            <a:r>
              <a:rPr lang="en-150" sz="1600" dirty="0" err="1"/>
              <a:t>på</a:t>
            </a:r>
            <a:r>
              <a:rPr lang="en-150" sz="1600" dirty="0"/>
              <a:t> 8.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Størrelsen</a:t>
            </a:r>
            <a:r>
              <a:rPr lang="en-150" sz="1600" dirty="0"/>
              <a:t> </a:t>
            </a:r>
            <a:r>
              <a:rPr lang="en-150" sz="1600" dirty="0" err="1"/>
              <a:t>på</a:t>
            </a:r>
            <a:r>
              <a:rPr lang="en-150" sz="1600" dirty="0"/>
              <a:t> </a:t>
            </a:r>
            <a:r>
              <a:rPr lang="en-150" sz="1600" dirty="0" err="1"/>
              <a:t>allokerede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bliver</a:t>
            </a:r>
            <a:r>
              <a:rPr lang="en-150" sz="1600" dirty="0"/>
              <a:t> 8 + 4 bytes</a:t>
            </a:r>
            <a:br>
              <a:rPr lang="en-150" sz="1600" dirty="0"/>
            </a:br>
            <a:r>
              <a:rPr lang="en-150" sz="1600" dirty="0"/>
              <a:t>for header + 4 bytes for footer = 16 bytes.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16 </a:t>
            </a:r>
            <a:r>
              <a:rPr lang="en-150" sz="1600" dirty="0" err="1"/>
              <a:t>går</a:t>
            </a:r>
            <a:r>
              <a:rPr lang="en-150" sz="1600" dirty="0"/>
              <a:t> op </a:t>
            </a:r>
            <a:r>
              <a:rPr lang="en-150" sz="1600" dirty="0" err="1"/>
              <a:t>i</a:t>
            </a:r>
            <a:r>
              <a:rPr lang="en-150" sz="1600" dirty="0"/>
              <a:t> 8. 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16 bytes/4 bytes pr </a:t>
            </a:r>
            <a:r>
              <a:rPr lang="en-150" sz="1600" dirty="0" err="1"/>
              <a:t>række</a:t>
            </a:r>
            <a:r>
              <a:rPr lang="en-150" sz="1600" dirty="0"/>
              <a:t> = 4 </a:t>
            </a:r>
            <a:r>
              <a:rPr lang="en-150" sz="1600" dirty="0" err="1"/>
              <a:t>rækker</a:t>
            </a:r>
            <a:r>
              <a:rPr lang="en-150" sz="1600" dirty="0"/>
              <a:t>.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br>
              <a:rPr lang="en-150" sz="1600" dirty="0"/>
            </a:b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</p:spTree>
    <p:extLst>
      <p:ext uri="{BB962C8B-B14F-4D97-AF65-F5344CB8AC3E}">
        <p14:creationId xmlns:p14="http://schemas.microsoft.com/office/powerpoint/2010/main" val="1538872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37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97" y="1344320"/>
            <a:ext cx="6321867" cy="4979553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B4A2F7B2-24F0-B2F9-8A4B-9DB5744E6D58}"/>
              </a:ext>
            </a:extLst>
          </p:cNvPr>
          <p:cNvSpPr txBox="1"/>
          <p:nvPr/>
        </p:nvSpPr>
        <p:spPr>
          <a:xfrm>
            <a:off x="588965" y="1564210"/>
            <a:ext cx="6096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Vi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realloc</a:t>
            </a:r>
            <a:r>
              <a:rPr lang="en-150" sz="1600" dirty="0"/>
              <a:t>(0x12c000,8):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lang="en-150" sz="1600" dirty="0"/>
              <a:t>Finder den nye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headeren</a:t>
            </a:r>
            <a:r>
              <a:rPr lang="en-150" sz="1600" dirty="0"/>
              <a:t>: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a-DK" sz="1600" dirty="0"/>
              <a:t>R</a:t>
            </a:r>
            <a:r>
              <a:rPr lang="en-150" sz="1600" dirty="0" err="1"/>
              <a:t>ealloc</a:t>
            </a:r>
            <a:r>
              <a:rPr lang="en-150" sz="1600" dirty="0"/>
              <a:t>(</a:t>
            </a:r>
            <a:r>
              <a:rPr lang="en-150" sz="1600" dirty="0" err="1"/>
              <a:t>addr</a:t>
            </a:r>
            <a:r>
              <a:rPr lang="en-150" sz="1600" dirty="0"/>
              <a:t>, 8): payload </a:t>
            </a:r>
            <a:r>
              <a:rPr lang="en-150" sz="1600" dirty="0" err="1"/>
              <a:t>på</a:t>
            </a:r>
            <a:r>
              <a:rPr lang="en-150" sz="1600" dirty="0"/>
              <a:t> 8.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Størrelsen</a:t>
            </a:r>
            <a:r>
              <a:rPr lang="en-150" sz="1600" dirty="0"/>
              <a:t> </a:t>
            </a:r>
            <a:r>
              <a:rPr lang="en-150" sz="1600" dirty="0" err="1"/>
              <a:t>på</a:t>
            </a:r>
            <a:r>
              <a:rPr lang="en-150" sz="1600" dirty="0"/>
              <a:t> </a:t>
            </a:r>
            <a:r>
              <a:rPr lang="en-150" sz="1600" dirty="0" err="1"/>
              <a:t>allokerede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bliver</a:t>
            </a:r>
            <a:r>
              <a:rPr lang="en-150" sz="1600" dirty="0"/>
              <a:t> 8 + 4 bytes</a:t>
            </a:r>
            <a:br>
              <a:rPr lang="en-150" sz="1600" dirty="0"/>
            </a:br>
            <a:r>
              <a:rPr lang="en-150" sz="1600" dirty="0"/>
              <a:t>for header + 4 bytes for footer = 16 bytes.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16 </a:t>
            </a:r>
            <a:r>
              <a:rPr lang="en-150" sz="1600" dirty="0" err="1"/>
              <a:t>går</a:t>
            </a:r>
            <a:r>
              <a:rPr lang="en-150" sz="1600" dirty="0"/>
              <a:t> op </a:t>
            </a:r>
            <a:r>
              <a:rPr lang="en-150" sz="1600" dirty="0" err="1"/>
              <a:t>i</a:t>
            </a:r>
            <a:r>
              <a:rPr lang="en-150" sz="1600" dirty="0"/>
              <a:t> 8. 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16 bytes/4 bytes pr </a:t>
            </a:r>
            <a:r>
              <a:rPr lang="en-150" sz="1600" dirty="0" err="1"/>
              <a:t>række</a:t>
            </a:r>
            <a:r>
              <a:rPr lang="en-150" sz="1600" dirty="0"/>
              <a:t> = 4 </a:t>
            </a:r>
            <a:r>
              <a:rPr lang="en-150" sz="1600" dirty="0" err="1"/>
              <a:t>rækker</a:t>
            </a:r>
            <a:r>
              <a:rPr lang="en-150" sz="1600" dirty="0"/>
              <a:t>.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>
              <a:spcBef>
                <a:spcPct val="0"/>
              </a:spcBef>
            </a:pPr>
            <a:r>
              <a:rPr lang="en-150" sz="1600" dirty="0" err="1"/>
              <a:t>Skriver</a:t>
            </a:r>
            <a:r>
              <a:rPr lang="en-150" sz="1600" dirty="0"/>
              <a:t> den nye </a:t>
            </a:r>
            <a:r>
              <a:rPr lang="en-150" sz="1600" dirty="0" err="1"/>
              <a:t>størrelse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bit: </a:t>
            </a:r>
            <a:br>
              <a:rPr lang="en-150" sz="1600" dirty="0"/>
            </a:b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grpSp>
        <p:nvGrpSpPr>
          <p:cNvPr id="42" name="Gruppe 41">
            <a:extLst>
              <a:ext uri="{FF2B5EF4-FFF2-40B4-BE49-F238E27FC236}">
                <a16:creationId xmlns:a16="http://schemas.microsoft.com/office/drawing/2014/main" id="{A6BD8A84-CFCE-42B8-A0B8-EC666ABFC778}"/>
              </a:ext>
            </a:extLst>
          </p:cNvPr>
          <p:cNvGrpSpPr/>
          <p:nvPr/>
        </p:nvGrpSpPr>
        <p:grpSpPr>
          <a:xfrm>
            <a:off x="999903" y="4084307"/>
            <a:ext cx="4935984" cy="401910"/>
            <a:chOff x="957231" y="2754134"/>
            <a:chExt cx="4935984" cy="401910"/>
          </a:xfrm>
        </p:grpSpPr>
        <p:cxnSp>
          <p:nvCxnSpPr>
            <p:cNvPr id="43" name="Lige forbindelse 42">
              <a:extLst>
                <a:ext uri="{FF2B5EF4-FFF2-40B4-BE49-F238E27FC236}">
                  <a16:creationId xmlns:a16="http://schemas.microsoft.com/office/drawing/2014/main" id="{C5F44329-B186-B93E-7D86-56B2970A0227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kstfelt 43">
              <a:extLst>
                <a:ext uri="{FF2B5EF4-FFF2-40B4-BE49-F238E27FC236}">
                  <a16:creationId xmlns:a16="http://schemas.microsoft.com/office/drawing/2014/main" id="{2EABD295-5D0A-03CC-6F6E-AD6B6C58E54E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5" name="Tekstfelt 44">
              <a:extLst>
                <a:ext uri="{FF2B5EF4-FFF2-40B4-BE49-F238E27FC236}">
                  <a16:creationId xmlns:a16="http://schemas.microsoft.com/office/drawing/2014/main" id="{822330D6-D2C6-49A3-E8F4-F8CCEE28FE14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6" name="Tekstfelt 45">
              <a:extLst>
                <a:ext uri="{FF2B5EF4-FFF2-40B4-BE49-F238E27FC236}">
                  <a16:creationId xmlns:a16="http://schemas.microsoft.com/office/drawing/2014/main" id="{07FCF5C5-41A5-BAEF-DC42-1F5BF7257E83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7" name="Tekstfelt 46">
              <a:extLst>
                <a:ext uri="{FF2B5EF4-FFF2-40B4-BE49-F238E27FC236}">
                  <a16:creationId xmlns:a16="http://schemas.microsoft.com/office/drawing/2014/main" id="{396E9753-3950-F774-64DB-F14C7F850E21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8" name="Tekstfelt 47">
              <a:extLst>
                <a:ext uri="{FF2B5EF4-FFF2-40B4-BE49-F238E27FC236}">
                  <a16:creationId xmlns:a16="http://schemas.microsoft.com/office/drawing/2014/main" id="{4BCF1B23-669A-CB40-8188-C644A32D23C2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9" name="Tekstfelt 48">
              <a:extLst>
                <a:ext uri="{FF2B5EF4-FFF2-40B4-BE49-F238E27FC236}">
                  <a16:creationId xmlns:a16="http://schemas.microsoft.com/office/drawing/2014/main" id="{06F9F6E4-2D4F-CC02-BFE7-19ECA4240E0D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50" name="Tekstfelt 49">
              <a:extLst>
                <a:ext uri="{FF2B5EF4-FFF2-40B4-BE49-F238E27FC236}">
                  <a16:creationId xmlns:a16="http://schemas.microsoft.com/office/drawing/2014/main" id="{DD256A68-43C2-8E0F-20E5-1D46D9569AC6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51" name="Tekstfelt 50">
              <a:extLst>
                <a:ext uri="{FF2B5EF4-FFF2-40B4-BE49-F238E27FC236}">
                  <a16:creationId xmlns:a16="http://schemas.microsoft.com/office/drawing/2014/main" id="{EED27BCF-D9E4-94B8-4610-E9CCAC00C98A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681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38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97" y="1344320"/>
            <a:ext cx="6321867" cy="4979553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B4A2F7B2-24F0-B2F9-8A4B-9DB5744E6D58}"/>
              </a:ext>
            </a:extLst>
          </p:cNvPr>
          <p:cNvSpPr txBox="1"/>
          <p:nvPr/>
        </p:nvSpPr>
        <p:spPr>
          <a:xfrm>
            <a:off x="588965" y="1564210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Vi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realloc</a:t>
            </a:r>
            <a:r>
              <a:rPr lang="en-150" sz="1600" dirty="0"/>
              <a:t>(0x12c000,8):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lang="en-150" sz="1600" dirty="0"/>
              <a:t>Finder den nye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headeren</a:t>
            </a:r>
            <a:r>
              <a:rPr lang="en-150" sz="1600" dirty="0"/>
              <a:t>: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a-DK" sz="1600" dirty="0"/>
              <a:t>R</a:t>
            </a:r>
            <a:r>
              <a:rPr lang="en-150" sz="1600" dirty="0" err="1"/>
              <a:t>ealloc</a:t>
            </a:r>
            <a:r>
              <a:rPr lang="en-150" sz="1600" dirty="0"/>
              <a:t>(</a:t>
            </a:r>
            <a:r>
              <a:rPr lang="en-150" sz="1600" dirty="0" err="1"/>
              <a:t>addr</a:t>
            </a:r>
            <a:r>
              <a:rPr lang="en-150" sz="1600" dirty="0"/>
              <a:t>, 8): payload </a:t>
            </a:r>
            <a:r>
              <a:rPr lang="en-150" sz="1600" dirty="0" err="1"/>
              <a:t>på</a:t>
            </a:r>
            <a:r>
              <a:rPr lang="en-150" sz="1600" dirty="0"/>
              <a:t> 8.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Størrelsen</a:t>
            </a:r>
            <a:r>
              <a:rPr lang="en-150" sz="1600" dirty="0"/>
              <a:t> </a:t>
            </a:r>
            <a:r>
              <a:rPr lang="en-150" sz="1600" dirty="0" err="1"/>
              <a:t>på</a:t>
            </a:r>
            <a:r>
              <a:rPr lang="en-150" sz="1600" dirty="0"/>
              <a:t> </a:t>
            </a:r>
            <a:r>
              <a:rPr lang="en-150" sz="1600" dirty="0" err="1"/>
              <a:t>allokerede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bliver</a:t>
            </a:r>
            <a:r>
              <a:rPr lang="en-150" sz="1600" dirty="0"/>
              <a:t> 8 + 4 bytes</a:t>
            </a:r>
            <a:br>
              <a:rPr lang="en-150" sz="1600" dirty="0"/>
            </a:br>
            <a:r>
              <a:rPr lang="en-150" sz="1600" dirty="0"/>
              <a:t>for header + 4 bytes for footer = 16 bytes.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16 </a:t>
            </a:r>
            <a:r>
              <a:rPr lang="en-150" sz="1600" dirty="0" err="1"/>
              <a:t>går</a:t>
            </a:r>
            <a:r>
              <a:rPr lang="en-150" sz="1600" dirty="0"/>
              <a:t> op </a:t>
            </a:r>
            <a:r>
              <a:rPr lang="en-150" sz="1600" dirty="0" err="1"/>
              <a:t>i</a:t>
            </a:r>
            <a:r>
              <a:rPr lang="en-150" sz="1600" dirty="0"/>
              <a:t> 8. 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16 bytes/4 bytes pr </a:t>
            </a:r>
            <a:r>
              <a:rPr lang="en-150" sz="1600" dirty="0" err="1"/>
              <a:t>række</a:t>
            </a:r>
            <a:r>
              <a:rPr lang="en-150" sz="1600" dirty="0"/>
              <a:t> = 4 </a:t>
            </a:r>
            <a:r>
              <a:rPr lang="en-150" sz="1600" dirty="0" err="1"/>
              <a:t>rækker</a:t>
            </a:r>
            <a:r>
              <a:rPr lang="en-150" sz="1600" dirty="0"/>
              <a:t>.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>
              <a:spcBef>
                <a:spcPct val="0"/>
              </a:spcBef>
            </a:pPr>
            <a:r>
              <a:rPr lang="en-150" sz="1600" dirty="0" err="1"/>
              <a:t>Skriver</a:t>
            </a:r>
            <a:r>
              <a:rPr lang="en-150" sz="1600" dirty="0"/>
              <a:t> den nye </a:t>
            </a:r>
            <a:r>
              <a:rPr lang="en-150" sz="1600" dirty="0" err="1"/>
              <a:t>størrelse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bit: </a:t>
            </a:r>
            <a:br>
              <a:rPr lang="en-150" sz="1600" dirty="0"/>
            </a:b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>
              <a:spcBef>
                <a:spcPct val="0"/>
              </a:spcBef>
            </a:pPr>
            <a:r>
              <a:rPr lang="en-150" sz="1600" b="1" dirty="0" err="1"/>
              <a:t>Hvad</a:t>
            </a:r>
            <a:r>
              <a:rPr lang="en-150" sz="1600" b="1" dirty="0"/>
              <a:t> </a:t>
            </a:r>
            <a:r>
              <a:rPr lang="en-150" sz="1600" b="1" dirty="0" err="1"/>
              <a:t>skal</a:t>
            </a:r>
            <a:r>
              <a:rPr lang="en-150" sz="1600" b="1" dirty="0"/>
              <a:t> </a:t>
            </a:r>
            <a:r>
              <a:rPr lang="en-150" sz="1600" b="1" dirty="0" err="1"/>
              <a:t>værdien</a:t>
            </a:r>
            <a:r>
              <a:rPr lang="en-150" sz="1600" b="1" dirty="0"/>
              <a:t> </a:t>
            </a:r>
            <a:r>
              <a:rPr lang="en-150" sz="1600" b="1" dirty="0" err="1"/>
              <a:t>af</a:t>
            </a:r>
            <a:r>
              <a:rPr lang="en-150" sz="1600" b="1" dirty="0"/>
              <a:t> de 3 </a:t>
            </a:r>
            <a:r>
              <a:rPr lang="en-150" sz="1600" b="1" dirty="0" err="1"/>
              <a:t>første</a:t>
            </a:r>
            <a:r>
              <a:rPr lang="en-150" sz="1600" b="1" dirty="0"/>
              <a:t> bit </a:t>
            </a:r>
            <a:r>
              <a:rPr lang="en-150" sz="1600" b="1" dirty="0" err="1"/>
              <a:t>være</a:t>
            </a:r>
            <a:r>
              <a:rPr lang="en-150" sz="1600" b="1" dirty="0"/>
              <a:t>?</a:t>
            </a:r>
            <a:br>
              <a:rPr lang="en-150" sz="1600" b="1" dirty="0"/>
            </a:br>
            <a:endParaRPr lang="en-150" sz="1600" b="1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grpSp>
        <p:nvGrpSpPr>
          <p:cNvPr id="42" name="Gruppe 41">
            <a:extLst>
              <a:ext uri="{FF2B5EF4-FFF2-40B4-BE49-F238E27FC236}">
                <a16:creationId xmlns:a16="http://schemas.microsoft.com/office/drawing/2014/main" id="{A6BD8A84-CFCE-42B8-A0B8-EC666ABFC778}"/>
              </a:ext>
            </a:extLst>
          </p:cNvPr>
          <p:cNvGrpSpPr/>
          <p:nvPr/>
        </p:nvGrpSpPr>
        <p:grpSpPr>
          <a:xfrm>
            <a:off x="999903" y="4084307"/>
            <a:ext cx="4935984" cy="401910"/>
            <a:chOff x="957231" y="2754134"/>
            <a:chExt cx="4935984" cy="401910"/>
          </a:xfrm>
        </p:grpSpPr>
        <p:cxnSp>
          <p:nvCxnSpPr>
            <p:cNvPr id="43" name="Lige forbindelse 42">
              <a:extLst>
                <a:ext uri="{FF2B5EF4-FFF2-40B4-BE49-F238E27FC236}">
                  <a16:creationId xmlns:a16="http://schemas.microsoft.com/office/drawing/2014/main" id="{C5F44329-B186-B93E-7D86-56B2970A0227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kstfelt 43">
              <a:extLst>
                <a:ext uri="{FF2B5EF4-FFF2-40B4-BE49-F238E27FC236}">
                  <a16:creationId xmlns:a16="http://schemas.microsoft.com/office/drawing/2014/main" id="{2EABD295-5D0A-03CC-6F6E-AD6B6C58E54E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5" name="Tekstfelt 44">
              <a:extLst>
                <a:ext uri="{FF2B5EF4-FFF2-40B4-BE49-F238E27FC236}">
                  <a16:creationId xmlns:a16="http://schemas.microsoft.com/office/drawing/2014/main" id="{822330D6-D2C6-49A3-E8F4-F8CCEE28FE14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6" name="Tekstfelt 45">
              <a:extLst>
                <a:ext uri="{FF2B5EF4-FFF2-40B4-BE49-F238E27FC236}">
                  <a16:creationId xmlns:a16="http://schemas.microsoft.com/office/drawing/2014/main" id="{07FCF5C5-41A5-BAEF-DC42-1F5BF7257E83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7" name="Tekstfelt 46">
              <a:extLst>
                <a:ext uri="{FF2B5EF4-FFF2-40B4-BE49-F238E27FC236}">
                  <a16:creationId xmlns:a16="http://schemas.microsoft.com/office/drawing/2014/main" id="{396E9753-3950-F774-64DB-F14C7F850E21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8" name="Tekstfelt 47">
              <a:extLst>
                <a:ext uri="{FF2B5EF4-FFF2-40B4-BE49-F238E27FC236}">
                  <a16:creationId xmlns:a16="http://schemas.microsoft.com/office/drawing/2014/main" id="{4BCF1B23-669A-CB40-8188-C644A32D23C2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9" name="Tekstfelt 48">
              <a:extLst>
                <a:ext uri="{FF2B5EF4-FFF2-40B4-BE49-F238E27FC236}">
                  <a16:creationId xmlns:a16="http://schemas.microsoft.com/office/drawing/2014/main" id="{06F9F6E4-2D4F-CC02-BFE7-19ECA4240E0D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50" name="Tekstfelt 49">
              <a:extLst>
                <a:ext uri="{FF2B5EF4-FFF2-40B4-BE49-F238E27FC236}">
                  <a16:creationId xmlns:a16="http://schemas.microsoft.com/office/drawing/2014/main" id="{DD256A68-43C2-8E0F-20E5-1D46D9569AC6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51" name="Tekstfelt 50">
              <a:extLst>
                <a:ext uri="{FF2B5EF4-FFF2-40B4-BE49-F238E27FC236}">
                  <a16:creationId xmlns:a16="http://schemas.microsoft.com/office/drawing/2014/main" id="{EED27BCF-D9E4-94B8-4610-E9CCAC00C98A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928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39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97" y="1344320"/>
            <a:ext cx="6321867" cy="4979553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B4A2F7B2-24F0-B2F9-8A4B-9DB5744E6D58}"/>
              </a:ext>
            </a:extLst>
          </p:cNvPr>
          <p:cNvSpPr txBox="1"/>
          <p:nvPr/>
        </p:nvSpPr>
        <p:spPr>
          <a:xfrm>
            <a:off x="588965" y="1564210"/>
            <a:ext cx="6096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Vi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realloc</a:t>
            </a:r>
            <a:r>
              <a:rPr lang="en-150" sz="1600" dirty="0"/>
              <a:t>(0x12c000,8):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lang="en-150" sz="1600" dirty="0"/>
              <a:t>Finder den nye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headeren</a:t>
            </a:r>
            <a:r>
              <a:rPr lang="en-150" sz="1600" dirty="0"/>
              <a:t>: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a-DK" sz="1600" dirty="0"/>
              <a:t>R</a:t>
            </a:r>
            <a:r>
              <a:rPr lang="en-150" sz="1600" dirty="0" err="1"/>
              <a:t>ealloc</a:t>
            </a:r>
            <a:r>
              <a:rPr lang="en-150" sz="1600" dirty="0"/>
              <a:t>(</a:t>
            </a:r>
            <a:r>
              <a:rPr lang="en-150" sz="1600" dirty="0" err="1"/>
              <a:t>addr</a:t>
            </a:r>
            <a:r>
              <a:rPr lang="en-150" sz="1600" dirty="0"/>
              <a:t>, 8): payload </a:t>
            </a:r>
            <a:r>
              <a:rPr lang="en-150" sz="1600" dirty="0" err="1"/>
              <a:t>på</a:t>
            </a:r>
            <a:r>
              <a:rPr lang="en-150" sz="1600" dirty="0"/>
              <a:t> 8.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Størrelsen</a:t>
            </a:r>
            <a:r>
              <a:rPr lang="en-150" sz="1600" dirty="0"/>
              <a:t> </a:t>
            </a:r>
            <a:r>
              <a:rPr lang="en-150" sz="1600" dirty="0" err="1"/>
              <a:t>på</a:t>
            </a:r>
            <a:r>
              <a:rPr lang="en-150" sz="1600" dirty="0"/>
              <a:t> </a:t>
            </a:r>
            <a:r>
              <a:rPr lang="en-150" sz="1600" dirty="0" err="1"/>
              <a:t>allokerede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bliver</a:t>
            </a:r>
            <a:r>
              <a:rPr lang="en-150" sz="1600" dirty="0"/>
              <a:t> 8 + 4 bytes</a:t>
            </a:r>
            <a:br>
              <a:rPr lang="en-150" sz="1600" dirty="0"/>
            </a:br>
            <a:r>
              <a:rPr lang="en-150" sz="1600" dirty="0"/>
              <a:t>for header + 4 bytes for footer = 16 bytes.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16 </a:t>
            </a:r>
            <a:r>
              <a:rPr lang="en-150" sz="1600" dirty="0" err="1"/>
              <a:t>går</a:t>
            </a:r>
            <a:r>
              <a:rPr lang="en-150" sz="1600" dirty="0"/>
              <a:t> op </a:t>
            </a:r>
            <a:r>
              <a:rPr lang="en-150" sz="1600" dirty="0" err="1"/>
              <a:t>i</a:t>
            </a:r>
            <a:r>
              <a:rPr lang="en-150" sz="1600" dirty="0"/>
              <a:t> 8. 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16 bytes/4 bytes pr </a:t>
            </a:r>
            <a:r>
              <a:rPr lang="en-150" sz="1600" dirty="0" err="1"/>
              <a:t>række</a:t>
            </a:r>
            <a:r>
              <a:rPr lang="en-150" sz="1600" dirty="0"/>
              <a:t> = 4 </a:t>
            </a:r>
            <a:r>
              <a:rPr lang="en-150" sz="1600" dirty="0" err="1"/>
              <a:t>rækker</a:t>
            </a:r>
            <a:r>
              <a:rPr lang="en-150" sz="1600" dirty="0"/>
              <a:t>.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>
              <a:spcBef>
                <a:spcPct val="0"/>
              </a:spcBef>
            </a:pPr>
            <a:r>
              <a:rPr lang="en-150" sz="1600" dirty="0" err="1"/>
              <a:t>Skriver</a:t>
            </a:r>
            <a:r>
              <a:rPr lang="en-150" sz="1600" dirty="0"/>
              <a:t> den nye </a:t>
            </a:r>
            <a:r>
              <a:rPr lang="en-150" sz="1600" dirty="0" err="1"/>
              <a:t>størrelse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bit: </a:t>
            </a:r>
            <a:br>
              <a:rPr lang="en-150" sz="1600" dirty="0"/>
            </a:br>
            <a:br>
              <a:rPr lang="en-150" sz="1600" dirty="0"/>
            </a:br>
            <a:br>
              <a:rPr lang="en-150" sz="1600" dirty="0"/>
            </a:br>
            <a:br>
              <a:rPr lang="en-150" sz="1600" dirty="0"/>
            </a:br>
            <a:r>
              <a:rPr lang="en-150" sz="1600" b="1" dirty="0" err="1"/>
              <a:t>Hvad</a:t>
            </a:r>
            <a:r>
              <a:rPr lang="en-150" sz="1600" b="1" dirty="0"/>
              <a:t> </a:t>
            </a:r>
            <a:r>
              <a:rPr lang="en-150" sz="1600" b="1" dirty="0" err="1"/>
              <a:t>skal</a:t>
            </a:r>
            <a:r>
              <a:rPr lang="en-150" sz="1600" b="1" dirty="0"/>
              <a:t> </a:t>
            </a:r>
            <a:r>
              <a:rPr lang="en-150" sz="1600" b="1" dirty="0" err="1"/>
              <a:t>værdien</a:t>
            </a:r>
            <a:r>
              <a:rPr lang="en-150" sz="1600" b="1" dirty="0"/>
              <a:t> </a:t>
            </a:r>
            <a:r>
              <a:rPr lang="en-150" sz="1600" b="1" dirty="0" err="1"/>
              <a:t>af</a:t>
            </a:r>
            <a:r>
              <a:rPr lang="en-150" sz="1600" b="1" dirty="0"/>
              <a:t> de 3 </a:t>
            </a:r>
            <a:r>
              <a:rPr lang="en-150" sz="1600" b="1" dirty="0" err="1"/>
              <a:t>første</a:t>
            </a:r>
            <a:r>
              <a:rPr lang="en-150" sz="1600" b="1" dirty="0"/>
              <a:t> bit </a:t>
            </a:r>
            <a:r>
              <a:rPr lang="en-150" sz="1600" b="1" dirty="0" err="1"/>
              <a:t>være</a:t>
            </a:r>
            <a:r>
              <a:rPr lang="en-150" sz="1600" b="1" dirty="0"/>
              <a:t>?</a:t>
            </a:r>
            <a:br>
              <a:rPr lang="en-150" sz="1600" b="1" dirty="0"/>
            </a:br>
            <a:br>
              <a:rPr lang="en-150" sz="1600" dirty="0"/>
            </a:br>
            <a:r>
              <a:rPr lang="en-150" sz="1600" dirty="0"/>
              <a:t>Vi </a:t>
            </a:r>
            <a:r>
              <a:rPr lang="en-150" sz="1600" dirty="0" err="1"/>
              <a:t>ved</a:t>
            </a:r>
            <a:r>
              <a:rPr lang="en-150" sz="1600" dirty="0"/>
              <a:t> </a:t>
            </a:r>
            <a:r>
              <a:rPr lang="en-150" sz="1600" dirty="0" err="1"/>
              <a:t>fra</a:t>
            </a:r>
            <a:r>
              <a:rPr lang="en-150" sz="1600" dirty="0"/>
              <a:t> </a:t>
            </a:r>
            <a:r>
              <a:rPr lang="en-150" sz="1600" dirty="0" err="1"/>
              <a:t>forrige</a:t>
            </a:r>
            <a:r>
              <a:rPr lang="en-150" sz="1600" dirty="0"/>
              <a:t> slide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funktionskaldet</a:t>
            </a:r>
            <a:r>
              <a:rPr lang="en-150" sz="1600" dirty="0"/>
              <a:t>: 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>
                <a:highlight>
                  <a:srgbClr val="FF00FF"/>
                </a:highlight>
              </a:rPr>
              <a:t>Forrige</a:t>
            </a:r>
            <a:r>
              <a:rPr lang="en-150" sz="1600" dirty="0">
                <a:highlight>
                  <a:srgbClr val="FF00FF"/>
                </a:highlight>
              </a:rPr>
              <a:t> </a:t>
            </a:r>
            <a:r>
              <a:rPr lang="en-150" sz="1600" dirty="0" err="1">
                <a:highlight>
                  <a:srgbClr val="FF00FF"/>
                </a:highlight>
              </a:rPr>
              <a:t>blok</a:t>
            </a:r>
            <a:r>
              <a:rPr lang="en-150" sz="1600" dirty="0">
                <a:highlight>
                  <a:srgbClr val="FF00FF"/>
                </a:highlight>
              </a:rPr>
              <a:t> er </a:t>
            </a:r>
            <a:r>
              <a:rPr lang="en-150" sz="1600" dirty="0" err="1">
                <a:highlight>
                  <a:srgbClr val="FF00FF"/>
                </a:highlight>
              </a:rPr>
              <a:t>allokeret</a:t>
            </a:r>
            <a:endParaRPr lang="en-150" sz="1600" dirty="0">
              <a:highlight>
                <a:srgbClr val="FF00FF"/>
              </a:highlight>
            </a:endParaRP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>
                <a:highlight>
                  <a:srgbClr val="FFFF00"/>
                </a:highlight>
              </a:rPr>
              <a:t>Denne </a:t>
            </a:r>
            <a:r>
              <a:rPr lang="en-150" sz="1600" dirty="0" err="1">
                <a:highlight>
                  <a:srgbClr val="FFFF00"/>
                </a:highlight>
              </a:rPr>
              <a:t>blok</a:t>
            </a:r>
            <a:r>
              <a:rPr lang="en-150" sz="1600" dirty="0">
                <a:highlight>
                  <a:srgbClr val="FFFF00"/>
                </a:highlight>
              </a:rPr>
              <a:t> er </a:t>
            </a:r>
            <a:r>
              <a:rPr lang="en-150" sz="1600" dirty="0" err="1">
                <a:highlight>
                  <a:srgbClr val="FFFF00"/>
                </a:highlight>
              </a:rPr>
              <a:t>fortsat</a:t>
            </a:r>
            <a:r>
              <a:rPr lang="en-150" sz="1600" dirty="0">
                <a:highlight>
                  <a:srgbClr val="FFFF00"/>
                </a:highlight>
              </a:rPr>
              <a:t> </a:t>
            </a:r>
            <a:r>
              <a:rPr lang="en-150" sz="1600" dirty="0" err="1">
                <a:highlight>
                  <a:srgbClr val="FFFF00"/>
                </a:highlight>
              </a:rPr>
              <a:t>allokeret</a:t>
            </a:r>
            <a:br>
              <a:rPr lang="en-150" sz="1600" dirty="0">
                <a:highlight>
                  <a:srgbClr val="FFFF00"/>
                </a:highlight>
              </a:rPr>
            </a:br>
            <a:br>
              <a:rPr lang="en-150" sz="1600" dirty="0">
                <a:highlight>
                  <a:srgbClr val="FFFF00"/>
                </a:highlight>
              </a:rPr>
            </a:br>
            <a:br>
              <a:rPr lang="en-150" sz="1600" dirty="0">
                <a:highlight>
                  <a:srgbClr val="FFFF00"/>
                </a:highlight>
              </a:rPr>
            </a:br>
            <a:endParaRPr lang="en-150" sz="1600" dirty="0">
              <a:highlight>
                <a:srgbClr val="FFFF00"/>
              </a:highlight>
            </a:endParaRP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grpSp>
        <p:nvGrpSpPr>
          <p:cNvPr id="42" name="Gruppe 41">
            <a:extLst>
              <a:ext uri="{FF2B5EF4-FFF2-40B4-BE49-F238E27FC236}">
                <a16:creationId xmlns:a16="http://schemas.microsoft.com/office/drawing/2014/main" id="{A6BD8A84-CFCE-42B8-A0B8-EC666ABFC778}"/>
              </a:ext>
            </a:extLst>
          </p:cNvPr>
          <p:cNvGrpSpPr/>
          <p:nvPr/>
        </p:nvGrpSpPr>
        <p:grpSpPr>
          <a:xfrm>
            <a:off x="999903" y="4084307"/>
            <a:ext cx="4935984" cy="401910"/>
            <a:chOff x="957231" y="2754134"/>
            <a:chExt cx="4935984" cy="401910"/>
          </a:xfrm>
        </p:grpSpPr>
        <p:cxnSp>
          <p:nvCxnSpPr>
            <p:cNvPr id="43" name="Lige forbindelse 42">
              <a:extLst>
                <a:ext uri="{FF2B5EF4-FFF2-40B4-BE49-F238E27FC236}">
                  <a16:creationId xmlns:a16="http://schemas.microsoft.com/office/drawing/2014/main" id="{C5F44329-B186-B93E-7D86-56B2970A0227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kstfelt 43">
              <a:extLst>
                <a:ext uri="{FF2B5EF4-FFF2-40B4-BE49-F238E27FC236}">
                  <a16:creationId xmlns:a16="http://schemas.microsoft.com/office/drawing/2014/main" id="{2EABD295-5D0A-03CC-6F6E-AD6B6C58E54E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5" name="Tekstfelt 44">
              <a:extLst>
                <a:ext uri="{FF2B5EF4-FFF2-40B4-BE49-F238E27FC236}">
                  <a16:creationId xmlns:a16="http://schemas.microsoft.com/office/drawing/2014/main" id="{822330D6-D2C6-49A3-E8F4-F8CCEE28FE14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6" name="Tekstfelt 45">
              <a:extLst>
                <a:ext uri="{FF2B5EF4-FFF2-40B4-BE49-F238E27FC236}">
                  <a16:creationId xmlns:a16="http://schemas.microsoft.com/office/drawing/2014/main" id="{07FCF5C5-41A5-BAEF-DC42-1F5BF7257E83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7" name="Tekstfelt 46">
              <a:extLst>
                <a:ext uri="{FF2B5EF4-FFF2-40B4-BE49-F238E27FC236}">
                  <a16:creationId xmlns:a16="http://schemas.microsoft.com/office/drawing/2014/main" id="{396E9753-3950-F774-64DB-F14C7F850E21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8" name="Tekstfelt 47">
              <a:extLst>
                <a:ext uri="{FF2B5EF4-FFF2-40B4-BE49-F238E27FC236}">
                  <a16:creationId xmlns:a16="http://schemas.microsoft.com/office/drawing/2014/main" id="{4BCF1B23-669A-CB40-8188-C644A32D23C2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9" name="Tekstfelt 48">
              <a:extLst>
                <a:ext uri="{FF2B5EF4-FFF2-40B4-BE49-F238E27FC236}">
                  <a16:creationId xmlns:a16="http://schemas.microsoft.com/office/drawing/2014/main" id="{06F9F6E4-2D4F-CC02-BFE7-19ECA4240E0D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50" name="Tekstfelt 49">
              <a:extLst>
                <a:ext uri="{FF2B5EF4-FFF2-40B4-BE49-F238E27FC236}">
                  <a16:creationId xmlns:a16="http://schemas.microsoft.com/office/drawing/2014/main" id="{DD256A68-43C2-8E0F-20E5-1D46D9569AC6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51" name="Tekstfelt 50">
              <a:extLst>
                <a:ext uri="{FF2B5EF4-FFF2-40B4-BE49-F238E27FC236}">
                  <a16:creationId xmlns:a16="http://schemas.microsoft.com/office/drawing/2014/main" id="{EED27BCF-D9E4-94B8-4610-E9CCAC00C98A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</p:grpSp>
      <p:grpSp>
        <p:nvGrpSpPr>
          <p:cNvPr id="5" name="Gruppe 4">
            <a:extLst>
              <a:ext uri="{FF2B5EF4-FFF2-40B4-BE49-F238E27FC236}">
                <a16:creationId xmlns:a16="http://schemas.microsoft.com/office/drawing/2014/main" id="{031F6846-BEA9-5C5D-F0B1-66A4E1E898AD}"/>
              </a:ext>
            </a:extLst>
          </p:cNvPr>
          <p:cNvGrpSpPr/>
          <p:nvPr/>
        </p:nvGrpSpPr>
        <p:grpSpPr>
          <a:xfrm>
            <a:off x="977564" y="6115542"/>
            <a:ext cx="4935984" cy="401910"/>
            <a:chOff x="957231" y="2754134"/>
            <a:chExt cx="4935984" cy="401910"/>
          </a:xfrm>
        </p:grpSpPr>
        <p:cxnSp>
          <p:nvCxnSpPr>
            <p:cNvPr id="6" name="Lige forbindelse 5">
              <a:extLst>
                <a:ext uri="{FF2B5EF4-FFF2-40B4-BE49-F238E27FC236}">
                  <a16:creationId xmlns:a16="http://schemas.microsoft.com/office/drawing/2014/main" id="{A1E685EC-2642-1C65-C886-C6D6BCFBED9F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kstfelt 7">
              <a:extLst>
                <a:ext uri="{FF2B5EF4-FFF2-40B4-BE49-F238E27FC236}">
                  <a16:creationId xmlns:a16="http://schemas.microsoft.com/office/drawing/2014/main" id="{E610F6C6-0AA2-1508-9037-953A771F3AA5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" name="Tekstfelt 8">
              <a:extLst>
                <a:ext uri="{FF2B5EF4-FFF2-40B4-BE49-F238E27FC236}">
                  <a16:creationId xmlns:a16="http://schemas.microsoft.com/office/drawing/2014/main" id="{CB922C9C-F8DA-BF7A-A713-D0CB518846C5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" name="Tekstfelt 9">
              <a:extLst>
                <a:ext uri="{FF2B5EF4-FFF2-40B4-BE49-F238E27FC236}">
                  <a16:creationId xmlns:a16="http://schemas.microsoft.com/office/drawing/2014/main" id="{85BA77C5-32C2-A8CF-024A-2154E1AD8476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Tekstfelt 11">
              <a:extLst>
                <a:ext uri="{FF2B5EF4-FFF2-40B4-BE49-F238E27FC236}">
                  <a16:creationId xmlns:a16="http://schemas.microsoft.com/office/drawing/2014/main" id="{04B4EF68-7981-90DD-7FA7-0BE6CBCA141A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Tekstfelt 13">
              <a:extLst>
                <a:ext uri="{FF2B5EF4-FFF2-40B4-BE49-F238E27FC236}">
                  <a16:creationId xmlns:a16="http://schemas.microsoft.com/office/drawing/2014/main" id="{EDD50551-E40A-9CF9-5621-703763D224F9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6" name="Tekstfelt 15">
              <a:extLst>
                <a:ext uri="{FF2B5EF4-FFF2-40B4-BE49-F238E27FC236}">
                  <a16:creationId xmlns:a16="http://schemas.microsoft.com/office/drawing/2014/main" id="{7BC93B97-7FBE-FFBA-CA70-662ED697A1D4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latin typeface="+mn-lt"/>
                </a:rPr>
                <a:t>0</a:t>
              </a:r>
              <a:endParaRPr lang="da-DK" sz="2400" b="0" dirty="0">
                <a:latin typeface="+mn-lt"/>
              </a:endParaRPr>
            </a:p>
          </p:txBody>
        </p:sp>
        <p:sp>
          <p:nvSpPr>
            <p:cNvPr id="17" name="Tekstfelt 16">
              <a:extLst>
                <a:ext uri="{FF2B5EF4-FFF2-40B4-BE49-F238E27FC236}">
                  <a16:creationId xmlns:a16="http://schemas.microsoft.com/office/drawing/2014/main" id="{4FF7CF17-7F94-C30A-D534-B6626D24B387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>
                  <a:highlight>
                    <a:srgbClr val="FF00FF"/>
                  </a:highlight>
                </a:rPr>
                <a:t>1</a:t>
              </a:r>
              <a:endParaRPr lang="da-DK" sz="2400" b="0" dirty="0">
                <a:highlight>
                  <a:srgbClr val="FF00FF"/>
                </a:highlight>
                <a:latin typeface="+mn-lt"/>
              </a:endParaRPr>
            </a:p>
          </p:txBody>
        </p:sp>
        <p:sp>
          <p:nvSpPr>
            <p:cNvPr id="18" name="Tekstfelt 17">
              <a:extLst>
                <a:ext uri="{FF2B5EF4-FFF2-40B4-BE49-F238E27FC236}">
                  <a16:creationId xmlns:a16="http://schemas.microsoft.com/office/drawing/2014/main" id="{BD0BAFC5-F483-A0FF-A491-90324A5E10F3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>
                  <a:highlight>
                    <a:srgbClr val="FFFF00"/>
                  </a:highlight>
                </a:rPr>
                <a:t>1</a:t>
              </a:r>
              <a:endParaRPr lang="da-DK" sz="2400" b="0" dirty="0">
                <a:highlight>
                  <a:srgbClr val="FFFF00"/>
                </a:highlight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34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39744-1EFE-BAE6-3812-B94EC089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Mål</a:t>
            </a:r>
            <a:r>
              <a:rPr lang="en-150" dirty="0"/>
              <a:t> for </a:t>
            </a:r>
            <a:r>
              <a:rPr lang="en-150" dirty="0" err="1"/>
              <a:t>i</a:t>
            </a:r>
            <a:r>
              <a:rPr lang="en-150" dirty="0"/>
              <a:t> </a:t>
            </a:r>
            <a:r>
              <a:rPr lang="en-150" dirty="0" err="1"/>
              <a:t>dag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239E123-900D-1415-36A1-2B3E55EC8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150" dirty="0"/>
          </a:p>
          <a:p>
            <a:pPr marL="0" indent="0">
              <a:buNone/>
            </a:pPr>
            <a:endParaRPr lang="en-150" dirty="0"/>
          </a:p>
          <a:p>
            <a:r>
              <a:rPr lang="en-150" dirty="0"/>
              <a:t>Alle </a:t>
            </a:r>
            <a:r>
              <a:rPr lang="en-150" dirty="0" err="1"/>
              <a:t>herinde</a:t>
            </a:r>
            <a:r>
              <a:rPr lang="en-150" dirty="0"/>
              <a:t> </a:t>
            </a:r>
            <a:r>
              <a:rPr lang="en-150" dirty="0" err="1"/>
              <a:t>kan</a:t>
            </a:r>
            <a:r>
              <a:rPr lang="en-150" dirty="0"/>
              <a:t> </a:t>
            </a:r>
            <a:r>
              <a:rPr lang="en-150" dirty="0" err="1"/>
              <a:t>løse</a:t>
            </a:r>
            <a:r>
              <a:rPr lang="en-150" dirty="0"/>
              <a:t> </a:t>
            </a:r>
            <a:r>
              <a:rPr lang="en-150" dirty="0" err="1"/>
              <a:t>typeopgaven</a:t>
            </a:r>
            <a:r>
              <a:rPr lang="en-150" dirty="0"/>
              <a:t>, </a:t>
            </a:r>
            <a:r>
              <a:rPr lang="en-150" dirty="0" err="1"/>
              <a:t>hvor</a:t>
            </a:r>
            <a:r>
              <a:rPr lang="en-150" dirty="0"/>
              <a:t> der </a:t>
            </a:r>
            <a:r>
              <a:rPr lang="en-150" dirty="0" err="1"/>
              <a:t>bliver</a:t>
            </a:r>
            <a:r>
              <a:rPr lang="en-150" dirty="0"/>
              <a:t> </a:t>
            </a:r>
            <a:r>
              <a:rPr lang="en-150" dirty="0" err="1"/>
              <a:t>kaldt</a:t>
            </a:r>
            <a:r>
              <a:rPr lang="en-150" dirty="0"/>
              <a:t> free(), malloc(), </a:t>
            </a:r>
            <a:r>
              <a:rPr lang="en-150" dirty="0" err="1"/>
              <a:t>realloc</a:t>
            </a:r>
            <a:r>
              <a:rPr lang="en-150" dirty="0"/>
              <a:t>() </a:t>
            </a:r>
            <a:r>
              <a:rPr lang="en-150" dirty="0" err="1"/>
              <a:t>osv</a:t>
            </a:r>
            <a:r>
              <a:rPr lang="en-150" dirty="0"/>
              <a:t>. </a:t>
            </a:r>
            <a:r>
              <a:rPr lang="en-150" dirty="0" err="1"/>
              <a:t>på</a:t>
            </a:r>
            <a:r>
              <a:rPr lang="en-150" dirty="0"/>
              <a:t> </a:t>
            </a:r>
            <a:r>
              <a:rPr lang="en-150" dirty="0" err="1"/>
              <a:t>en</a:t>
            </a:r>
            <a:r>
              <a:rPr lang="en-150" dirty="0"/>
              <a:t> hob. </a:t>
            </a:r>
          </a:p>
          <a:p>
            <a:endParaRPr lang="en-150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69460AF-8DC2-E8B2-509B-124A32DE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4B8E1D4-3597-2E76-DAD6-8F28004A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935782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40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97" y="1344320"/>
            <a:ext cx="6321867" cy="4979553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B4A2F7B2-24F0-B2F9-8A4B-9DB5744E6D58}"/>
              </a:ext>
            </a:extLst>
          </p:cNvPr>
          <p:cNvSpPr txBox="1"/>
          <p:nvPr/>
        </p:nvSpPr>
        <p:spPr>
          <a:xfrm>
            <a:off x="588965" y="1564210"/>
            <a:ext cx="6096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Vi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realloc</a:t>
            </a:r>
            <a:r>
              <a:rPr lang="en-150" sz="1600" dirty="0"/>
              <a:t>(0x12c000,8):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lang="en-150" sz="1600" dirty="0"/>
              <a:t>Finder den nye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headeren</a:t>
            </a:r>
            <a:r>
              <a:rPr lang="en-150" sz="1600" dirty="0"/>
              <a:t>: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a-DK" sz="1600" dirty="0"/>
              <a:t>R</a:t>
            </a:r>
            <a:r>
              <a:rPr lang="en-150" sz="1600" dirty="0" err="1"/>
              <a:t>ealloc</a:t>
            </a:r>
            <a:r>
              <a:rPr lang="en-150" sz="1600" dirty="0"/>
              <a:t>(</a:t>
            </a:r>
            <a:r>
              <a:rPr lang="en-150" sz="1600" dirty="0" err="1"/>
              <a:t>addr</a:t>
            </a:r>
            <a:r>
              <a:rPr lang="en-150" sz="1600" dirty="0"/>
              <a:t>, 8): payload </a:t>
            </a:r>
            <a:r>
              <a:rPr lang="en-150" sz="1600" dirty="0" err="1"/>
              <a:t>på</a:t>
            </a:r>
            <a:r>
              <a:rPr lang="en-150" sz="1600" dirty="0"/>
              <a:t> 8.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Størrelsen</a:t>
            </a:r>
            <a:r>
              <a:rPr lang="en-150" sz="1600" dirty="0"/>
              <a:t> </a:t>
            </a:r>
            <a:r>
              <a:rPr lang="en-150" sz="1600" dirty="0" err="1"/>
              <a:t>på</a:t>
            </a:r>
            <a:r>
              <a:rPr lang="en-150" sz="1600" dirty="0"/>
              <a:t> </a:t>
            </a:r>
            <a:r>
              <a:rPr lang="en-150" sz="1600" dirty="0" err="1"/>
              <a:t>allokerede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bliver</a:t>
            </a:r>
            <a:r>
              <a:rPr lang="en-150" sz="1600" dirty="0"/>
              <a:t> 8 + 4 bytes</a:t>
            </a:r>
            <a:br>
              <a:rPr lang="en-150" sz="1600" dirty="0"/>
            </a:br>
            <a:r>
              <a:rPr lang="en-150" sz="1600" dirty="0"/>
              <a:t>for header + 4 bytes for footer = 16 bytes.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16 </a:t>
            </a:r>
            <a:r>
              <a:rPr lang="en-150" sz="1600" dirty="0" err="1"/>
              <a:t>går</a:t>
            </a:r>
            <a:r>
              <a:rPr lang="en-150" sz="1600" dirty="0"/>
              <a:t> op </a:t>
            </a:r>
            <a:r>
              <a:rPr lang="en-150" sz="1600" dirty="0" err="1"/>
              <a:t>i</a:t>
            </a:r>
            <a:r>
              <a:rPr lang="en-150" sz="1600" dirty="0"/>
              <a:t> 8. 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16 bytes/4 bytes pr </a:t>
            </a:r>
            <a:r>
              <a:rPr lang="en-150" sz="1600" dirty="0" err="1"/>
              <a:t>række</a:t>
            </a:r>
            <a:r>
              <a:rPr lang="en-150" sz="1600" dirty="0"/>
              <a:t> = 4 </a:t>
            </a:r>
            <a:r>
              <a:rPr lang="en-150" sz="1600" dirty="0" err="1"/>
              <a:t>rækker</a:t>
            </a:r>
            <a:r>
              <a:rPr lang="en-150" sz="1600" dirty="0"/>
              <a:t>.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>
              <a:spcBef>
                <a:spcPct val="0"/>
              </a:spcBef>
            </a:pPr>
            <a:r>
              <a:rPr lang="en-150" sz="1600" dirty="0" err="1"/>
              <a:t>Skriver</a:t>
            </a:r>
            <a:r>
              <a:rPr lang="en-150" sz="1600" dirty="0"/>
              <a:t> den nye </a:t>
            </a:r>
            <a:r>
              <a:rPr lang="en-150" sz="1600" dirty="0" err="1"/>
              <a:t>størrelse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bit: </a:t>
            </a:r>
            <a:br>
              <a:rPr lang="en-150" sz="1600" dirty="0"/>
            </a:br>
            <a:br>
              <a:rPr lang="en-150" sz="1600" dirty="0"/>
            </a:br>
            <a:br>
              <a:rPr lang="en-150" sz="1600" dirty="0"/>
            </a:br>
            <a:br>
              <a:rPr lang="en-150" sz="1600" dirty="0"/>
            </a:br>
            <a:r>
              <a:rPr lang="en-150" sz="1600" b="1" dirty="0" err="1"/>
              <a:t>Hvad</a:t>
            </a:r>
            <a:r>
              <a:rPr lang="en-150" sz="1600" b="1" dirty="0"/>
              <a:t> </a:t>
            </a:r>
            <a:r>
              <a:rPr lang="en-150" sz="1600" b="1" dirty="0" err="1"/>
              <a:t>skal</a:t>
            </a:r>
            <a:r>
              <a:rPr lang="en-150" sz="1600" b="1" dirty="0"/>
              <a:t> </a:t>
            </a:r>
            <a:r>
              <a:rPr lang="en-150" sz="1600" b="1" dirty="0" err="1"/>
              <a:t>værdien</a:t>
            </a:r>
            <a:r>
              <a:rPr lang="en-150" sz="1600" b="1" dirty="0"/>
              <a:t> </a:t>
            </a:r>
            <a:r>
              <a:rPr lang="en-150" sz="1600" b="1" dirty="0" err="1"/>
              <a:t>af</a:t>
            </a:r>
            <a:r>
              <a:rPr lang="en-150" sz="1600" b="1" dirty="0"/>
              <a:t> de 3 </a:t>
            </a:r>
            <a:r>
              <a:rPr lang="en-150" sz="1600" b="1" dirty="0" err="1"/>
              <a:t>første</a:t>
            </a:r>
            <a:r>
              <a:rPr lang="en-150" sz="1600" b="1" dirty="0"/>
              <a:t> bit </a:t>
            </a:r>
            <a:r>
              <a:rPr lang="en-150" sz="1600" b="1" dirty="0" err="1"/>
              <a:t>være</a:t>
            </a:r>
            <a:r>
              <a:rPr lang="en-150" sz="1600" b="1" dirty="0"/>
              <a:t>?</a:t>
            </a:r>
            <a:br>
              <a:rPr lang="en-150" sz="1600" dirty="0"/>
            </a:br>
            <a:br>
              <a:rPr lang="en-150" sz="1600" dirty="0"/>
            </a:br>
            <a:r>
              <a:rPr lang="en-150" sz="1600" dirty="0"/>
              <a:t>Vi </a:t>
            </a:r>
            <a:r>
              <a:rPr lang="en-150" sz="1600" dirty="0" err="1"/>
              <a:t>ved</a:t>
            </a:r>
            <a:r>
              <a:rPr lang="en-150" sz="1600" dirty="0"/>
              <a:t> </a:t>
            </a:r>
            <a:r>
              <a:rPr lang="en-150" sz="1600" dirty="0" err="1"/>
              <a:t>fra</a:t>
            </a:r>
            <a:r>
              <a:rPr lang="en-150" sz="1600" dirty="0"/>
              <a:t> </a:t>
            </a:r>
            <a:r>
              <a:rPr lang="en-150" sz="1600" dirty="0" err="1"/>
              <a:t>forrige</a:t>
            </a:r>
            <a:r>
              <a:rPr lang="en-150" sz="1600" dirty="0"/>
              <a:t> slide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funktionskaldet</a:t>
            </a:r>
            <a:r>
              <a:rPr lang="en-150" sz="1600" dirty="0"/>
              <a:t>: 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>
                <a:highlight>
                  <a:srgbClr val="FF00FF"/>
                </a:highlight>
              </a:rPr>
              <a:t>Forrige</a:t>
            </a:r>
            <a:r>
              <a:rPr lang="en-150" sz="1600" dirty="0">
                <a:highlight>
                  <a:srgbClr val="FF00FF"/>
                </a:highlight>
              </a:rPr>
              <a:t> </a:t>
            </a:r>
            <a:r>
              <a:rPr lang="en-150" sz="1600" dirty="0" err="1">
                <a:highlight>
                  <a:srgbClr val="FF00FF"/>
                </a:highlight>
              </a:rPr>
              <a:t>blok</a:t>
            </a:r>
            <a:r>
              <a:rPr lang="en-150" sz="1600" dirty="0">
                <a:highlight>
                  <a:srgbClr val="FF00FF"/>
                </a:highlight>
              </a:rPr>
              <a:t> er </a:t>
            </a:r>
            <a:r>
              <a:rPr lang="en-150" sz="1600" dirty="0" err="1">
                <a:highlight>
                  <a:srgbClr val="FF00FF"/>
                </a:highlight>
              </a:rPr>
              <a:t>allokeret</a:t>
            </a:r>
            <a:endParaRPr lang="en-150" sz="1600" dirty="0">
              <a:highlight>
                <a:srgbClr val="FF00FF"/>
              </a:highlight>
            </a:endParaRP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>
                <a:highlight>
                  <a:srgbClr val="FFFF00"/>
                </a:highlight>
              </a:rPr>
              <a:t>Denne </a:t>
            </a:r>
            <a:r>
              <a:rPr lang="en-150" sz="1600" dirty="0" err="1">
                <a:highlight>
                  <a:srgbClr val="FFFF00"/>
                </a:highlight>
              </a:rPr>
              <a:t>blok</a:t>
            </a:r>
            <a:r>
              <a:rPr lang="en-150" sz="1600" dirty="0">
                <a:highlight>
                  <a:srgbClr val="FFFF00"/>
                </a:highlight>
              </a:rPr>
              <a:t> er </a:t>
            </a:r>
            <a:r>
              <a:rPr lang="en-150" sz="1600" dirty="0" err="1">
                <a:highlight>
                  <a:srgbClr val="FFFF00"/>
                </a:highlight>
              </a:rPr>
              <a:t>fortsat</a:t>
            </a:r>
            <a:r>
              <a:rPr lang="en-150" sz="1600" dirty="0">
                <a:highlight>
                  <a:srgbClr val="FFFF00"/>
                </a:highlight>
              </a:rPr>
              <a:t> </a:t>
            </a:r>
            <a:r>
              <a:rPr lang="en-150" sz="1600" dirty="0" err="1">
                <a:highlight>
                  <a:srgbClr val="FFFF00"/>
                </a:highlight>
              </a:rPr>
              <a:t>allokeret</a:t>
            </a:r>
            <a:br>
              <a:rPr lang="en-150" sz="1600" dirty="0">
                <a:highlight>
                  <a:srgbClr val="FFFF00"/>
                </a:highlight>
              </a:rPr>
            </a:br>
            <a:br>
              <a:rPr lang="en-150" sz="1600" dirty="0">
                <a:highlight>
                  <a:srgbClr val="FFFF00"/>
                </a:highlight>
              </a:rPr>
            </a:br>
            <a:br>
              <a:rPr lang="en-150" sz="1600" dirty="0">
                <a:highlight>
                  <a:srgbClr val="FFFF00"/>
                </a:highlight>
              </a:rPr>
            </a:br>
            <a:r>
              <a:rPr lang="en-150" sz="1600" dirty="0"/>
              <a:t>I hex er </a:t>
            </a:r>
            <a:r>
              <a:rPr lang="en-150" sz="1600" dirty="0" err="1"/>
              <a:t>dette</a:t>
            </a:r>
            <a:r>
              <a:rPr lang="en-150" sz="1600" dirty="0"/>
              <a:t> 0x13</a:t>
            </a:r>
            <a:endParaRPr lang="en-150" sz="1600" dirty="0">
              <a:highlight>
                <a:srgbClr val="FFFF00"/>
              </a:highlight>
            </a:endParaRP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grpSp>
        <p:nvGrpSpPr>
          <p:cNvPr id="42" name="Gruppe 41">
            <a:extLst>
              <a:ext uri="{FF2B5EF4-FFF2-40B4-BE49-F238E27FC236}">
                <a16:creationId xmlns:a16="http://schemas.microsoft.com/office/drawing/2014/main" id="{A6BD8A84-CFCE-42B8-A0B8-EC666ABFC778}"/>
              </a:ext>
            </a:extLst>
          </p:cNvPr>
          <p:cNvGrpSpPr/>
          <p:nvPr/>
        </p:nvGrpSpPr>
        <p:grpSpPr>
          <a:xfrm>
            <a:off x="999903" y="4084307"/>
            <a:ext cx="4935984" cy="401910"/>
            <a:chOff x="957231" y="2754134"/>
            <a:chExt cx="4935984" cy="401910"/>
          </a:xfrm>
        </p:grpSpPr>
        <p:cxnSp>
          <p:nvCxnSpPr>
            <p:cNvPr id="43" name="Lige forbindelse 42">
              <a:extLst>
                <a:ext uri="{FF2B5EF4-FFF2-40B4-BE49-F238E27FC236}">
                  <a16:creationId xmlns:a16="http://schemas.microsoft.com/office/drawing/2014/main" id="{C5F44329-B186-B93E-7D86-56B2970A0227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kstfelt 43">
              <a:extLst>
                <a:ext uri="{FF2B5EF4-FFF2-40B4-BE49-F238E27FC236}">
                  <a16:creationId xmlns:a16="http://schemas.microsoft.com/office/drawing/2014/main" id="{2EABD295-5D0A-03CC-6F6E-AD6B6C58E54E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5" name="Tekstfelt 44">
              <a:extLst>
                <a:ext uri="{FF2B5EF4-FFF2-40B4-BE49-F238E27FC236}">
                  <a16:creationId xmlns:a16="http://schemas.microsoft.com/office/drawing/2014/main" id="{822330D6-D2C6-49A3-E8F4-F8CCEE28FE14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6" name="Tekstfelt 45">
              <a:extLst>
                <a:ext uri="{FF2B5EF4-FFF2-40B4-BE49-F238E27FC236}">
                  <a16:creationId xmlns:a16="http://schemas.microsoft.com/office/drawing/2014/main" id="{07FCF5C5-41A5-BAEF-DC42-1F5BF7257E83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7" name="Tekstfelt 46">
              <a:extLst>
                <a:ext uri="{FF2B5EF4-FFF2-40B4-BE49-F238E27FC236}">
                  <a16:creationId xmlns:a16="http://schemas.microsoft.com/office/drawing/2014/main" id="{396E9753-3950-F774-64DB-F14C7F850E21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8" name="Tekstfelt 47">
              <a:extLst>
                <a:ext uri="{FF2B5EF4-FFF2-40B4-BE49-F238E27FC236}">
                  <a16:creationId xmlns:a16="http://schemas.microsoft.com/office/drawing/2014/main" id="{4BCF1B23-669A-CB40-8188-C644A32D23C2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9" name="Tekstfelt 48">
              <a:extLst>
                <a:ext uri="{FF2B5EF4-FFF2-40B4-BE49-F238E27FC236}">
                  <a16:creationId xmlns:a16="http://schemas.microsoft.com/office/drawing/2014/main" id="{06F9F6E4-2D4F-CC02-BFE7-19ECA4240E0D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50" name="Tekstfelt 49">
              <a:extLst>
                <a:ext uri="{FF2B5EF4-FFF2-40B4-BE49-F238E27FC236}">
                  <a16:creationId xmlns:a16="http://schemas.microsoft.com/office/drawing/2014/main" id="{DD256A68-43C2-8E0F-20E5-1D46D9569AC6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51" name="Tekstfelt 50">
              <a:extLst>
                <a:ext uri="{FF2B5EF4-FFF2-40B4-BE49-F238E27FC236}">
                  <a16:creationId xmlns:a16="http://schemas.microsoft.com/office/drawing/2014/main" id="{EED27BCF-D9E4-94B8-4610-E9CCAC00C98A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</p:grpSp>
      <p:grpSp>
        <p:nvGrpSpPr>
          <p:cNvPr id="5" name="Gruppe 4">
            <a:extLst>
              <a:ext uri="{FF2B5EF4-FFF2-40B4-BE49-F238E27FC236}">
                <a16:creationId xmlns:a16="http://schemas.microsoft.com/office/drawing/2014/main" id="{031F6846-BEA9-5C5D-F0B1-66A4E1E898AD}"/>
              </a:ext>
            </a:extLst>
          </p:cNvPr>
          <p:cNvGrpSpPr/>
          <p:nvPr/>
        </p:nvGrpSpPr>
        <p:grpSpPr>
          <a:xfrm>
            <a:off x="986400" y="5992341"/>
            <a:ext cx="4935984" cy="401910"/>
            <a:chOff x="957231" y="2754134"/>
            <a:chExt cx="4935984" cy="401910"/>
          </a:xfrm>
        </p:grpSpPr>
        <p:cxnSp>
          <p:nvCxnSpPr>
            <p:cNvPr id="6" name="Lige forbindelse 5">
              <a:extLst>
                <a:ext uri="{FF2B5EF4-FFF2-40B4-BE49-F238E27FC236}">
                  <a16:creationId xmlns:a16="http://schemas.microsoft.com/office/drawing/2014/main" id="{A1E685EC-2642-1C65-C886-C6D6BCFBED9F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kstfelt 7">
              <a:extLst>
                <a:ext uri="{FF2B5EF4-FFF2-40B4-BE49-F238E27FC236}">
                  <a16:creationId xmlns:a16="http://schemas.microsoft.com/office/drawing/2014/main" id="{E610F6C6-0AA2-1508-9037-953A771F3AA5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" name="Tekstfelt 8">
              <a:extLst>
                <a:ext uri="{FF2B5EF4-FFF2-40B4-BE49-F238E27FC236}">
                  <a16:creationId xmlns:a16="http://schemas.microsoft.com/office/drawing/2014/main" id="{CB922C9C-F8DA-BF7A-A713-D0CB518846C5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" name="Tekstfelt 9">
              <a:extLst>
                <a:ext uri="{FF2B5EF4-FFF2-40B4-BE49-F238E27FC236}">
                  <a16:creationId xmlns:a16="http://schemas.microsoft.com/office/drawing/2014/main" id="{85BA77C5-32C2-A8CF-024A-2154E1AD8476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Tekstfelt 11">
              <a:extLst>
                <a:ext uri="{FF2B5EF4-FFF2-40B4-BE49-F238E27FC236}">
                  <a16:creationId xmlns:a16="http://schemas.microsoft.com/office/drawing/2014/main" id="{04B4EF68-7981-90DD-7FA7-0BE6CBCA141A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Tekstfelt 13">
              <a:extLst>
                <a:ext uri="{FF2B5EF4-FFF2-40B4-BE49-F238E27FC236}">
                  <a16:creationId xmlns:a16="http://schemas.microsoft.com/office/drawing/2014/main" id="{EDD50551-E40A-9CF9-5621-703763D224F9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6" name="Tekstfelt 15">
              <a:extLst>
                <a:ext uri="{FF2B5EF4-FFF2-40B4-BE49-F238E27FC236}">
                  <a16:creationId xmlns:a16="http://schemas.microsoft.com/office/drawing/2014/main" id="{7BC93B97-7FBE-FFBA-CA70-662ED697A1D4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latin typeface="+mn-lt"/>
                </a:rPr>
                <a:t>0</a:t>
              </a:r>
              <a:endParaRPr lang="da-DK" sz="2400" b="0" dirty="0">
                <a:latin typeface="+mn-lt"/>
              </a:endParaRPr>
            </a:p>
          </p:txBody>
        </p:sp>
        <p:sp>
          <p:nvSpPr>
            <p:cNvPr id="17" name="Tekstfelt 16">
              <a:extLst>
                <a:ext uri="{FF2B5EF4-FFF2-40B4-BE49-F238E27FC236}">
                  <a16:creationId xmlns:a16="http://schemas.microsoft.com/office/drawing/2014/main" id="{4FF7CF17-7F94-C30A-D534-B6626D24B387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>
                  <a:highlight>
                    <a:srgbClr val="FF00FF"/>
                  </a:highlight>
                </a:rPr>
                <a:t>1</a:t>
              </a:r>
              <a:endParaRPr lang="da-DK" sz="2400" b="0" dirty="0">
                <a:highlight>
                  <a:srgbClr val="FF00FF"/>
                </a:highlight>
                <a:latin typeface="+mn-lt"/>
              </a:endParaRPr>
            </a:p>
          </p:txBody>
        </p:sp>
        <p:sp>
          <p:nvSpPr>
            <p:cNvPr id="18" name="Tekstfelt 17">
              <a:extLst>
                <a:ext uri="{FF2B5EF4-FFF2-40B4-BE49-F238E27FC236}">
                  <a16:creationId xmlns:a16="http://schemas.microsoft.com/office/drawing/2014/main" id="{BD0BAFC5-F483-A0FF-A491-90324A5E10F3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>
                  <a:highlight>
                    <a:srgbClr val="FFFF00"/>
                  </a:highlight>
                </a:rPr>
                <a:t>1</a:t>
              </a:r>
              <a:endParaRPr lang="da-DK" sz="2400" b="0" dirty="0">
                <a:highlight>
                  <a:srgbClr val="FFFF00"/>
                </a:highlight>
                <a:latin typeface="+mn-lt"/>
              </a:endParaRPr>
            </a:p>
          </p:txBody>
        </p:sp>
      </p:grpSp>
      <p:cxnSp>
        <p:nvCxnSpPr>
          <p:cNvPr id="19" name="Lige pilforbindelse 18">
            <a:extLst>
              <a:ext uri="{FF2B5EF4-FFF2-40B4-BE49-F238E27FC236}">
                <a16:creationId xmlns:a16="http://schemas.microsoft.com/office/drawing/2014/main" id="{9767D494-1508-55D4-68B4-1FBAE396FE95}"/>
              </a:ext>
            </a:extLst>
          </p:cNvPr>
          <p:cNvCxnSpPr>
            <a:cxnSpLocks/>
          </p:cNvCxnSpPr>
          <p:nvPr/>
        </p:nvCxnSpPr>
        <p:spPr>
          <a:xfrm flipV="1">
            <a:off x="3541776" y="4852416"/>
            <a:ext cx="4596384" cy="17861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95606E3A-E315-3521-2D5E-A35D3F0C8FB9}"/>
              </a:ext>
            </a:extLst>
          </p:cNvPr>
          <p:cNvCxnSpPr>
            <a:cxnSpLocks/>
          </p:cNvCxnSpPr>
          <p:nvPr/>
        </p:nvCxnSpPr>
        <p:spPr>
          <a:xfrm flipV="1">
            <a:off x="3642965" y="6041640"/>
            <a:ext cx="4556155" cy="5969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22">
            <a:extLst>
              <a:ext uri="{FF2B5EF4-FFF2-40B4-BE49-F238E27FC236}">
                <a16:creationId xmlns:a16="http://schemas.microsoft.com/office/drawing/2014/main" id="{2E77815C-3AA4-59C2-A50E-05487A0417AA}"/>
              </a:ext>
            </a:extLst>
          </p:cNvPr>
          <p:cNvSpPr/>
          <p:nvPr/>
        </p:nvSpPr>
        <p:spPr>
          <a:xfrm>
            <a:off x="8409922" y="591977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790E834C-5926-17A9-2970-5B7E9BD25E34}"/>
              </a:ext>
            </a:extLst>
          </p:cNvPr>
          <p:cNvSpPr/>
          <p:nvPr/>
        </p:nvSpPr>
        <p:spPr>
          <a:xfrm>
            <a:off x="8429805" y="4761874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</p:spTree>
    <p:extLst>
      <p:ext uri="{BB962C8B-B14F-4D97-AF65-F5344CB8AC3E}">
        <p14:creationId xmlns:p14="http://schemas.microsoft.com/office/powerpoint/2010/main" val="3013375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41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97" y="1344320"/>
            <a:ext cx="6321867" cy="4979553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B4A2F7B2-24F0-B2F9-8A4B-9DB5744E6D58}"/>
              </a:ext>
            </a:extLst>
          </p:cNvPr>
          <p:cNvSpPr txBox="1"/>
          <p:nvPr/>
        </p:nvSpPr>
        <p:spPr>
          <a:xfrm>
            <a:off x="536304" y="1415503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Hvad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der </a:t>
            </a:r>
            <a:r>
              <a:rPr lang="en-150" sz="1600" dirty="0" err="1"/>
              <a:t>stå</a:t>
            </a:r>
            <a:r>
              <a:rPr lang="en-150" sz="1600" dirty="0"/>
              <a:t> her?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D0F6B75F-E5E4-A1C4-A961-ABFAA6473841}"/>
              </a:ext>
            </a:extLst>
          </p:cNvPr>
          <p:cNvCxnSpPr>
            <a:cxnSpLocks/>
          </p:cNvCxnSpPr>
          <p:nvPr/>
        </p:nvCxnSpPr>
        <p:spPr>
          <a:xfrm>
            <a:off x="2779776" y="1719072"/>
            <a:ext cx="5358384" cy="16398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0E1E1EF2-B223-9B9C-4E00-AC54912A4996}"/>
              </a:ext>
            </a:extLst>
          </p:cNvPr>
          <p:cNvCxnSpPr>
            <a:cxnSpLocks/>
          </p:cNvCxnSpPr>
          <p:nvPr/>
        </p:nvCxnSpPr>
        <p:spPr>
          <a:xfrm>
            <a:off x="2779776" y="1719072"/>
            <a:ext cx="5358384" cy="2834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ktangel 23">
            <a:extLst>
              <a:ext uri="{FF2B5EF4-FFF2-40B4-BE49-F238E27FC236}">
                <a16:creationId xmlns:a16="http://schemas.microsoft.com/office/drawing/2014/main" id="{0F0E2A7F-CE68-3B70-F8C0-F642B65FD67D}"/>
              </a:ext>
            </a:extLst>
          </p:cNvPr>
          <p:cNvSpPr/>
          <p:nvPr/>
        </p:nvSpPr>
        <p:spPr>
          <a:xfrm>
            <a:off x="8409922" y="591977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0141EFE-E1E6-C9A1-F822-C58BDA752250}"/>
              </a:ext>
            </a:extLst>
          </p:cNvPr>
          <p:cNvSpPr/>
          <p:nvPr/>
        </p:nvSpPr>
        <p:spPr>
          <a:xfrm>
            <a:off x="8427666" y="4761874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A6F56002-934C-FE95-D42B-2A4FA15A96F9}"/>
              </a:ext>
            </a:extLst>
          </p:cNvPr>
          <p:cNvCxnSpPr>
            <a:cxnSpLocks/>
          </p:cNvCxnSpPr>
          <p:nvPr/>
        </p:nvCxnSpPr>
        <p:spPr>
          <a:xfrm>
            <a:off x="2779776" y="1719072"/>
            <a:ext cx="5358384" cy="12557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>
            <a:extLst>
              <a:ext uri="{FF2B5EF4-FFF2-40B4-BE49-F238E27FC236}">
                <a16:creationId xmlns:a16="http://schemas.microsoft.com/office/drawing/2014/main" id="{831205B9-3AC7-AE4C-82E2-97D52EEA0088}"/>
              </a:ext>
            </a:extLst>
          </p:cNvPr>
          <p:cNvCxnSpPr>
            <a:cxnSpLocks/>
          </p:cNvCxnSpPr>
          <p:nvPr/>
        </p:nvCxnSpPr>
        <p:spPr>
          <a:xfrm>
            <a:off x="2779776" y="1719072"/>
            <a:ext cx="5358384" cy="1645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481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42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97" y="1344320"/>
            <a:ext cx="6321867" cy="4979553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B4A2F7B2-24F0-B2F9-8A4B-9DB5744E6D58}"/>
              </a:ext>
            </a:extLst>
          </p:cNvPr>
          <p:cNvSpPr txBox="1"/>
          <p:nvPr/>
        </p:nvSpPr>
        <p:spPr>
          <a:xfrm>
            <a:off x="536304" y="1415503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Vi </a:t>
            </a:r>
            <a:r>
              <a:rPr lang="en-150" sz="1600" dirty="0" err="1"/>
              <a:t>ved</a:t>
            </a:r>
            <a:r>
              <a:rPr lang="en-150" sz="1600" dirty="0"/>
              <a:t> de her er </a:t>
            </a:r>
            <a:r>
              <a:rPr lang="en-150" sz="1600" dirty="0" err="1"/>
              <a:t>frie</a:t>
            </a:r>
            <a:r>
              <a:rPr lang="en-150" sz="1600" dirty="0"/>
              <a:t> nu.</a:t>
            </a:r>
            <a:br>
              <a:rPr lang="en-150" sz="1600" dirty="0"/>
            </a:b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D0F6B75F-E5E4-A1C4-A961-ABFAA6473841}"/>
              </a:ext>
            </a:extLst>
          </p:cNvPr>
          <p:cNvCxnSpPr>
            <a:cxnSpLocks/>
          </p:cNvCxnSpPr>
          <p:nvPr/>
        </p:nvCxnSpPr>
        <p:spPr>
          <a:xfrm>
            <a:off x="2779776" y="1719072"/>
            <a:ext cx="5358384" cy="16398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0E1E1EF2-B223-9B9C-4E00-AC54912A4996}"/>
              </a:ext>
            </a:extLst>
          </p:cNvPr>
          <p:cNvCxnSpPr>
            <a:cxnSpLocks/>
          </p:cNvCxnSpPr>
          <p:nvPr/>
        </p:nvCxnSpPr>
        <p:spPr>
          <a:xfrm>
            <a:off x="2779776" y="1719072"/>
            <a:ext cx="5358384" cy="2834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ktangel 23">
            <a:extLst>
              <a:ext uri="{FF2B5EF4-FFF2-40B4-BE49-F238E27FC236}">
                <a16:creationId xmlns:a16="http://schemas.microsoft.com/office/drawing/2014/main" id="{0F0E2A7F-CE68-3B70-F8C0-F642B65FD67D}"/>
              </a:ext>
            </a:extLst>
          </p:cNvPr>
          <p:cNvSpPr/>
          <p:nvPr/>
        </p:nvSpPr>
        <p:spPr>
          <a:xfrm>
            <a:off x="8409922" y="591977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0141EFE-E1E6-C9A1-F822-C58BDA752250}"/>
              </a:ext>
            </a:extLst>
          </p:cNvPr>
          <p:cNvSpPr/>
          <p:nvPr/>
        </p:nvSpPr>
        <p:spPr>
          <a:xfrm>
            <a:off x="8427666" y="4761874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</p:spTree>
    <p:extLst>
      <p:ext uri="{BB962C8B-B14F-4D97-AF65-F5344CB8AC3E}">
        <p14:creationId xmlns:p14="http://schemas.microsoft.com/office/powerpoint/2010/main" val="34592160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43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97" y="1344320"/>
            <a:ext cx="6321867" cy="4979553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B4A2F7B2-24F0-B2F9-8A4B-9DB5744E6D58}"/>
              </a:ext>
            </a:extLst>
          </p:cNvPr>
          <p:cNvSpPr txBox="1"/>
          <p:nvPr/>
        </p:nvSpPr>
        <p:spPr>
          <a:xfrm>
            <a:off x="536304" y="1415503"/>
            <a:ext cx="6096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Vi </a:t>
            </a:r>
            <a:r>
              <a:rPr lang="en-150" sz="1600" dirty="0" err="1"/>
              <a:t>ved</a:t>
            </a:r>
            <a:r>
              <a:rPr lang="en-150" sz="1600" dirty="0"/>
              <a:t> de her er </a:t>
            </a:r>
            <a:r>
              <a:rPr lang="en-150" sz="1600" dirty="0" err="1"/>
              <a:t>frie</a:t>
            </a:r>
            <a:r>
              <a:rPr lang="en-150" sz="1600" dirty="0"/>
              <a:t> nu.</a:t>
            </a:r>
            <a:br>
              <a:rPr lang="en-150" sz="1600" dirty="0"/>
            </a:b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br>
              <a:rPr lang="en-150" sz="1600" dirty="0"/>
            </a:br>
            <a:r>
              <a:rPr lang="en-150" sz="1600" dirty="0"/>
              <a:t>Men </a:t>
            </a:r>
            <a:r>
              <a:rPr lang="en-150" sz="1600" dirty="0" err="1"/>
              <a:t>hvad</a:t>
            </a:r>
            <a:r>
              <a:rPr lang="en-150" sz="1600" dirty="0"/>
              <a:t> med </a:t>
            </a:r>
            <a:r>
              <a:rPr lang="en-150" sz="1600" dirty="0" err="1"/>
              <a:t>dem</a:t>
            </a:r>
            <a:r>
              <a:rPr lang="en-150" sz="1600" dirty="0"/>
              <a:t> </a:t>
            </a:r>
            <a:r>
              <a:rPr lang="en-150" sz="1600" dirty="0" err="1"/>
              <a:t>efter</a:t>
            </a:r>
            <a:r>
              <a:rPr lang="en-150" sz="1600" dirty="0"/>
              <a:t>?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(Skal vi coalesce/</a:t>
            </a:r>
            <a:r>
              <a:rPr lang="en-150" sz="1600" dirty="0" err="1"/>
              <a:t>sætte</a:t>
            </a:r>
            <a:r>
              <a:rPr lang="en-150" sz="1600" dirty="0"/>
              <a:t> </a:t>
            </a:r>
            <a:r>
              <a:rPr lang="en-150" sz="1600" dirty="0" err="1"/>
              <a:t>frie</a:t>
            </a:r>
            <a:r>
              <a:rPr lang="en-150" sz="1600" dirty="0"/>
              <a:t> </a:t>
            </a:r>
            <a:r>
              <a:rPr lang="en-150" sz="1600" dirty="0" err="1"/>
              <a:t>blokke</a:t>
            </a:r>
            <a:r>
              <a:rPr lang="en-150" sz="1600" dirty="0"/>
              <a:t> </a:t>
            </a:r>
            <a:r>
              <a:rPr lang="en-150" sz="1600" dirty="0" err="1"/>
              <a:t>sammen</a:t>
            </a:r>
            <a:r>
              <a:rPr lang="en-150" sz="1600" dirty="0"/>
              <a:t>?)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D0F6B75F-E5E4-A1C4-A961-ABFAA6473841}"/>
              </a:ext>
            </a:extLst>
          </p:cNvPr>
          <p:cNvCxnSpPr>
            <a:cxnSpLocks/>
          </p:cNvCxnSpPr>
          <p:nvPr/>
        </p:nvCxnSpPr>
        <p:spPr>
          <a:xfrm flipV="1">
            <a:off x="4626864" y="1834896"/>
            <a:ext cx="3371088" cy="14264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0E1E1EF2-B223-9B9C-4E00-AC54912A4996}"/>
              </a:ext>
            </a:extLst>
          </p:cNvPr>
          <p:cNvCxnSpPr>
            <a:cxnSpLocks/>
          </p:cNvCxnSpPr>
          <p:nvPr/>
        </p:nvCxnSpPr>
        <p:spPr>
          <a:xfrm flipV="1">
            <a:off x="4626864" y="2962656"/>
            <a:ext cx="3505200" cy="2987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ktangel 23">
            <a:extLst>
              <a:ext uri="{FF2B5EF4-FFF2-40B4-BE49-F238E27FC236}">
                <a16:creationId xmlns:a16="http://schemas.microsoft.com/office/drawing/2014/main" id="{0F0E2A7F-CE68-3B70-F8C0-F642B65FD67D}"/>
              </a:ext>
            </a:extLst>
          </p:cNvPr>
          <p:cNvSpPr/>
          <p:nvPr/>
        </p:nvSpPr>
        <p:spPr>
          <a:xfrm>
            <a:off x="8409922" y="591977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0141EFE-E1E6-C9A1-F822-C58BDA752250}"/>
              </a:ext>
            </a:extLst>
          </p:cNvPr>
          <p:cNvSpPr/>
          <p:nvPr/>
        </p:nvSpPr>
        <p:spPr>
          <a:xfrm>
            <a:off x="8427666" y="4761874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</p:spTree>
    <p:extLst>
      <p:ext uri="{BB962C8B-B14F-4D97-AF65-F5344CB8AC3E}">
        <p14:creationId xmlns:p14="http://schemas.microsoft.com/office/powerpoint/2010/main" val="1501932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44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97" y="1344320"/>
            <a:ext cx="6321867" cy="4979553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B4A2F7B2-24F0-B2F9-8A4B-9DB5744E6D58}"/>
              </a:ext>
            </a:extLst>
          </p:cNvPr>
          <p:cNvSpPr txBox="1"/>
          <p:nvPr/>
        </p:nvSpPr>
        <p:spPr>
          <a:xfrm>
            <a:off x="536304" y="1415503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Undersøger</a:t>
            </a:r>
            <a:r>
              <a:rPr lang="en-150" sz="1600" dirty="0"/>
              <a:t> den her </a:t>
            </a:r>
            <a:r>
              <a:rPr lang="en-150" sz="1600" dirty="0" err="1"/>
              <a:t>blok</a:t>
            </a:r>
            <a:r>
              <a:rPr lang="en-150" sz="1600" dirty="0"/>
              <a:t>.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Hex </a:t>
            </a:r>
            <a:r>
              <a:rPr lang="en-150" sz="1600" dirty="0" err="1"/>
              <a:t>værdi</a:t>
            </a:r>
            <a:r>
              <a:rPr lang="en-150" sz="1600" dirty="0"/>
              <a:t> 0x12 </a:t>
            </a:r>
            <a:r>
              <a:rPr lang="en-150" sz="1600" dirty="0" err="1"/>
              <a:t>i</a:t>
            </a:r>
            <a:r>
              <a:rPr lang="en-150" sz="1600" dirty="0"/>
              <a:t> bit: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D0F6B75F-E5E4-A1C4-A961-ABFAA6473841}"/>
              </a:ext>
            </a:extLst>
          </p:cNvPr>
          <p:cNvCxnSpPr>
            <a:cxnSpLocks/>
          </p:cNvCxnSpPr>
          <p:nvPr/>
        </p:nvCxnSpPr>
        <p:spPr>
          <a:xfrm>
            <a:off x="2779776" y="1719072"/>
            <a:ext cx="5407152" cy="13350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0E1E1EF2-B223-9B9C-4E00-AC54912A4996}"/>
              </a:ext>
            </a:extLst>
          </p:cNvPr>
          <p:cNvCxnSpPr>
            <a:cxnSpLocks/>
          </p:cNvCxnSpPr>
          <p:nvPr/>
        </p:nvCxnSpPr>
        <p:spPr>
          <a:xfrm>
            <a:off x="2779776" y="1719072"/>
            <a:ext cx="5358384" cy="1645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ktangel 23">
            <a:extLst>
              <a:ext uri="{FF2B5EF4-FFF2-40B4-BE49-F238E27FC236}">
                <a16:creationId xmlns:a16="http://schemas.microsoft.com/office/drawing/2014/main" id="{0F0E2A7F-CE68-3B70-F8C0-F642B65FD67D}"/>
              </a:ext>
            </a:extLst>
          </p:cNvPr>
          <p:cNvSpPr/>
          <p:nvPr/>
        </p:nvSpPr>
        <p:spPr>
          <a:xfrm>
            <a:off x="8409922" y="591977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0141EFE-E1E6-C9A1-F822-C58BDA752250}"/>
              </a:ext>
            </a:extLst>
          </p:cNvPr>
          <p:cNvSpPr/>
          <p:nvPr/>
        </p:nvSpPr>
        <p:spPr>
          <a:xfrm>
            <a:off x="8427666" y="4761874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DB9741C9-5E82-7B33-D16E-21BB9DA2BB8B}"/>
              </a:ext>
            </a:extLst>
          </p:cNvPr>
          <p:cNvGrpSpPr/>
          <p:nvPr/>
        </p:nvGrpSpPr>
        <p:grpSpPr>
          <a:xfrm>
            <a:off x="588965" y="2539876"/>
            <a:ext cx="4935984" cy="401910"/>
            <a:chOff x="957231" y="2754134"/>
            <a:chExt cx="4935984" cy="401910"/>
          </a:xfrm>
        </p:grpSpPr>
        <p:cxnSp>
          <p:nvCxnSpPr>
            <p:cNvPr id="9" name="Lige forbindelse 8">
              <a:extLst>
                <a:ext uri="{FF2B5EF4-FFF2-40B4-BE49-F238E27FC236}">
                  <a16:creationId xmlns:a16="http://schemas.microsoft.com/office/drawing/2014/main" id="{082D0031-7894-AB05-819E-CD31CDBAAC70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kstfelt 9">
              <a:extLst>
                <a:ext uri="{FF2B5EF4-FFF2-40B4-BE49-F238E27FC236}">
                  <a16:creationId xmlns:a16="http://schemas.microsoft.com/office/drawing/2014/main" id="{25DA824A-42EB-B10B-5620-40AF04F1F75E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Tekstfelt 11">
              <a:extLst>
                <a:ext uri="{FF2B5EF4-FFF2-40B4-BE49-F238E27FC236}">
                  <a16:creationId xmlns:a16="http://schemas.microsoft.com/office/drawing/2014/main" id="{825A3D1C-563B-67A5-E9E4-758E8C8B6525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Tekstfelt 13">
              <a:extLst>
                <a:ext uri="{FF2B5EF4-FFF2-40B4-BE49-F238E27FC236}">
                  <a16:creationId xmlns:a16="http://schemas.microsoft.com/office/drawing/2014/main" id="{F1B4D8FB-5985-31DE-2781-C240BE74A311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6" name="Tekstfelt 15">
              <a:extLst>
                <a:ext uri="{FF2B5EF4-FFF2-40B4-BE49-F238E27FC236}">
                  <a16:creationId xmlns:a16="http://schemas.microsoft.com/office/drawing/2014/main" id="{A3E1E10D-392A-483F-D820-50E7B28186C4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7" name="Tekstfelt 16">
              <a:extLst>
                <a:ext uri="{FF2B5EF4-FFF2-40B4-BE49-F238E27FC236}">
                  <a16:creationId xmlns:a16="http://schemas.microsoft.com/office/drawing/2014/main" id="{2B0A99C5-C7F9-0F01-9252-4AB0B2BA2134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8" name="Tekstfelt 17">
              <a:extLst>
                <a:ext uri="{FF2B5EF4-FFF2-40B4-BE49-F238E27FC236}">
                  <a16:creationId xmlns:a16="http://schemas.microsoft.com/office/drawing/2014/main" id="{907533E0-2F2D-1581-063C-D27EED2240D1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latin typeface="+mn-lt"/>
                </a:rPr>
                <a:t>0</a:t>
              </a:r>
              <a:endParaRPr lang="da-DK" sz="2400" b="0" dirty="0">
                <a:latin typeface="+mn-lt"/>
              </a:endParaRPr>
            </a:p>
          </p:txBody>
        </p:sp>
        <p:sp>
          <p:nvSpPr>
            <p:cNvPr id="19" name="Tekstfelt 18">
              <a:extLst>
                <a:ext uri="{FF2B5EF4-FFF2-40B4-BE49-F238E27FC236}">
                  <a16:creationId xmlns:a16="http://schemas.microsoft.com/office/drawing/2014/main" id="{3513ECBF-A2B8-B2A5-B64A-41FE4630B0F5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latin typeface="+mn-lt"/>
              </a:endParaRPr>
            </a:p>
          </p:txBody>
        </p:sp>
        <p:sp>
          <p:nvSpPr>
            <p:cNvPr id="22" name="Tekstfelt 21">
              <a:extLst>
                <a:ext uri="{FF2B5EF4-FFF2-40B4-BE49-F238E27FC236}">
                  <a16:creationId xmlns:a16="http://schemas.microsoft.com/office/drawing/2014/main" id="{C377B30F-D66E-73BD-6EC9-933F8AB607C8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4233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45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97" y="1344320"/>
            <a:ext cx="6321867" cy="4979553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B4A2F7B2-24F0-B2F9-8A4B-9DB5744E6D58}"/>
              </a:ext>
            </a:extLst>
          </p:cNvPr>
          <p:cNvSpPr txBox="1"/>
          <p:nvPr/>
        </p:nvSpPr>
        <p:spPr>
          <a:xfrm>
            <a:off x="536304" y="1415503"/>
            <a:ext cx="6096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Undersøger</a:t>
            </a:r>
            <a:r>
              <a:rPr lang="en-150" sz="1600" dirty="0"/>
              <a:t> den her </a:t>
            </a:r>
            <a:r>
              <a:rPr lang="en-150" sz="1600" dirty="0" err="1"/>
              <a:t>blok</a:t>
            </a:r>
            <a:r>
              <a:rPr lang="en-150" sz="1600" dirty="0"/>
              <a:t>.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Hex </a:t>
            </a:r>
            <a:r>
              <a:rPr lang="en-150" sz="1600" dirty="0" err="1"/>
              <a:t>værdi</a:t>
            </a:r>
            <a:r>
              <a:rPr lang="en-150" sz="1600" dirty="0"/>
              <a:t> 0x12 </a:t>
            </a:r>
            <a:r>
              <a:rPr lang="en-150" sz="1600" dirty="0" err="1"/>
              <a:t>i</a:t>
            </a:r>
            <a:r>
              <a:rPr lang="en-150" sz="1600" dirty="0"/>
              <a:t> bit:</a:t>
            </a:r>
            <a:br>
              <a:rPr lang="en-150" sz="1600" dirty="0"/>
            </a:br>
            <a:br>
              <a:rPr lang="en-150" sz="1600" dirty="0"/>
            </a:br>
            <a:br>
              <a:rPr lang="en-150" sz="1600" dirty="0"/>
            </a:br>
            <a:br>
              <a:rPr lang="en-150" sz="1600" dirty="0"/>
            </a:br>
            <a:br>
              <a:rPr lang="en-150" sz="1600" dirty="0"/>
            </a:br>
            <a:br>
              <a:rPr lang="en-150" sz="1600" dirty="0"/>
            </a:br>
            <a:r>
              <a:rPr lang="en-150" sz="1600" dirty="0"/>
              <a:t>0. bit </a:t>
            </a:r>
            <a:r>
              <a:rPr lang="en-150" sz="1600" dirty="0" err="1"/>
              <a:t>fortæller</a:t>
            </a:r>
            <a:r>
              <a:rPr lang="en-150" sz="1600" dirty="0"/>
              <a:t> </a:t>
            </a:r>
            <a:r>
              <a:rPr lang="en-150" sz="1600" dirty="0" err="1"/>
              <a:t>os</a:t>
            </a:r>
            <a:r>
              <a:rPr lang="en-150" sz="1600" dirty="0"/>
              <a:t>, at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er </a:t>
            </a:r>
            <a:r>
              <a:rPr lang="en-150" sz="1600" dirty="0" err="1"/>
              <a:t>fri</a:t>
            </a:r>
            <a:r>
              <a:rPr lang="en-150" sz="1600" dirty="0"/>
              <a:t>!</a:t>
            </a:r>
            <a:br>
              <a:rPr lang="en-150" sz="1600" dirty="0"/>
            </a:br>
            <a:r>
              <a:rPr lang="en-150" sz="1600" dirty="0" err="1"/>
              <a:t>Dvs</a:t>
            </a:r>
            <a:r>
              <a:rPr lang="en-150" sz="1600" dirty="0"/>
              <a:t>. vi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slå</a:t>
            </a:r>
            <a:r>
              <a:rPr lang="en-150" sz="1600" dirty="0"/>
              <a:t>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den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sammen</a:t>
            </a:r>
            <a:r>
              <a:rPr lang="en-150" sz="1600" dirty="0"/>
              <a:t>!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D0F6B75F-E5E4-A1C4-A961-ABFAA6473841}"/>
              </a:ext>
            </a:extLst>
          </p:cNvPr>
          <p:cNvCxnSpPr>
            <a:cxnSpLocks/>
          </p:cNvCxnSpPr>
          <p:nvPr/>
        </p:nvCxnSpPr>
        <p:spPr>
          <a:xfrm>
            <a:off x="2779776" y="1719072"/>
            <a:ext cx="5407152" cy="13350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0E1E1EF2-B223-9B9C-4E00-AC54912A4996}"/>
              </a:ext>
            </a:extLst>
          </p:cNvPr>
          <p:cNvCxnSpPr>
            <a:cxnSpLocks/>
          </p:cNvCxnSpPr>
          <p:nvPr/>
        </p:nvCxnSpPr>
        <p:spPr>
          <a:xfrm>
            <a:off x="2779776" y="1719072"/>
            <a:ext cx="5358384" cy="1645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ktangel 23">
            <a:extLst>
              <a:ext uri="{FF2B5EF4-FFF2-40B4-BE49-F238E27FC236}">
                <a16:creationId xmlns:a16="http://schemas.microsoft.com/office/drawing/2014/main" id="{0F0E2A7F-CE68-3B70-F8C0-F642B65FD67D}"/>
              </a:ext>
            </a:extLst>
          </p:cNvPr>
          <p:cNvSpPr/>
          <p:nvPr/>
        </p:nvSpPr>
        <p:spPr>
          <a:xfrm>
            <a:off x="8409922" y="591977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0141EFE-E1E6-C9A1-F822-C58BDA752250}"/>
              </a:ext>
            </a:extLst>
          </p:cNvPr>
          <p:cNvSpPr/>
          <p:nvPr/>
        </p:nvSpPr>
        <p:spPr>
          <a:xfrm>
            <a:off x="8427666" y="4761874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DB9741C9-5E82-7B33-D16E-21BB9DA2BB8B}"/>
              </a:ext>
            </a:extLst>
          </p:cNvPr>
          <p:cNvGrpSpPr/>
          <p:nvPr/>
        </p:nvGrpSpPr>
        <p:grpSpPr>
          <a:xfrm>
            <a:off x="588965" y="2539876"/>
            <a:ext cx="4935984" cy="401910"/>
            <a:chOff x="957231" y="2754134"/>
            <a:chExt cx="4935984" cy="401910"/>
          </a:xfrm>
        </p:grpSpPr>
        <p:cxnSp>
          <p:nvCxnSpPr>
            <p:cNvPr id="9" name="Lige forbindelse 8">
              <a:extLst>
                <a:ext uri="{FF2B5EF4-FFF2-40B4-BE49-F238E27FC236}">
                  <a16:creationId xmlns:a16="http://schemas.microsoft.com/office/drawing/2014/main" id="{082D0031-7894-AB05-819E-CD31CDBAAC70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kstfelt 9">
              <a:extLst>
                <a:ext uri="{FF2B5EF4-FFF2-40B4-BE49-F238E27FC236}">
                  <a16:creationId xmlns:a16="http://schemas.microsoft.com/office/drawing/2014/main" id="{25DA824A-42EB-B10B-5620-40AF04F1F75E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Tekstfelt 11">
              <a:extLst>
                <a:ext uri="{FF2B5EF4-FFF2-40B4-BE49-F238E27FC236}">
                  <a16:creationId xmlns:a16="http://schemas.microsoft.com/office/drawing/2014/main" id="{825A3D1C-563B-67A5-E9E4-758E8C8B6525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Tekstfelt 13">
              <a:extLst>
                <a:ext uri="{FF2B5EF4-FFF2-40B4-BE49-F238E27FC236}">
                  <a16:creationId xmlns:a16="http://schemas.microsoft.com/office/drawing/2014/main" id="{F1B4D8FB-5985-31DE-2781-C240BE74A311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6" name="Tekstfelt 15">
              <a:extLst>
                <a:ext uri="{FF2B5EF4-FFF2-40B4-BE49-F238E27FC236}">
                  <a16:creationId xmlns:a16="http://schemas.microsoft.com/office/drawing/2014/main" id="{A3E1E10D-392A-483F-D820-50E7B28186C4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7" name="Tekstfelt 16">
              <a:extLst>
                <a:ext uri="{FF2B5EF4-FFF2-40B4-BE49-F238E27FC236}">
                  <a16:creationId xmlns:a16="http://schemas.microsoft.com/office/drawing/2014/main" id="{2B0A99C5-C7F9-0F01-9252-4AB0B2BA2134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8" name="Tekstfelt 17">
              <a:extLst>
                <a:ext uri="{FF2B5EF4-FFF2-40B4-BE49-F238E27FC236}">
                  <a16:creationId xmlns:a16="http://schemas.microsoft.com/office/drawing/2014/main" id="{907533E0-2F2D-1581-063C-D27EED2240D1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latin typeface="+mn-lt"/>
                </a:rPr>
                <a:t>0</a:t>
              </a:r>
              <a:endParaRPr lang="da-DK" sz="2400" b="0" dirty="0">
                <a:latin typeface="+mn-lt"/>
              </a:endParaRPr>
            </a:p>
          </p:txBody>
        </p:sp>
        <p:sp>
          <p:nvSpPr>
            <p:cNvPr id="19" name="Tekstfelt 18">
              <a:extLst>
                <a:ext uri="{FF2B5EF4-FFF2-40B4-BE49-F238E27FC236}">
                  <a16:creationId xmlns:a16="http://schemas.microsoft.com/office/drawing/2014/main" id="{3513ECBF-A2B8-B2A5-B64A-41FE4630B0F5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latin typeface="+mn-lt"/>
              </a:endParaRPr>
            </a:p>
          </p:txBody>
        </p:sp>
        <p:sp>
          <p:nvSpPr>
            <p:cNvPr id="22" name="Tekstfelt 21">
              <a:extLst>
                <a:ext uri="{FF2B5EF4-FFF2-40B4-BE49-F238E27FC236}">
                  <a16:creationId xmlns:a16="http://schemas.microsoft.com/office/drawing/2014/main" id="{C377B30F-D66E-73BD-6EC9-933F8AB607C8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>
                  <a:highlight>
                    <a:srgbClr val="FFFF00"/>
                  </a:highlight>
                </a:rPr>
                <a:t>0</a:t>
              </a:r>
              <a:endParaRPr lang="da-DK" sz="2400" b="0" dirty="0">
                <a:highlight>
                  <a:srgbClr val="FFFF00"/>
                </a:highlight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1099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46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97" y="1344320"/>
            <a:ext cx="6321867" cy="4979553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B4A2F7B2-24F0-B2F9-8A4B-9DB5744E6D58}"/>
              </a:ext>
            </a:extLst>
          </p:cNvPr>
          <p:cNvSpPr txBox="1"/>
          <p:nvPr/>
        </p:nvSpPr>
        <p:spPr>
          <a:xfrm>
            <a:off x="536304" y="1415503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Slår</a:t>
            </a:r>
            <a:r>
              <a:rPr lang="en-150" sz="1600" dirty="0"/>
              <a:t> </a:t>
            </a:r>
            <a:r>
              <a:rPr lang="en-150" sz="1600" dirty="0" err="1"/>
              <a:t>denne</a:t>
            </a:r>
            <a:r>
              <a:rPr lang="en-150" sz="1600" dirty="0"/>
              <a:t> del </a:t>
            </a:r>
            <a:r>
              <a:rPr lang="en-150" sz="1600" dirty="0" err="1"/>
              <a:t>af</a:t>
            </a:r>
            <a:r>
              <a:rPr lang="en-150" sz="1600" dirty="0"/>
              <a:t> </a:t>
            </a:r>
            <a:r>
              <a:rPr lang="en-150" sz="1600" dirty="0" err="1"/>
              <a:t>hoben</a:t>
            </a:r>
            <a:r>
              <a:rPr lang="en-150" sz="1600" dirty="0"/>
              <a:t> </a:t>
            </a:r>
            <a:r>
              <a:rPr lang="en-150" sz="1600" dirty="0" err="1"/>
              <a:t>sammen</a:t>
            </a:r>
            <a:r>
              <a:rPr lang="en-150" sz="1600" dirty="0"/>
              <a:t>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én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D0F6B75F-E5E4-A1C4-A961-ABFAA6473841}"/>
              </a:ext>
            </a:extLst>
          </p:cNvPr>
          <p:cNvCxnSpPr>
            <a:cxnSpLocks/>
          </p:cNvCxnSpPr>
          <p:nvPr/>
        </p:nvCxnSpPr>
        <p:spPr>
          <a:xfrm>
            <a:off x="4602480" y="1578864"/>
            <a:ext cx="3383280" cy="29199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0E1E1EF2-B223-9B9C-4E00-AC54912A4996}"/>
              </a:ext>
            </a:extLst>
          </p:cNvPr>
          <p:cNvCxnSpPr>
            <a:cxnSpLocks/>
          </p:cNvCxnSpPr>
          <p:nvPr/>
        </p:nvCxnSpPr>
        <p:spPr>
          <a:xfrm>
            <a:off x="4602480" y="1578864"/>
            <a:ext cx="3535680" cy="304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ktangel 23">
            <a:extLst>
              <a:ext uri="{FF2B5EF4-FFF2-40B4-BE49-F238E27FC236}">
                <a16:creationId xmlns:a16="http://schemas.microsoft.com/office/drawing/2014/main" id="{0F0E2A7F-CE68-3B70-F8C0-F642B65FD67D}"/>
              </a:ext>
            </a:extLst>
          </p:cNvPr>
          <p:cNvSpPr/>
          <p:nvPr/>
        </p:nvSpPr>
        <p:spPr>
          <a:xfrm>
            <a:off x="8409922" y="591977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0141EFE-E1E6-C9A1-F822-C58BDA752250}"/>
              </a:ext>
            </a:extLst>
          </p:cNvPr>
          <p:cNvSpPr/>
          <p:nvPr/>
        </p:nvSpPr>
        <p:spPr>
          <a:xfrm>
            <a:off x="8427666" y="4761874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</p:spTree>
    <p:extLst>
      <p:ext uri="{BB962C8B-B14F-4D97-AF65-F5344CB8AC3E}">
        <p14:creationId xmlns:p14="http://schemas.microsoft.com/office/powerpoint/2010/main" val="16591633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47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97" y="1344320"/>
            <a:ext cx="6321867" cy="4979553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B4A2F7B2-24F0-B2F9-8A4B-9DB5744E6D58}"/>
              </a:ext>
            </a:extLst>
          </p:cNvPr>
          <p:cNvSpPr txBox="1"/>
          <p:nvPr/>
        </p:nvSpPr>
        <p:spPr>
          <a:xfrm>
            <a:off x="536304" y="1415503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Slår</a:t>
            </a:r>
            <a:r>
              <a:rPr lang="en-150" sz="1600" dirty="0"/>
              <a:t> </a:t>
            </a:r>
            <a:r>
              <a:rPr lang="en-150" sz="1600" dirty="0" err="1"/>
              <a:t>denne</a:t>
            </a:r>
            <a:r>
              <a:rPr lang="en-150" sz="1600" dirty="0"/>
              <a:t> del </a:t>
            </a:r>
            <a:r>
              <a:rPr lang="en-150" sz="1600" dirty="0" err="1"/>
              <a:t>af</a:t>
            </a:r>
            <a:r>
              <a:rPr lang="en-150" sz="1600" dirty="0"/>
              <a:t> </a:t>
            </a:r>
            <a:r>
              <a:rPr lang="en-150" sz="1600" dirty="0" err="1"/>
              <a:t>hoben</a:t>
            </a:r>
            <a:r>
              <a:rPr lang="en-150" sz="1600" dirty="0"/>
              <a:t> </a:t>
            </a:r>
            <a:r>
              <a:rPr lang="en-150" sz="1600" dirty="0" err="1"/>
              <a:t>sammen</a:t>
            </a:r>
            <a:r>
              <a:rPr lang="en-150" sz="1600" dirty="0"/>
              <a:t>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én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Hvad</a:t>
            </a:r>
            <a:r>
              <a:rPr lang="en-150" sz="1600" dirty="0"/>
              <a:t> er </a:t>
            </a:r>
            <a:r>
              <a:rPr lang="en-150" sz="1600" dirty="0" err="1"/>
              <a:t>størrelsen</a:t>
            </a:r>
            <a:r>
              <a:rPr lang="en-150" sz="1600" dirty="0"/>
              <a:t>? 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D0F6B75F-E5E4-A1C4-A961-ABFAA6473841}"/>
              </a:ext>
            </a:extLst>
          </p:cNvPr>
          <p:cNvCxnSpPr>
            <a:cxnSpLocks/>
          </p:cNvCxnSpPr>
          <p:nvPr/>
        </p:nvCxnSpPr>
        <p:spPr>
          <a:xfrm>
            <a:off x="4602480" y="1578864"/>
            <a:ext cx="3383280" cy="29199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0E1E1EF2-B223-9B9C-4E00-AC54912A4996}"/>
              </a:ext>
            </a:extLst>
          </p:cNvPr>
          <p:cNvCxnSpPr>
            <a:cxnSpLocks/>
          </p:cNvCxnSpPr>
          <p:nvPr/>
        </p:nvCxnSpPr>
        <p:spPr>
          <a:xfrm>
            <a:off x="4602480" y="1578864"/>
            <a:ext cx="3535680" cy="304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ktangel 23">
            <a:extLst>
              <a:ext uri="{FF2B5EF4-FFF2-40B4-BE49-F238E27FC236}">
                <a16:creationId xmlns:a16="http://schemas.microsoft.com/office/drawing/2014/main" id="{0F0E2A7F-CE68-3B70-F8C0-F642B65FD67D}"/>
              </a:ext>
            </a:extLst>
          </p:cNvPr>
          <p:cNvSpPr/>
          <p:nvPr/>
        </p:nvSpPr>
        <p:spPr>
          <a:xfrm>
            <a:off x="8409922" y="591977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0141EFE-E1E6-C9A1-F822-C58BDA752250}"/>
              </a:ext>
            </a:extLst>
          </p:cNvPr>
          <p:cNvSpPr/>
          <p:nvPr/>
        </p:nvSpPr>
        <p:spPr>
          <a:xfrm>
            <a:off x="8427666" y="4761874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</p:spTree>
    <p:extLst>
      <p:ext uri="{BB962C8B-B14F-4D97-AF65-F5344CB8AC3E}">
        <p14:creationId xmlns:p14="http://schemas.microsoft.com/office/powerpoint/2010/main" val="18552457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48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97" y="1344320"/>
            <a:ext cx="6321867" cy="4979553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B4A2F7B2-24F0-B2F9-8A4B-9DB5744E6D58}"/>
              </a:ext>
            </a:extLst>
          </p:cNvPr>
          <p:cNvSpPr txBox="1"/>
          <p:nvPr/>
        </p:nvSpPr>
        <p:spPr>
          <a:xfrm>
            <a:off x="536304" y="1415503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Slår</a:t>
            </a:r>
            <a:r>
              <a:rPr lang="en-150" sz="1600" dirty="0"/>
              <a:t> </a:t>
            </a:r>
            <a:r>
              <a:rPr lang="en-150" sz="1600" dirty="0" err="1"/>
              <a:t>denne</a:t>
            </a:r>
            <a:r>
              <a:rPr lang="en-150" sz="1600" dirty="0"/>
              <a:t> del </a:t>
            </a:r>
            <a:r>
              <a:rPr lang="en-150" sz="1600" dirty="0" err="1"/>
              <a:t>af</a:t>
            </a:r>
            <a:r>
              <a:rPr lang="en-150" sz="1600" dirty="0"/>
              <a:t> </a:t>
            </a:r>
            <a:r>
              <a:rPr lang="en-150" sz="1600" dirty="0" err="1"/>
              <a:t>hoben</a:t>
            </a:r>
            <a:r>
              <a:rPr lang="en-150" sz="1600" dirty="0"/>
              <a:t> </a:t>
            </a:r>
            <a:r>
              <a:rPr lang="en-150" sz="1600" dirty="0" err="1"/>
              <a:t>sammen</a:t>
            </a:r>
            <a:r>
              <a:rPr lang="en-150" sz="1600" dirty="0"/>
              <a:t>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én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Hvad</a:t>
            </a:r>
            <a:r>
              <a:rPr lang="en-150" sz="1600" dirty="0"/>
              <a:t> er </a:t>
            </a:r>
            <a:r>
              <a:rPr lang="en-150" sz="1600" dirty="0" err="1"/>
              <a:t>størrelsen</a:t>
            </a:r>
            <a:r>
              <a:rPr lang="en-150" sz="1600" dirty="0"/>
              <a:t>?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8 </a:t>
            </a:r>
            <a:r>
              <a:rPr lang="en-150" sz="1600" dirty="0" err="1"/>
              <a:t>rækker</a:t>
            </a:r>
            <a:r>
              <a:rPr lang="en-150" sz="1600" dirty="0"/>
              <a:t> * 4 bytes pr </a:t>
            </a:r>
            <a:r>
              <a:rPr lang="en-150" sz="1600" dirty="0" err="1"/>
              <a:t>rækker</a:t>
            </a:r>
            <a:r>
              <a:rPr lang="en-150" sz="1600" dirty="0"/>
              <a:t> = 32 bytes </a:t>
            </a:r>
            <a:r>
              <a:rPr lang="en-150" sz="1600" dirty="0" err="1"/>
              <a:t>i</a:t>
            </a:r>
            <a:r>
              <a:rPr lang="en-150" sz="1600" dirty="0"/>
              <a:t> alt.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Skriver</a:t>
            </a:r>
            <a:r>
              <a:rPr lang="en-150" sz="1600" dirty="0"/>
              <a:t> </a:t>
            </a:r>
            <a:r>
              <a:rPr lang="en-150" sz="1600" dirty="0" err="1"/>
              <a:t>størrelsen</a:t>
            </a:r>
            <a:r>
              <a:rPr lang="en-150" sz="1600" dirty="0"/>
              <a:t> 32 </a:t>
            </a:r>
            <a:r>
              <a:rPr lang="en-150" sz="1600" dirty="0" err="1"/>
              <a:t>i</a:t>
            </a:r>
            <a:r>
              <a:rPr lang="en-150" sz="1600" dirty="0"/>
              <a:t> decimal  om </a:t>
            </a:r>
            <a:r>
              <a:rPr lang="en-150" sz="1600" dirty="0" err="1"/>
              <a:t>til</a:t>
            </a:r>
            <a:r>
              <a:rPr lang="en-150" sz="1600" dirty="0"/>
              <a:t> bit: </a:t>
            </a:r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D0F6B75F-E5E4-A1C4-A961-ABFAA6473841}"/>
              </a:ext>
            </a:extLst>
          </p:cNvPr>
          <p:cNvCxnSpPr>
            <a:cxnSpLocks/>
          </p:cNvCxnSpPr>
          <p:nvPr/>
        </p:nvCxnSpPr>
        <p:spPr>
          <a:xfrm>
            <a:off x="4602480" y="1578864"/>
            <a:ext cx="3383280" cy="29199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0E1E1EF2-B223-9B9C-4E00-AC54912A4996}"/>
              </a:ext>
            </a:extLst>
          </p:cNvPr>
          <p:cNvCxnSpPr>
            <a:cxnSpLocks/>
          </p:cNvCxnSpPr>
          <p:nvPr/>
        </p:nvCxnSpPr>
        <p:spPr>
          <a:xfrm>
            <a:off x="4602480" y="1578864"/>
            <a:ext cx="3535680" cy="304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ktangel 23">
            <a:extLst>
              <a:ext uri="{FF2B5EF4-FFF2-40B4-BE49-F238E27FC236}">
                <a16:creationId xmlns:a16="http://schemas.microsoft.com/office/drawing/2014/main" id="{0F0E2A7F-CE68-3B70-F8C0-F642B65FD67D}"/>
              </a:ext>
            </a:extLst>
          </p:cNvPr>
          <p:cNvSpPr/>
          <p:nvPr/>
        </p:nvSpPr>
        <p:spPr>
          <a:xfrm>
            <a:off x="8409922" y="591977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0141EFE-E1E6-C9A1-F822-C58BDA752250}"/>
              </a:ext>
            </a:extLst>
          </p:cNvPr>
          <p:cNvSpPr/>
          <p:nvPr/>
        </p:nvSpPr>
        <p:spPr>
          <a:xfrm>
            <a:off x="8427666" y="4761874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grpSp>
        <p:nvGrpSpPr>
          <p:cNvPr id="5" name="Gruppe 4">
            <a:extLst>
              <a:ext uri="{FF2B5EF4-FFF2-40B4-BE49-F238E27FC236}">
                <a16:creationId xmlns:a16="http://schemas.microsoft.com/office/drawing/2014/main" id="{FC228F2A-15E0-5307-90E9-DB5D21EB6427}"/>
              </a:ext>
            </a:extLst>
          </p:cNvPr>
          <p:cNvGrpSpPr/>
          <p:nvPr/>
        </p:nvGrpSpPr>
        <p:grpSpPr>
          <a:xfrm>
            <a:off x="471313" y="3099810"/>
            <a:ext cx="4935984" cy="401910"/>
            <a:chOff x="957231" y="2754134"/>
            <a:chExt cx="4935984" cy="401910"/>
          </a:xfrm>
        </p:grpSpPr>
        <p:cxnSp>
          <p:nvCxnSpPr>
            <p:cNvPr id="6" name="Lige forbindelse 5">
              <a:extLst>
                <a:ext uri="{FF2B5EF4-FFF2-40B4-BE49-F238E27FC236}">
                  <a16:creationId xmlns:a16="http://schemas.microsoft.com/office/drawing/2014/main" id="{40E2DDF5-EF8C-94ED-393A-3B4386C811B1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kstfelt 7">
              <a:extLst>
                <a:ext uri="{FF2B5EF4-FFF2-40B4-BE49-F238E27FC236}">
                  <a16:creationId xmlns:a16="http://schemas.microsoft.com/office/drawing/2014/main" id="{2FDB423B-5A91-682A-49BF-A1F56275C5BC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" name="Tekstfelt 8">
              <a:extLst>
                <a:ext uri="{FF2B5EF4-FFF2-40B4-BE49-F238E27FC236}">
                  <a16:creationId xmlns:a16="http://schemas.microsoft.com/office/drawing/2014/main" id="{29B601F9-0506-8BA6-E658-1E6CA88BD148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" name="Tekstfelt 9">
              <a:extLst>
                <a:ext uri="{FF2B5EF4-FFF2-40B4-BE49-F238E27FC236}">
                  <a16:creationId xmlns:a16="http://schemas.microsoft.com/office/drawing/2014/main" id="{E973BDA9-F961-F2F7-10EA-9F72FBF12894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Tekstfelt 11">
              <a:extLst>
                <a:ext uri="{FF2B5EF4-FFF2-40B4-BE49-F238E27FC236}">
                  <a16:creationId xmlns:a16="http://schemas.microsoft.com/office/drawing/2014/main" id="{2CDD6988-0F9A-35A5-21A1-01B26E241AD4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9D264140-DFAA-06C7-3E5F-FEFFBFFC803D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Tekstfelt 13">
              <a:extLst>
                <a:ext uri="{FF2B5EF4-FFF2-40B4-BE49-F238E27FC236}">
                  <a16:creationId xmlns:a16="http://schemas.microsoft.com/office/drawing/2014/main" id="{E41AF420-EB01-ED4C-17EA-E1FBE0FF7AA0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5" name="Tekstfelt 14">
              <a:extLst>
                <a:ext uri="{FF2B5EF4-FFF2-40B4-BE49-F238E27FC236}">
                  <a16:creationId xmlns:a16="http://schemas.microsoft.com/office/drawing/2014/main" id="{AD387B0D-DA4F-C245-E086-4C17A6F3DA3C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6" name="Tekstfelt 15">
              <a:extLst>
                <a:ext uri="{FF2B5EF4-FFF2-40B4-BE49-F238E27FC236}">
                  <a16:creationId xmlns:a16="http://schemas.microsoft.com/office/drawing/2014/main" id="{09EAD799-1CF9-C743-636F-F22479E6AD70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85360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49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97" y="1344320"/>
            <a:ext cx="6321867" cy="4979553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B4A2F7B2-24F0-B2F9-8A4B-9DB5744E6D58}"/>
              </a:ext>
            </a:extLst>
          </p:cNvPr>
          <p:cNvSpPr txBox="1"/>
          <p:nvPr/>
        </p:nvSpPr>
        <p:spPr>
          <a:xfrm>
            <a:off x="536304" y="1415503"/>
            <a:ext cx="609600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Slår</a:t>
            </a:r>
            <a:r>
              <a:rPr lang="en-150" sz="1600" dirty="0"/>
              <a:t> </a:t>
            </a:r>
            <a:r>
              <a:rPr lang="en-150" sz="1600" dirty="0" err="1"/>
              <a:t>denne</a:t>
            </a:r>
            <a:r>
              <a:rPr lang="en-150" sz="1600" dirty="0"/>
              <a:t> del </a:t>
            </a:r>
            <a:r>
              <a:rPr lang="en-150" sz="1600" dirty="0" err="1"/>
              <a:t>af</a:t>
            </a:r>
            <a:r>
              <a:rPr lang="en-150" sz="1600" dirty="0"/>
              <a:t> </a:t>
            </a:r>
            <a:r>
              <a:rPr lang="en-150" sz="1600" dirty="0" err="1"/>
              <a:t>hoben</a:t>
            </a:r>
            <a:r>
              <a:rPr lang="en-150" sz="1600" dirty="0"/>
              <a:t> </a:t>
            </a:r>
            <a:r>
              <a:rPr lang="en-150" sz="1600" dirty="0" err="1"/>
              <a:t>sammen</a:t>
            </a:r>
            <a:r>
              <a:rPr lang="en-150" sz="1600" dirty="0"/>
              <a:t>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én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Hvad</a:t>
            </a:r>
            <a:r>
              <a:rPr lang="en-150" sz="1600" dirty="0"/>
              <a:t> er </a:t>
            </a:r>
            <a:r>
              <a:rPr lang="en-150" sz="1600" dirty="0" err="1"/>
              <a:t>størrelsen</a:t>
            </a:r>
            <a:r>
              <a:rPr lang="en-150" sz="1600" dirty="0"/>
              <a:t>?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8 </a:t>
            </a:r>
            <a:r>
              <a:rPr lang="en-150" sz="1600" dirty="0" err="1"/>
              <a:t>rækker</a:t>
            </a:r>
            <a:r>
              <a:rPr lang="en-150" sz="1600" dirty="0"/>
              <a:t> * 4 bytes pr </a:t>
            </a:r>
            <a:r>
              <a:rPr lang="en-150" sz="1600" dirty="0" err="1"/>
              <a:t>rækker</a:t>
            </a:r>
            <a:r>
              <a:rPr lang="en-150" sz="1600" dirty="0"/>
              <a:t> = 32 bytes </a:t>
            </a:r>
            <a:r>
              <a:rPr lang="en-150" sz="1600" dirty="0" err="1"/>
              <a:t>i</a:t>
            </a:r>
            <a:r>
              <a:rPr lang="en-150" sz="1600" dirty="0"/>
              <a:t> alt.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Skriver</a:t>
            </a:r>
            <a:r>
              <a:rPr lang="en-150" sz="1600" dirty="0"/>
              <a:t> </a:t>
            </a:r>
            <a:r>
              <a:rPr lang="en-150" sz="1600" dirty="0" err="1"/>
              <a:t>størrelsen</a:t>
            </a:r>
            <a:r>
              <a:rPr lang="en-150" sz="1600" dirty="0"/>
              <a:t> 32 </a:t>
            </a:r>
            <a:r>
              <a:rPr lang="en-150" sz="1600" dirty="0" err="1"/>
              <a:t>i</a:t>
            </a:r>
            <a:r>
              <a:rPr lang="en-150" sz="1600" dirty="0"/>
              <a:t> decimal  om </a:t>
            </a:r>
            <a:r>
              <a:rPr lang="en-150" sz="1600" dirty="0" err="1"/>
              <a:t>til</a:t>
            </a:r>
            <a:r>
              <a:rPr lang="en-150" sz="1600" dirty="0"/>
              <a:t> bit: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Hvad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der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på</a:t>
            </a:r>
            <a:r>
              <a:rPr lang="en-150" sz="1600" dirty="0"/>
              <a:t> de </a:t>
            </a:r>
            <a:r>
              <a:rPr lang="en-150" sz="1600" dirty="0" err="1"/>
              <a:t>sidste</a:t>
            </a:r>
            <a:r>
              <a:rPr lang="en-150" sz="1600" dirty="0"/>
              <a:t> 3 bit?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D0F6B75F-E5E4-A1C4-A961-ABFAA6473841}"/>
              </a:ext>
            </a:extLst>
          </p:cNvPr>
          <p:cNvCxnSpPr>
            <a:cxnSpLocks/>
          </p:cNvCxnSpPr>
          <p:nvPr/>
        </p:nvCxnSpPr>
        <p:spPr>
          <a:xfrm>
            <a:off x="4602480" y="1578864"/>
            <a:ext cx="3383280" cy="29199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0E1E1EF2-B223-9B9C-4E00-AC54912A4996}"/>
              </a:ext>
            </a:extLst>
          </p:cNvPr>
          <p:cNvCxnSpPr>
            <a:cxnSpLocks/>
          </p:cNvCxnSpPr>
          <p:nvPr/>
        </p:nvCxnSpPr>
        <p:spPr>
          <a:xfrm>
            <a:off x="4602480" y="1578864"/>
            <a:ext cx="3535680" cy="304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ktangel 23">
            <a:extLst>
              <a:ext uri="{FF2B5EF4-FFF2-40B4-BE49-F238E27FC236}">
                <a16:creationId xmlns:a16="http://schemas.microsoft.com/office/drawing/2014/main" id="{0F0E2A7F-CE68-3B70-F8C0-F642B65FD67D}"/>
              </a:ext>
            </a:extLst>
          </p:cNvPr>
          <p:cNvSpPr/>
          <p:nvPr/>
        </p:nvSpPr>
        <p:spPr>
          <a:xfrm>
            <a:off x="8409922" y="591977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0141EFE-E1E6-C9A1-F822-C58BDA752250}"/>
              </a:ext>
            </a:extLst>
          </p:cNvPr>
          <p:cNvSpPr/>
          <p:nvPr/>
        </p:nvSpPr>
        <p:spPr>
          <a:xfrm>
            <a:off x="8427666" y="4761874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grpSp>
        <p:nvGrpSpPr>
          <p:cNvPr id="5" name="Gruppe 4">
            <a:extLst>
              <a:ext uri="{FF2B5EF4-FFF2-40B4-BE49-F238E27FC236}">
                <a16:creationId xmlns:a16="http://schemas.microsoft.com/office/drawing/2014/main" id="{FC228F2A-15E0-5307-90E9-DB5D21EB6427}"/>
              </a:ext>
            </a:extLst>
          </p:cNvPr>
          <p:cNvGrpSpPr/>
          <p:nvPr/>
        </p:nvGrpSpPr>
        <p:grpSpPr>
          <a:xfrm>
            <a:off x="763921" y="3038856"/>
            <a:ext cx="4935984" cy="401910"/>
            <a:chOff x="957231" y="2754134"/>
            <a:chExt cx="4935984" cy="401910"/>
          </a:xfrm>
        </p:grpSpPr>
        <p:cxnSp>
          <p:nvCxnSpPr>
            <p:cNvPr id="6" name="Lige forbindelse 5">
              <a:extLst>
                <a:ext uri="{FF2B5EF4-FFF2-40B4-BE49-F238E27FC236}">
                  <a16:creationId xmlns:a16="http://schemas.microsoft.com/office/drawing/2014/main" id="{40E2DDF5-EF8C-94ED-393A-3B4386C811B1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kstfelt 7">
              <a:extLst>
                <a:ext uri="{FF2B5EF4-FFF2-40B4-BE49-F238E27FC236}">
                  <a16:creationId xmlns:a16="http://schemas.microsoft.com/office/drawing/2014/main" id="{2FDB423B-5A91-682A-49BF-A1F56275C5BC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" name="Tekstfelt 8">
              <a:extLst>
                <a:ext uri="{FF2B5EF4-FFF2-40B4-BE49-F238E27FC236}">
                  <a16:creationId xmlns:a16="http://schemas.microsoft.com/office/drawing/2014/main" id="{29B601F9-0506-8BA6-E658-1E6CA88BD148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" name="Tekstfelt 9">
              <a:extLst>
                <a:ext uri="{FF2B5EF4-FFF2-40B4-BE49-F238E27FC236}">
                  <a16:creationId xmlns:a16="http://schemas.microsoft.com/office/drawing/2014/main" id="{E973BDA9-F961-F2F7-10EA-9F72FBF12894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Tekstfelt 11">
              <a:extLst>
                <a:ext uri="{FF2B5EF4-FFF2-40B4-BE49-F238E27FC236}">
                  <a16:creationId xmlns:a16="http://schemas.microsoft.com/office/drawing/2014/main" id="{2CDD6988-0F9A-35A5-21A1-01B26E241AD4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9D264140-DFAA-06C7-3E5F-FEFFBFFC803D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Tekstfelt 13">
              <a:extLst>
                <a:ext uri="{FF2B5EF4-FFF2-40B4-BE49-F238E27FC236}">
                  <a16:creationId xmlns:a16="http://schemas.microsoft.com/office/drawing/2014/main" id="{E41AF420-EB01-ED4C-17EA-E1FBE0FF7AA0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5" name="Tekstfelt 14">
              <a:extLst>
                <a:ext uri="{FF2B5EF4-FFF2-40B4-BE49-F238E27FC236}">
                  <a16:creationId xmlns:a16="http://schemas.microsoft.com/office/drawing/2014/main" id="{AD387B0D-DA4F-C245-E086-4C17A6F3DA3C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6" name="Tekstfelt 15">
              <a:extLst>
                <a:ext uri="{FF2B5EF4-FFF2-40B4-BE49-F238E27FC236}">
                  <a16:creationId xmlns:a16="http://schemas.microsoft.com/office/drawing/2014/main" id="{09EAD799-1CF9-C743-636F-F22479E6AD70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547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17276-4722-2D37-4CA0-344D2125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Godt</a:t>
            </a:r>
            <a:r>
              <a:rPr lang="en-150" dirty="0"/>
              <a:t> at vide </a:t>
            </a:r>
            <a:r>
              <a:rPr lang="en-150" dirty="0" err="1"/>
              <a:t>inden</a:t>
            </a:r>
            <a:r>
              <a:rPr lang="en-150" dirty="0"/>
              <a:t> vi </a:t>
            </a:r>
            <a:r>
              <a:rPr lang="en-150" dirty="0" err="1"/>
              <a:t>går</a:t>
            </a:r>
            <a:r>
              <a:rPr lang="en-150" dirty="0"/>
              <a:t> </a:t>
            </a:r>
            <a:r>
              <a:rPr lang="en-150" dirty="0" err="1"/>
              <a:t>i</a:t>
            </a:r>
            <a:r>
              <a:rPr lang="en-150" dirty="0"/>
              <a:t> gang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268110-3E6A-A152-0DFD-2A7D01812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E45BD2-0185-8082-40ED-C65326A0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0EF575E-5D9F-07C3-BDED-BA6F7D8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835922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50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97" y="1344320"/>
            <a:ext cx="6321867" cy="4979553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B4A2F7B2-24F0-B2F9-8A4B-9DB5744E6D58}"/>
              </a:ext>
            </a:extLst>
          </p:cNvPr>
          <p:cNvSpPr txBox="1"/>
          <p:nvPr/>
        </p:nvSpPr>
        <p:spPr>
          <a:xfrm>
            <a:off x="536304" y="1415503"/>
            <a:ext cx="60960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Slår</a:t>
            </a:r>
            <a:r>
              <a:rPr lang="en-150" sz="1600" dirty="0"/>
              <a:t> </a:t>
            </a:r>
            <a:r>
              <a:rPr lang="en-150" sz="1600" dirty="0" err="1"/>
              <a:t>denne</a:t>
            </a:r>
            <a:r>
              <a:rPr lang="en-150" sz="1600" dirty="0"/>
              <a:t> del </a:t>
            </a:r>
            <a:r>
              <a:rPr lang="en-150" sz="1600" dirty="0" err="1"/>
              <a:t>af</a:t>
            </a:r>
            <a:r>
              <a:rPr lang="en-150" sz="1600" dirty="0"/>
              <a:t> </a:t>
            </a:r>
            <a:r>
              <a:rPr lang="en-150" sz="1600" dirty="0" err="1"/>
              <a:t>hoben</a:t>
            </a:r>
            <a:r>
              <a:rPr lang="en-150" sz="1600" dirty="0"/>
              <a:t> </a:t>
            </a:r>
            <a:r>
              <a:rPr lang="en-150" sz="1600" dirty="0" err="1"/>
              <a:t>sammen</a:t>
            </a:r>
            <a:r>
              <a:rPr lang="en-150" sz="1600" dirty="0"/>
              <a:t>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én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Hvad</a:t>
            </a:r>
            <a:r>
              <a:rPr lang="en-150" sz="1600" dirty="0"/>
              <a:t> er </a:t>
            </a:r>
            <a:r>
              <a:rPr lang="en-150" sz="1600" dirty="0" err="1"/>
              <a:t>størrelsen</a:t>
            </a:r>
            <a:r>
              <a:rPr lang="en-150" sz="1600" dirty="0"/>
              <a:t>?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8 </a:t>
            </a:r>
            <a:r>
              <a:rPr lang="en-150" sz="1600" dirty="0" err="1"/>
              <a:t>rækker</a:t>
            </a:r>
            <a:r>
              <a:rPr lang="en-150" sz="1600" dirty="0"/>
              <a:t> * 4 bytes pr </a:t>
            </a:r>
            <a:r>
              <a:rPr lang="en-150" sz="1600" dirty="0" err="1"/>
              <a:t>rækker</a:t>
            </a:r>
            <a:r>
              <a:rPr lang="en-150" sz="1600" dirty="0"/>
              <a:t> = 32 bytes </a:t>
            </a:r>
            <a:r>
              <a:rPr lang="en-150" sz="1600" dirty="0" err="1"/>
              <a:t>i</a:t>
            </a:r>
            <a:r>
              <a:rPr lang="en-150" sz="1600" dirty="0"/>
              <a:t> alt.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Skriver</a:t>
            </a:r>
            <a:r>
              <a:rPr lang="en-150" sz="1600" dirty="0"/>
              <a:t> </a:t>
            </a:r>
            <a:r>
              <a:rPr lang="en-150" sz="1600" dirty="0" err="1"/>
              <a:t>størrelsen</a:t>
            </a:r>
            <a:r>
              <a:rPr lang="en-150" sz="1600" dirty="0"/>
              <a:t> 32 </a:t>
            </a:r>
            <a:r>
              <a:rPr lang="en-150" sz="1600" dirty="0" err="1"/>
              <a:t>i</a:t>
            </a:r>
            <a:r>
              <a:rPr lang="en-150" sz="1600" dirty="0"/>
              <a:t> decimal  om </a:t>
            </a:r>
            <a:r>
              <a:rPr lang="en-150" sz="1600" dirty="0" err="1"/>
              <a:t>til</a:t>
            </a:r>
            <a:r>
              <a:rPr lang="en-150" sz="1600" dirty="0"/>
              <a:t> bit: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Hvad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der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på</a:t>
            </a:r>
            <a:r>
              <a:rPr lang="en-150" sz="1600" dirty="0"/>
              <a:t> de </a:t>
            </a:r>
            <a:r>
              <a:rPr lang="en-150" sz="1600" dirty="0" err="1"/>
              <a:t>sidste</a:t>
            </a:r>
            <a:r>
              <a:rPr lang="en-150" sz="1600" dirty="0"/>
              <a:t> 3 bit?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150" sz="1600" dirty="0" err="1">
                <a:highlight>
                  <a:srgbClr val="FF00FF"/>
                </a:highlight>
              </a:rPr>
              <a:t>Forrige</a:t>
            </a:r>
            <a:r>
              <a:rPr lang="en-150" sz="1600" dirty="0">
                <a:highlight>
                  <a:srgbClr val="FF00FF"/>
                </a:highlight>
              </a:rPr>
              <a:t> </a:t>
            </a:r>
            <a:r>
              <a:rPr lang="en-150" sz="1600" dirty="0" err="1">
                <a:highlight>
                  <a:srgbClr val="FF00FF"/>
                </a:highlight>
              </a:rPr>
              <a:t>blok</a:t>
            </a:r>
            <a:r>
              <a:rPr lang="en-150" sz="1600" dirty="0">
                <a:highlight>
                  <a:srgbClr val="FF00FF"/>
                </a:highlight>
              </a:rPr>
              <a:t> er </a:t>
            </a:r>
            <a:r>
              <a:rPr lang="en-150" sz="1600" dirty="0" err="1">
                <a:highlight>
                  <a:srgbClr val="FF00FF"/>
                </a:highlight>
              </a:rPr>
              <a:t>allokeret</a:t>
            </a:r>
            <a:endParaRPr lang="en-150" sz="1600" dirty="0">
              <a:highlight>
                <a:srgbClr val="FF00FF"/>
              </a:highlight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150" sz="1600" dirty="0">
                <a:highlight>
                  <a:srgbClr val="FFFF00"/>
                </a:highlight>
              </a:rPr>
              <a:t>Denne </a:t>
            </a:r>
            <a:r>
              <a:rPr lang="en-150" sz="1600" dirty="0" err="1">
                <a:highlight>
                  <a:srgbClr val="FFFF00"/>
                </a:highlight>
              </a:rPr>
              <a:t>blok</a:t>
            </a:r>
            <a:r>
              <a:rPr lang="en-150" sz="1600" dirty="0">
                <a:highlight>
                  <a:srgbClr val="FFFF00"/>
                </a:highlight>
              </a:rPr>
              <a:t> er </a:t>
            </a:r>
            <a:r>
              <a:rPr lang="en-150" sz="1600" dirty="0" err="1">
                <a:highlight>
                  <a:srgbClr val="FFFF00"/>
                </a:highlight>
              </a:rPr>
              <a:t>fri</a:t>
            </a:r>
            <a:endParaRPr lang="en-150" sz="1600" dirty="0">
              <a:highlight>
                <a:srgbClr val="FFFF00"/>
              </a:highlight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D0F6B75F-E5E4-A1C4-A961-ABFAA6473841}"/>
              </a:ext>
            </a:extLst>
          </p:cNvPr>
          <p:cNvCxnSpPr>
            <a:cxnSpLocks/>
          </p:cNvCxnSpPr>
          <p:nvPr/>
        </p:nvCxnSpPr>
        <p:spPr>
          <a:xfrm>
            <a:off x="4602480" y="1578864"/>
            <a:ext cx="3383280" cy="29199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0E1E1EF2-B223-9B9C-4E00-AC54912A4996}"/>
              </a:ext>
            </a:extLst>
          </p:cNvPr>
          <p:cNvCxnSpPr>
            <a:cxnSpLocks/>
          </p:cNvCxnSpPr>
          <p:nvPr/>
        </p:nvCxnSpPr>
        <p:spPr>
          <a:xfrm>
            <a:off x="4602480" y="1578864"/>
            <a:ext cx="3535680" cy="304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ktangel 23">
            <a:extLst>
              <a:ext uri="{FF2B5EF4-FFF2-40B4-BE49-F238E27FC236}">
                <a16:creationId xmlns:a16="http://schemas.microsoft.com/office/drawing/2014/main" id="{0F0E2A7F-CE68-3B70-F8C0-F642B65FD67D}"/>
              </a:ext>
            </a:extLst>
          </p:cNvPr>
          <p:cNvSpPr/>
          <p:nvPr/>
        </p:nvSpPr>
        <p:spPr>
          <a:xfrm>
            <a:off x="8409922" y="591977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0141EFE-E1E6-C9A1-F822-C58BDA752250}"/>
              </a:ext>
            </a:extLst>
          </p:cNvPr>
          <p:cNvSpPr/>
          <p:nvPr/>
        </p:nvSpPr>
        <p:spPr>
          <a:xfrm>
            <a:off x="8427666" y="4761874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grpSp>
        <p:nvGrpSpPr>
          <p:cNvPr id="5" name="Gruppe 4">
            <a:extLst>
              <a:ext uri="{FF2B5EF4-FFF2-40B4-BE49-F238E27FC236}">
                <a16:creationId xmlns:a16="http://schemas.microsoft.com/office/drawing/2014/main" id="{FC228F2A-15E0-5307-90E9-DB5D21EB6427}"/>
              </a:ext>
            </a:extLst>
          </p:cNvPr>
          <p:cNvGrpSpPr/>
          <p:nvPr/>
        </p:nvGrpSpPr>
        <p:grpSpPr>
          <a:xfrm>
            <a:off x="763921" y="3038856"/>
            <a:ext cx="4935984" cy="401910"/>
            <a:chOff x="957231" y="2754134"/>
            <a:chExt cx="4935984" cy="401910"/>
          </a:xfrm>
        </p:grpSpPr>
        <p:cxnSp>
          <p:nvCxnSpPr>
            <p:cNvPr id="6" name="Lige forbindelse 5">
              <a:extLst>
                <a:ext uri="{FF2B5EF4-FFF2-40B4-BE49-F238E27FC236}">
                  <a16:creationId xmlns:a16="http://schemas.microsoft.com/office/drawing/2014/main" id="{40E2DDF5-EF8C-94ED-393A-3B4386C811B1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kstfelt 7">
              <a:extLst>
                <a:ext uri="{FF2B5EF4-FFF2-40B4-BE49-F238E27FC236}">
                  <a16:creationId xmlns:a16="http://schemas.microsoft.com/office/drawing/2014/main" id="{2FDB423B-5A91-682A-49BF-A1F56275C5BC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" name="Tekstfelt 8">
              <a:extLst>
                <a:ext uri="{FF2B5EF4-FFF2-40B4-BE49-F238E27FC236}">
                  <a16:creationId xmlns:a16="http://schemas.microsoft.com/office/drawing/2014/main" id="{29B601F9-0506-8BA6-E658-1E6CA88BD148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" name="Tekstfelt 9">
              <a:extLst>
                <a:ext uri="{FF2B5EF4-FFF2-40B4-BE49-F238E27FC236}">
                  <a16:creationId xmlns:a16="http://schemas.microsoft.com/office/drawing/2014/main" id="{E973BDA9-F961-F2F7-10EA-9F72FBF12894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Tekstfelt 11">
              <a:extLst>
                <a:ext uri="{FF2B5EF4-FFF2-40B4-BE49-F238E27FC236}">
                  <a16:creationId xmlns:a16="http://schemas.microsoft.com/office/drawing/2014/main" id="{2CDD6988-0F9A-35A5-21A1-01B26E241AD4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9D264140-DFAA-06C7-3E5F-FEFFBFFC803D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Tekstfelt 13">
              <a:extLst>
                <a:ext uri="{FF2B5EF4-FFF2-40B4-BE49-F238E27FC236}">
                  <a16:creationId xmlns:a16="http://schemas.microsoft.com/office/drawing/2014/main" id="{E41AF420-EB01-ED4C-17EA-E1FBE0FF7AA0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5" name="Tekstfelt 14">
              <a:extLst>
                <a:ext uri="{FF2B5EF4-FFF2-40B4-BE49-F238E27FC236}">
                  <a16:creationId xmlns:a16="http://schemas.microsoft.com/office/drawing/2014/main" id="{AD387B0D-DA4F-C245-E086-4C17A6F3DA3C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6" name="Tekstfelt 15">
              <a:extLst>
                <a:ext uri="{FF2B5EF4-FFF2-40B4-BE49-F238E27FC236}">
                  <a16:creationId xmlns:a16="http://schemas.microsoft.com/office/drawing/2014/main" id="{09EAD799-1CF9-C743-636F-F22479E6AD70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</p:grp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B1C14854-CCE6-B8D3-F305-4C8F59FA6417}"/>
              </a:ext>
            </a:extLst>
          </p:cNvPr>
          <p:cNvGrpSpPr/>
          <p:nvPr/>
        </p:nvGrpSpPr>
        <p:grpSpPr>
          <a:xfrm>
            <a:off x="520526" y="4877226"/>
            <a:ext cx="4935984" cy="401910"/>
            <a:chOff x="957231" y="2754134"/>
            <a:chExt cx="4935984" cy="401910"/>
          </a:xfrm>
        </p:grpSpPr>
        <p:cxnSp>
          <p:nvCxnSpPr>
            <p:cNvPr id="18" name="Lige forbindelse 17">
              <a:extLst>
                <a:ext uri="{FF2B5EF4-FFF2-40B4-BE49-F238E27FC236}">
                  <a16:creationId xmlns:a16="http://schemas.microsoft.com/office/drawing/2014/main" id="{0FD3AA77-2709-7983-36C0-FEED127B5820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kstfelt 18">
              <a:extLst>
                <a:ext uri="{FF2B5EF4-FFF2-40B4-BE49-F238E27FC236}">
                  <a16:creationId xmlns:a16="http://schemas.microsoft.com/office/drawing/2014/main" id="{61E20C43-37D1-D50E-33C2-5DE2880D7708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2" name="Tekstfelt 21">
              <a:extLst>
                <a:ext uri="{FF2B5EF4-FFF2-40B4-BE49-F238E27FC236}">
                  <a16:creationId xmlns:a16="http://schemas.microsoft.com/office/drawing/2014/main" id="{CFCAF29A-9864-00F4-5A25-9DB2C321C08E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3" name="Tekstfelt 22">
              <a:extLst>
                <a:ext uri="{FF2B5EF4-FFF2-40B4-BE49-F238E27FC236}">
                  <a16:creationId xmlns:a16="http://schemas.microsoft.com/office/drawing/2014/main" id="{0369C4BE-17F8-A0D1-4328-1ACFE6DA87A3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6" name="Tekstfelt 25">
              <a:extLst>
                <a:ext uri="{FF2B5EF4-FFF2-40B4-BE49-F238E27FC236}">
                  <a16:creationId xmlns:a16="http://schemas.microsoft.com/office/drawing/2014/main" id="{FCCDA424-FB31-3216-6729-E9ABB1C42BEA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7" name="Tekstfelt 26">
              <a:extLst>
                <a:ext uri="{FF2B5EF4-FFF2-40B4-BE49-F238E27FC236}">
                  <a16:creationId xmlns:a16="http://schemas.microsoft.com/office/drawing/2014/main" id="{3A9646A5-FF3B-361B-2491-20451D9D292B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8" name="Tekstfelt 27">
              <a:extLst>
                <a:ext uri="{FF2B5EF4-FFF2-40B4-BE49-F238E27FC236}">
                  <a16:creationId xmlns:a16="http://schemas.microsoft.com/office/drawing/2014/main" id="{0A40C59D-D3DE-4C51-4387-A8A0A861E3CA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latin typeface="+mn-lt"/>
                </a:rPr>
                <a:t>0</a:t>
              </a:r>
              <a:endParaRPr lang="da-DK" sz="2400" b="0" dirty="0">
                <a:latin typeface="+mn-lt"/>
              </a:endParaRPr>
            </a:p>
          </p:txBody>
        </p:sp>
        <p:sp>
          <p:nvSpPr>
            <p:cNvPr id="29" name="Tekstfelt 28">
              <a:extLst>
                <a:ext uri="{FF2B5EF4-FFF2-40B4-BE49-F238E27FC236}">
                  <a16:creationId xmlns:a16="http://schemas.microsoft.com/office/drawing/2014/main" id="{E839BA64-0528-269D-2CC7-221A28ABABC3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>
                  <a:highlight>
                    <a:srgbClr val="FF00FF"/>
                  </a:highlight>
                </a:rPr>
                <a:t>1</a:t>
              </a:r>
              <a:endParaRPr lang="da-DK" sz="2400" b="0" dirty="0">
                <a:highlight>
                  <a:srgbClr val="FF00FF"/>
                </a:highlight>
                <a:latin typeface="+mn-lt"/>
              </a:endParaRPr>
            </a:p>
          </p:txBody>
        </p:sp>
        <p:sp>
          <p:nvSpPr>
            <p:cNvPr id="30" name="Tekstfelt 29">
              <a:extLst>
                <a:ext uri="{FF2B5EF4-FFF2-40B4-BE49-F238E27FC236}">
                  <a16:creationId xmlns:a16="http://schemas.microsoft.com/office/drawing/2014/main" id="{2AD676C3-1EB4-5DC7-13B8-3FCA86F51C62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highlight>
                    <a:srgbClr val="FFFF00"/>
                  </a:highlight>
                  <a:latin typeface="+mn-lt"/>
                </a:rPr>
                <a:t>0</a:t>
              </a:r>
              <a:endParaRPr lang="da-DK" sz="2400" b="0" dirty="0">
                <a:highlight>
                  <a:srgbClr val="FFFF00"/>
                </a:highlight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40443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51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97" y="1344320"/>
            <a:ext cx="6321867" cy="4979553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B4A2F7B2-24F0-B2F9-8A4B-9DB5744E6D58}"/>
              </a:ext>
            </a:extLst>
          </p:cNvPr>
          <p:cNvSpPr txBox="1"/>
          <p:nvPr/>
        </p:nvSpPr>
        <p:spPr>
          <a:xfrm>
            <a:off x="536304" y="1415503"/>
            <a:ext cx="60960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Slår</a:t>
            </a:r>
            <a:r>
              <a:rPr lang="en-150" sz="1600" dirty="0"/>
              <a:t> </a:t>
            </a:r>
            <a:r>
              <a:rPr lang="en-150" sz="1600" dirty="0" err="1"/>
              <a:t>denne</a:t>
            </a:r>
            <a:r>
              <a:rPr lang="en-150" sz="1600" dirty="0"/>
              <a:t> del </a:t>
            </a:r>
            <a:r>
              <a:rPr lang="en-150" sz="1600" dirty="0" err="1"/>
              <a:t>af</a:t>
            </a:r>
            <a:r>
              <a:rPr lang="en-150" sz="1600" dirty="0"/>
              <a:t> </a:t>
            </a:r>
            <a:r>
              <a:rPr lang="en-150" sz="1600" dirty="0" err="1"/>
              <a:t>hoben</a:t>
            </a:r>
            <a:r>
              <a:rPr lang="en-150" sz="1600" dirty="0"/>
              <a:t> </a:t>
            </a:r>
            <a:r>
              <a:rPr lang="en-150" sz="1600" dirty="0" err="1"/>
              <a:t>sammen</a:t>
            </a:r>
            <a:r>
              <a:rPr lang="en-150" sz="1600" dirty="0"/>
              <a:t>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én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Hvad</a:t>
            </a:r>
            <a:r>
              <a:rPr lang="en-150" sz="1600" dirty="0"/>
              <a:t> er </a:t>
            </a:r>
            <a:r>
              <a:rPr lang="en-150" sz="1600" dirty="0" err="1"/>
              <a:t>størrelsen</a:t>
            </a:r>
            <a:r>
              <a:rPr lang="en-150" sz="1600" dirty="0"/>
              <a:t>?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8 </a:t>
            </a:r>
            <a:r>
              <a:rPr lang="en-150" sz="1600" dirty="0" err="1"/>
              <a:t>rækker</a:t>
            </a:r>
            <a:r>
              <a:rPr lang="en-150" sz="1600" dirty="0"/>
              <a:t> * 4 bytes pr </a:t>
            </a:r>
            <a:r>
              <a:rPr lang="en-150" sz="1600" dirty="0" err="1"/>
              <a:t>rækker</a:t>
            </a:r>
            <a:r>
              <a:rPr lang="en-150" sz="1600" dirty="0"/>
              <a:t> = 32 bytes </a:t>
            </a:r>
            <a:r>
              <a:rPr lang="en-150" sz="1600" dirty="0" err="1"/>
              <a:t>i</a:t>
            </a:r>
            <a:r>
              <a:rPr lang="en-150" sz="1600" dirty="0"/>
              <a:t> alt.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Skriver</a:t>
            </a:r>
            <a:r>
              <a:rPr lang="en-150" sz="1600" dirty="0"/>
              <a:t> </a:t>
            </a:r>
            <a:r>
              <a:rPr lang="en-150" sz="1600" dirty="0" err="1"/>
              <a:t>størrelsen</a:t>
            </a:r>
            <a:r>
              <a:rPr lang="en-150" sz="1600" dirty="0"/>
              <a:t> 32 </a:t>
            </a:r>
            <a:r>
              <a:rPr lang="en-150" sz="1600" dirty="0" err="1"/>
              <a:t>i</a:t>
            </a:r>
            <a:r>
              <a:rPr lang="en-150" sz="1600" dirty="0"/>
              <a:t> decimal  om </a:t>
            </a:r>
            <a:r>
              <a:rPr lang="en-150" sz="1600" dirty="0" err="1"/>
              <a:t>til</a:t>
            </a:r>
            <a:r>
              <a:rPr lang="en-150" sz="1600" dirty="0"/>
              <a:t> bit: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Hvad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der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på</a:t>
            </a:r>
            <a:r>
              <a:rPr lang="en-150" sz="1600" dirty="0"/>
              <a:t> de </a:t>
            </a:r>
            <a:r>
              <a:rPr lang="en-150" sz="1600" dirty="0" err="1"/>
              <a:t>sidste</a:t>
            </a:r>
            <a:r>
              <a:rPr lang="en-150" sz="1600" dirty="0"/>
              <a:t> 3 bit?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150" sz="1600" dirty="0" err="1">
                <a:highlight>
                  <a:srgbClr val="FF00FF"/>
                </a:highlight>
              </a:rPr>
              <a:t>Forrige</a:t>
            </a:r>
            <a:r>
              <a:rPr lang="en-150" sz="1600" dirty="0">
                <a:highlight>
                  <a:srgbClr val="FF00FF"/>
                </a:highlight>
              </a:rPr>
              <a:t> </a:t>
            </a:r>
            <a:r>
              <a:rPr lang="en-150" sz="1600" dirty="0" err="1">
                <a:highlight>
                  <a:srgbClr val="FF00FF"/>
                </a:highlight>
              </a:rPr>
              <a:t>blok</a:t>
            </a:r>
            <a:r>
              <a:rPr lang="en-150" sz="1600" dirty="0">
                <a:highlight>
                  <a:srgbClr val="FF00FF"/>
                </a:highlight>
              </a:rPr>
              <a:t> er </a:t>
            </a:r>
            <a:r>
              <a:rPr lang="en-150" sz="1600" dirty="0" err="1">
                <a:highlight>
                  <a:srgbClr val="FF00FF"/>
                </a:highlight>
              </a:rPr>
              <a:t>allokeret</a:t>
            </a:r>
            <a:endParaRPr lang="en-150" sz="1600" dirty="0">
              <a:highlight>
                <a:srgbClr val="FF00FF"/>
              </a:highlight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150" sz="1600" dirty="0">
                <a:highlight>
                  <a:srgbClr val="FFFF00"/>
                </a:highlight>
              </a:rPr>
              <a:t>Denne </a:t>
            </a:r>
            <a:r>
              <a:rPr lang="en-150" sz="1600" dirty="0" err="1">
                <a:highlight>
                  <a:srgbClr val="FFFF00"/>
                </a:highlight>
              </a:rPr>
              <a:t>blok</a:t>
            </a:r>
            <a:r>
              <a:rPr lang="en-150" sz="1600" dirty="0">
                <a:highlight>
                  <a:srgbClr val="FFFF00"/>
                </a:highlight>
              </a:rPr>
              <a:t> er </a:t>
            </a:r>
            <a:r>
              <a:rPr lang="en-150" sz="1600" dirty="0" err="1">
                <a:highlight>
                  <a:srgbClr val="FFFF00"/>
                </a:highlight>
              </a:rPr>
              <a:t>fri</a:t>
            </a:r>
            <a:endParaRPr lang="en-150" sz="1600" dirty="0">
              <a:highlight>
                <a:srgbClr val="FFFF00"/>
              </a:highlight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r>
              <a:rPr lang="en-150" sz="1600" dirty="0"/>
              <a:t>I hex er </a:t>
            </a:r>
            <a:r>
              <a:rPr lang="en-150" sz="1600" dirty="0" err="1"/>
              <a:t>dette</a:t>
            </a:r>
            <a:r>
              <a:rPr lang="en-150" sz="1600" dirty="0"/>
              <a:t>: 0x22</a:t>
            </a:r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D0F6B75F-E5E4-A1C4-A961-ABFAA6473841}"/>
              </a:ext>
            </a:extLst>
          </p:cNvPr>
          <p:cNvCxnSpPr>
            <a:cxnSpLocks/>
          </p:cNvCxnSpPr>
          <p:nvPr/>
        </p:nvCxnSpPr>
        <p:spPr>
          <a:xfrm flipV="1">
            <a:off x="2901696" y="4498848"/>
            <a:ext cx="5084064" cy="17384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0E1E1EF2-B223-9B9C-4E00-AC54912A4996}"/>
              </a:ext>
            </a:extLst>
          </p:cNvPr>
          <p:cNvCxnSpPr>
            <a:cxnSpLocks/>
          </p:cNvCxnSpPr>
          <p:nvPr/>
        </p:nvCxnSpPr>
        <p:spPr>
          <a:xfrm flipV="1">
            <a:off x="2901696" y="1883664"/>
            <a:ext cx="5236464" cy="43536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ktangel 23">
            <a:extLst>
              <a:ext uri="{FF2B5EF4-FFF2-40B4-BE49-F238E27FC236}">
                <a16:creationId xmlns:a16="http://schemas.microsoft.com/office/drawing/2014/main" id="{0F0E2A7F-CE68-3B70-F8C0-F642B65FD67D}"/>
              </a:ext>
            </a:extLst>
          </p:cNvPr>
          <p:cNvSpPr/>
          <p:nvPr/>
        </p:nvSpPr>
        <p:spPr>
          <a:xfrm>
            <a:off x="8409922" y="591977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0141EFE-E1E6-C9A1-F822-C58BDA752250}"/>
              </a:ext>
            </a:extLst>
          </p:cNvPr>
          <p:cNvSpPr/>
          <p:nvPr/>
        </p:nvSpPr>
        <p:spPr>
          <a:xfrm>
            <a:off x="8427666" y="4761874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grpSp>
        <p:nvGrpSpPr>
          <p:cNvPr id="5" name="Gruppe 4">
            <a:extLst>
              <a:ext uri="{FF2B5EF4-FFF2-40B4-BE49-F238E27FC236}">
                <a16:creationId xmlns:a16="http://schemas.microsoft.com/office/drawing/2014/main" id="{FC228F2A-15E0-5307-90E9-DB5D21EB6427}"/>
              </a:ext>
            </a:extLst>
          </p:cNvPr>
          <p:cNvGrpSpPr/>
          <p:nvPr/>
        </p:nvGrpSpPr>
        <p:grpSpPr>
          <a:xfrm>
            <a:off x="763921" y="3038856"/>
            <a:ext cx="4935984" cy="401910"/>
            <a:chOff x="957231" y="2754134"/>
            <a:chExt cx="4935984" cy="401910"/>
          </a:xfrm>
        </p:grpSpPr>
        <p:cxnSp>
          <p:nvCxnSpPr>
            <p:cNvPr id="6" name="Lige forbindelse 5">
              <a:extLst>
                <a:ext uri="{FF2B5EF4-FFF2-40B4-BE49-F238E27FC236}">
                  <a16:creationId xmlns:a16="http://schemas.microsoft.com/office/drawing/2014/main" id="{40E2DDF5-EF8C-94ED-393A-3B4386C811B1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kstfelt 7">
              <a:extLst>
                <a:ext uri="{FF2B5EF4-FFF2-40B4-BE49-F238E27FC236}">
                  <a16:creationId xmlns:a16="http://schemas.microsoft.com/office/drawing/2014/main" id="{2FDB423B-5A91-682A-49BF-A1F56275C5BC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" name="Tekstfelt 8">
              <a:extLst>
                <a:ext uri="{FF2B5EF4-FFF2-40B4-BE49-F238E27FC236}">
                  <a16:creationId xmlns:a16="http://schemas.microsoft.com/office/drawing/2014/main" id="{29B601F9-0506-8BA6-E658-1E6CA88BD148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" name="Tekstfelt 9">
              <a:extLst>
                <a:ext uri="{FF2B5EF4-FFF2-40B4-BE49-F238E27FC236}">
                  <a16:creationId xmlns:a16="http://schemas.microsoft.com/office/drawing/2014/main" id="{E973BDA9-F961-F2F7-10EA-9F72FBF12894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Tekstfelt 11">
              <a:extLst>
                <a:ext uri="{FF2B5EF4-FFF2-40B4-BE49-F238E27FC236}">
                  <a16:creationId xmlns:a16="http://schemas.microsoft.com/office/drawing/2014/main" id="{2CDD6988-0F9A-35A5-21A1-01B26E241AD4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9D264140-DFAA-06C7-3E5F-FEFFBFFC803D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Tekstfelt 13">
              <a:extLst>
                <a:ext uri="{FF2B5EF4-FFF2-40B4-BE49-F238E27FC236}">
                  <a16:creationId xmlns:a16="http://schemas.microsoft.com/office/drawing/2014/main" id="{E41AF420-EB01-ED4C-17EA-E1FBE0FF7AA0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5" name="Tekstfelt 14">
              <a:extLst>
                <a:ext uri="{FF2B5EF4-FFF2-40B4-BE49-F238E27FC236}">
                  <a16:creationId xmlns:a16="http://schemas.microsoft.com/office/drawing/2014/main" id="{AD387B0D-DA4F-C245-E086-4C17A6F3DA3C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6" name="Tekstfelt 15">
              <a:extLst>
                <a:ext uri="{FF2B5EF4-FFF2-40B4-BE49-F238E27FC236}">
                  <a16:creationId xmlns:a16="http://schemas.microsoft.com/office/drawing/2014/main" id="{09EAD799-1CF9-C743-636F-F22479E6AD70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</p:grp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B1C14854-CCE6-B8D3-F305-4C8F59FA6417}"/>
              </a:ext>
            </a:extLst>
          </p:cNvPr>
          <p:cNvGrpSpPr/>
          <p:nvPr/>
        </p:nvGrpSpPr>
        <p:grpSpPr>
          <a:xfrm>
            <a:off x="520526" y="4877226"/>
            <a:ext cx="4935984" cy="401910"/>
            <a:chOff x="957231" y="2754134"/>
            <a:chExt cx="4935984" cy="401910"/>
          </a:xfrm>
        </p:grpSpPr>
        <p:cxnSp>
          <p:nvCxnSpPr>
            <p:cNvPr id="18" name="Lige forbindelse 17">
              <a:extLst>
                <a:ext uri="{FF2B5EF4-FFF2-40B4-BE49-F238E27FC236}">
                  <a16:creationId xmlns:a16="http://schemas.microsoft.com/office/drawing/2014/main" id="{0FD3AA77-2709-7983-36C0-FEED127B5820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kstfelt 18">
              <a:extLst>
                <a:ext uri="{FF2B5EF4-FFF2-40B4-BE49-F238E27FC236}">
                  <a16:creationId xmlns:a16="http://schemas.microsoft.com/office/drawing/2014/main" id="{61E20C43-37D1-D50E-33C2-5DE2880D7708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2" name="Tekstfelt 21">
              <a:extLst>
                <a:ext uri="{FF2B5EF4-FFF2-40B4-BE49-F238E27FC236}">
                  <a16:creationId xmlns:a16="http://schemas.microsoft.com/office/drawing/2014/main" id="{CFCAF29A-9864-00F4-5A25-9DB2C321C08E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3" name="Tekstfelt 22">
              <a:extLst>
                <a:ext uri="{FF2B5EF4-FFF2-40B4-BE49-F238E27FC236}">
                  <a16:creationId xmlns:a16="http://schemas.microsoft.com/office/drawing/2014/main" id="{0369C4BE-17F8-A0D1-4328-1ACFE6DA87A3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6" name="Tekstfelt 25">
              <a:extLst>
                <a:ext uri="{FF2B5EF4-FFF2-40B4-BE49-F238E27FC236}">
                  <a16:creationId xmlns:a16="http://schemas.microsoft.com/office/drawing/2014/main" id="{FCCDA424-FB31-3216-6729-E9ABB1C42BEA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7" name="Tekstfelt 26">
              <a:extLst>
                <a:ext uri="{FF2B5EF4-FFF2-40B4-BE49-F238E27FC236}">
                  <a16:creationId xmlns:a16="http://schemas.microsoft.com/office/drawing/2014/main" id="{3A9646A5-FF3B-361B-2491-20451D9D292B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8" name="Tekstfelt 27">
              <a:extLst>
                <a:ext uri="{FF2B5EF4-FFF2-40B4-BE49-F238E27FC236}">
                  <a16:creationId xmlns:a16="http://schemas.microsoft.com/office/drawing/2014/main" id="{0A40C59D-D3DE-4C51-4387-A8A0A861E3CA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latin typeface="+mn-lt"/>
                </a:rPr>
                <a:t>0</a:t>
              </a:r>
              <a:endParaRPr lang="da-DK" sz="2400" b="0" dirty="0">
                <a:latin typeface="+mn-lt"/>
              </a:endParaRPr>
            </a:p>
          </p:txBody>
        </p:sp>
        <p:sp>
          <p:nvSpPr>
            <p:cNvPr id="29" name="Tekstfelt 28">
              <a:extLst>
                <a:ext uri="{FF2B5EF4-FFF2-40B4-BE49-F238E27FC236}">
                  <a16:creationId xmlns:a16="http://schemas.microsoft.com/office/drawing/2014/main" id="{E839BA64-0528-269D-2CC7-221A28ABABC3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>
                  <a:highlight>
                    <a:srgbClr val="FF00FF"/>
                  </a:highlight>
                </a:rPr>
                <a:t>1</a:t>
              </a:r>
              <a:endParaRPr lang="da-DK" sz="2400" b="0" dirty="0">
                <a:highlight>
                  <a:srgbClr val="FF00FF"/>
                </a:highlight>
                <a:latin typeface="+mn-lt"/>
              </a:endParaRPr>
            </a:p>
          </p:txBody>
        </p:sp>
        <p:sp>
          <p:nvSpPr>
            <p:cNvPr id="30" name="Tekstfelt 29">
              <a:extLst>
                <a:ext uri="{FF2B5EF4-FFF2-40B4-BE49-F238E27FC236}">
                  <a16:creationId xmlns:a16="http://schemas.microsoft.com/office/drawing/2014/main" id="{2AD676C3-1EB4-5DC7-13B8-3FCA86F51C62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highlight>
                    <a:srgbClr val="FFFF00"/>
                  </a:highlight>
                  <a:latin typeface="+mn-lt"/>
                </a:rPr>
                <a:t>0</a:t>
              </a:r>
              <a:endParaRPr lang="da-DK" sz="2400" b="0" dirty="0">
                <a:highlight>
                  <a:srgbClr val="FFFF00"/>
                </a:highlight>
                <a:latin typeface="+mn-lt"/>
              </a:endParaRPr>
            </a:p>
          </p:txBody>
        </p:sp>
      </p:grpSp>
      <p:sp>
        <p:nvSpPr>
          <p:cNvPr id="33" name="Rektangel 32">
            <a:extLst>
              <a:ext uri="{FF2B5EF4-FFF2-40B4-BE49-F238E27FC236}">
                <a16:creationId xmlns:a16="http://schemas.microsoft.com/office/drawing/2014/main" id="{E6856AA3-119A-917E-F13F-4F92B75A2D72}"/>
              </a:ext>
            </a:extLst>
          </p:cNvPr>
          <p:cNvSpPr/>
          <p:nvPr/>
        </p:nvSpPr>
        <p:spPr>
          <a:xfrm>
            <a:off x="8396749" y="4448321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0x22</a:t>
            </a:r>
            <a:endParaRPr lang="da-DK" sz="2400" dirty="0" err="1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07C8CA5E-C28E-3DD5-3A9A-30ADED3ECE22}"/>
              </a:ext>
            </a:extLst>
          </p:cNvPr>
          <p:cNvSpPr/>
          <p:nvPr/>
        </p:nvSpPr>
        <p:spPr>
          <a:xfrm>
            <a:off x="8361459" y="179289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0x22</a:t>
            </a:r>
            <a:endParaRPr lang="da-DK" sz="2400" dirty="0" err="1"/>
          </a:p>
        </p:txBody>
      </p:sp>
    </p:spTree>
    <p:extLst>
      <p:ext uri="{BB962C8B-B14F-4D97-AF65-F5344CB8AC3E}">
        <p14:creationId xmlns:p14="http://schemas.microsoft.com/office/powerpoint/2010/main" val="8365652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52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97" y="1344320"/>
            <a:ext cx="6321867" cy="4979553"/>
          </a:xfrm>
          <a:prstGeom prst="rect">
            <a:avLst/>
          </a:prstGeom>
        </p:spPr>
      </p:pic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D0F6B75F-E5E4-A1C4-A961-ABFAA6473841}"/>
              </a:ext>
            </a:extLst>
          </p:cNvPr>
          <p:cNvCxnSpPr>
            <a:cxnSpLocks/>
          </p:cNvCxnSpPr>
          <p:nvPr/>
        </p:nvCxnSpPr>
        <p:spPr>
          <a:xfrm>
            <a:off x="2688336" y="1584960"/>
            <a:ext cx="5266944" cy="18440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0E1E1EF2-B223-9B9C-4E00-AC54912A4996}"/>
              </a:ext>
            </a:extLst>
          </p:cNvPr>
          <p:cNvCxnSpPr>
            <a:cxnSpLocks/>
          </p:cNvCxnSpPr>
          <p:nvPr/>
        </p:nvCxnSpPr>
        <p:spPr>
          <a:xfrm>
            <a:off x="2688336" y="1584960"/>
            <a:ext cx="5382768" cy="14630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ktangel 23">
            <a:extLst>
              <a:ext uri="{FF2B5EF4-FFF2-40B4-BE49-F238E27FC236}">
                <a16:creationId xmlns:a16="http://schemas.microsoft.com/office/drawing/2014/main" id="{0F0E2A7F-CE68-3B70-F8C0-F642B65FD67D}"/>
              </a:ext>
            </a:extLst>
          </p:cNvPr>
          <p:cNvSpPr/>
          <p:nvPr/>
        </p:nvSpPr>
        <p:spPr>
          <a:xfrm>
            <a:off x="8409922" y="591977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0141EFE-E1E6-C9A1-F822-C58BDA752250}"/>
              </a:ext>
            </a:extLst>
          </p:cNvPr>
          <p:cNvSpPr/>
          <p:nvPr/>
        </p:nvSpPr>
        <p:spPr>
          <a:xfrm>
            <a:off x="8427666" y="4761874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E6856AA3-119A-917E-F13F-4F92B75A2D72}"/>
              </a:ext>
            </a:extLst>
          </p:cNvPr>
          <p:cNvSpPr/>
          <p:nvPr/>
        </p:nvSpPr>
        <p:spPr>
          <a:xfrm>
            <a:off x="8396749" y="4448321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0x22</a:t>
            </a:r>
            <a:endParaRPr lang="da-DK" sz="2400" dirty="0" err="1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07C8CA5E-C28E-3DD5-3A9A-30ADED3ECE22}"/>
              </a:ext>
            </a:extLst>
          </p:cNvPr>
          <p:cNvSpPr/>
          <p:nvPr/>
        </p:nvSpPr>
        <p:spPr>
          <a:xfrm>
            <a:off x="8361459" y="179289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0x22</a:t>
            </a:r>
            <a:endParaRPr lang="da-DK" sz="2400" dirty="0" err="1"/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C9C43D3B-2198-B660-DA32-61AD8D5D014D}"/>
              </a:ext>
            </a:extLst>
          </p:cNvPr>
          <p:cNvSpPr txBox="1"/>
          <p:nvPr/>
        </p:nvSpPr>
        <p:spPr>
          <a:xfrm>
            <a:off x="536304" y="1415503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Hvad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der </a:t>
            </a:r>
            <a:r>
              <a:rPr lang="en-150" sz="1600" dirty="0" err="1"/>
              <a:t>stå</a:t>
            </a:r>
            <a:r>
              <a:rPr lang="en-150" sz="1600" dirty="0"/>
              <a:t> her?</a:t>
            </a:r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</p:spTree>
    <p:extLst>
      <p:ext uri="{BB962C8B-B14F-4D97-AF65-F5344CB8AC3E}">
        <p14:creationId xmlns:p14="http://schemas.microsoft.com/office/powerpoint/2010/main" val="38329705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53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97" y="1344320"/>
            <a:ext cx="6321867" cy="4979553"/>
          </a:xfrm>
          <a:prstGeom prst="rect">
            <a:avLst/>
          </a:prstGeom>
        </p:spPr>
      </p:pic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D0F6B75F-E5E4-A1C4-A961-ABFAA6473841}"/>
              </a:ext>
            </a:extLst>
          </p:cNvPr>
          <p:cNvCxnSpPr>
            <a:cxnSpLocks/>
          </p:cNvCxnSpPr>
          <p:nvPr/>
        </p:nvCxnSpPr>
        <p:spPr>
          <a:xfrm>
            <a:off x="2688336" y="1584960"/>
            <a:ext cx="5266944" cy="18440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0E1E1EF2-B223-9B9C-4E00-AC54912A4996}"/>
              </a:ext>
            </a:extLst>
          </p:cNvPr>
          <p:cNvCxnSpPr>
            <a:cxnSpLocks/>
          </p:cNvCxnSpPr>
          <p:nvPr/>
        </p:nvCxnSpPr>
        <p:spPr>
          <a:xfrm>
            <a:off x="2688336" y="1584960"/>
            <a:ext cx="5382768" cy="14630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ktangel 23">
            <a:extLst>
              <a:ext uri="{FF2B5EF4-FFF2-40B4-BE49-F238E27FC236}">
                <a16:creationId xmlns:a16="http://schemas.microsoft.com/office/drawing/2014/main" id="{0F0E2A7F-CE68-3B70-F8C0-F642B65FD67D}"/>
              </a:ext>
            </a:extLst>
          </p:cNvPr>
          <p:cNvSpPr/>
          <p:nvPr/>
        </p:nvSpPr>
        <p:spPr>
          <a:xfrm>
            <a:off x="8409922" y="591977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0141EFE-E1E6-C9A1-F822-C58BDA752250}"/>
              </a:ext>
            </a:extLst>
          </p:cNvPr>
          <p:cNvSpPr/>
          <p:nvPr/>
        </p:nvSpPr>
        <p:spPr>
          <a:xfrm>
            <a:off x="8427666" y="4761874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E6856AA3-119A-917E-F13F-4F92B75A2D72}"/>
              </a:ext>
            </a:extLst>
          </p:cNvPr>
          <p:cNvSpPr/>
          <p:nvPr/>
        </p:nvSpPr>
        <p:spPr>
          <a:xfrm>
            <a:off x="8396749" y="4448321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0x22</a:t>
            </a:r>
            <a:endParaRPr lang="da-DK" sz="2400" dirty="0" err="1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07C8CA5E-C28E-3DD5-3A9A-30ADED3ECE22}"/>
              </a:ext>
            </a:extLst>
          </p:cNvPr>
          <p:cNvSpPr/>
          <p:nvPr/>
        </p:nvSpPr>
        <p:spPr>
          <a:xfrm>
            <a:off x="8361459" y="179289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0x22</a:t>
            </a:r>
            <a:endParaRPr lang="da-DK" sz="2400" dirty="0" err="1"/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C9C43D3B-2198-B660-DA32-61AD8D5D014D}"/>
              </a:ext>
            </a:extLst>
          </p:cNvPr>
          <p:cNvSpPr txBox="1"/>
          <p:nvPr/>
        </p:nvSpPr>
        <p:spPr>
          <a:xfrm>
            <a:off x="536304" y="1415503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 err="1"/>
              <a:t>Hvad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der </a:t>
            </a:r>
            <a:r>
              <a:rPr lang="en-150" sz="1600" dirty="0" err="1"/>
              <a:t>stå</a:t>
            </a:r>
            <a:r>
              <a:rPr lang="en-150" sz="1600" dirty="0"/>
              <a:t> her?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Det </a:t>
            </a:r>
            <a:r>
              <a:rPr lang="en-150" sz="1600" dirty="0" err="1"/>
              <a:t>samme</a:t>
            </a:r>
            <a:r>
              <a:rPr lang="en-150" sz="1600" dirty="0"/>
              <a:t> </a:t>
            </a:r>
            <a:r>
              <a:rPr lang="en-150" sz="1600" dirty="0" err="1"/>
              <a:t>som</a:t>
            </a:r>
            <a:r>
              <a:rPr lang="en-150" sz="1600" dirty="0"/>
              <a:t> </a:t>
            </a:r>
            <a:r>
              <a:rPr lang="en-150" sz="1600" dirty="0" err="1"/>
              <a:t>før</a:t>
            </a:r>
            <a:r>
              <a:rPr lang="en-150" sz="1600" dirty="0"/>
              <a:t>...</a:t>
            </a:r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FB573B7-4225-0249-F5B6-318FC454A861}"/>
              </a:ext>
            </a:extLst>
          </p:cNvPr>
          <p:cNvSpPr/>
          <p:nvPr/>
        </p:nvSpPr>
        <p:spPr>
          <a:xfrm>
            <a:off x="8361458" y="3247916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0x23</a:t>
            </a:r>
            <a:endParaRPr lang="da-DK" sz="2400" dirty="0" err="1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F6FFDDD-660C-E6B6-F2C4-78AF9ACCE331}"/>
              </a:ext>
            </a:extLst>
          </p:cNvPr>
          <p:cNvSpPr/>
          <p:nvPr/>
        </p:nvSpPr>
        <p:spPr>
          <a:xfrm>
            <a:off x="8361457" y="2902761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0x12</a:t>
            </a:r>
            <a:endParaRPr lang="da-DK" sz="2400" dirty="0" err="1"/>
          </a:p>
        </p:txBody>
      </p:sp>
    </p:spTree>
    <p:extLst>
      <p:ext uri="{BB962C8B-B14F-4D97-AF65-F5344CB8AC3E}">
        <p14:creationId xmlns:p14="http://schemas.microsoft.com/office/powerpoint/2010/main" val="662138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54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97" y="1344320"/>
            <a:ext cx="6321867" cy="4979553"/>
          </a:xfrm>
          <a:prstGeom prst="rect">
            <a:avLst/>
          </a:prstGeom>
        </p:spPr>
      </p:pic>
      <p:sp>
        <p:nvSpPr>
          <p:cNvPr id="24" name="Rektangel 23">
            <a:extLst>
              <a:ext uri="{FF2B5EF4-FFF2-40B4-BE49-F238E27FC236}">
                <a16:creationId xmlns:a16="http://schemas.microsoft.com/office/drawing/2014/main" id="{0F0E2A7F-CE68-3B70-F8C0-F642B65FD67D}"/>
              </a:ext>
            </a:extLst>
          </p:cNvPr>
          <p:cNvSpPr/>
          <p:nvPr/>
        </p:nvSpPr>
        <p:spPr>
          <a:xfrm>
            <a:off x="8409922" y="591977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0141EFE-E1E6-C9A1-F822-C58BDA752250}"/>
              </a:ext>
            </a:extLst>
          </p:cNvPr>
          <p:cNvSpPr/>
          <p:nvPr/>
        </p:nvSpPr>
        <p:spPr>
          <a:xfrm>
            <a:off x="8427666" y="4761874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E6856AA3-119A-917E-F13F-4F92B75A2D72}"/>
              </a:ext>
            </a:extLst>
          </p:cNvPr>
          <p:cNvSpPr/>
          <p:nvPr/>
        </p:nvSpPr>
        <p:spPr>
          <a:xfrm>
            <a:off x="8396749" y="4448321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0x22</a:t>
            </a:r>
            <a:endParaRPr lang="da-DK" sz="2400" dirty="0" err="1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07C8CA5E-C28E-3DD5-3A9A-30ADED3ECE22}"/>
              </a:ext>
            </a:extLst>
          </p:cNvPr>
          <p:cNvSpPr/>
          <p:nvPr/>
        </p:nvSpPr>
        <p:spPr>
          <a:xfrm>
            <a:off x="8361459" y="179289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0x22</a:t>
            </a:r>
            <a:endParaRPr lang="da-DK" sz="2400" dirty="0" err="1"/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C9C43D3B-2198-B660-DA32-61AD8D5D014D}"/>
              </a:ext>
            </a:extLst>
          </p:cNvPr>
          <p:cNvSpPr txBox="1"/>
          <p:nvPr/>
        </p:nvSpPr>
        <p:spPr>
          <a:xfrm>
            <a:off x="536304" y="1415503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Nu </a:t>
            </a:r>
            <a:r>
              <a:rPr lang="en-150" sz="1600" dirty="0" err="1"/>
              <a:t>skal</a:t>
            </a:r>
            <a:r>
              <a:rPr lang="en-150" sz="1600" dirty="0"/>
              <a:t> vi free(0x12c000)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FB573B7-4225-0249-F5B6-318FC454A861}"/>
              </a:ext>
            </a:extLst>
          </p:cNvPr>
          <p:cNvSpPr/>
          <p:nvPr/>
        </p:nvSpPr>
        <p:spPr>
          <a:xfrm>
            <a:off x="8361458" y="3247916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0x23</a:t>
            </a:r>
            <a:endParaRPr lang="da-DK" sz="2400" dirty="0" err="1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F6FFDDD-660C-E6B6-F2C4-78AF9ACCE331}"/>
              </a:ext>
            </a:extLst>
          </p:cNvPr>
          <p:cNvSpPr/>
          <p:nvPr/>
        </p:nvSpPr>
        <p:spPr>
          <a:xfrm>
            <a:off x="8361457" y="2902761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0x12</a:t>
            </a:r>
            <a:endParaRPr lang="da-DK" sz="2400" dirty="0" err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A823DA0C-3CB3-0BAB-CBDE-7B9994656FCD}"/>
                  </a:ext>
                </a:extLst>
              </p14:cNvPr>
              <p14:cNvContentPartPr/>
              <p14:nvPr/>
            </p14:nvContentPartPr>
            <p14:xfrm>
              <a:off x="5827344" y="5608560"/>
              <a:ext cx="552240" cy="2520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A823DA0C-3CB3-0BAB-CBDE-7B9994656F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73704" y="5500560"/>
                <a:ext cx="659880" cy="2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71871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55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97" y="1344320"/>
            <a:ext cx="6321867" cy="4979553"/>
          </a:xfrm>
          <a:prstGeom prst="rect">
            <a:avLst/>
          </a:prstGeom>
        </p:spPr>
      </p:pic>
      <p:sp>
        <p:nvSpPr>
          <p:cNvPr id="24" name="Rektangel 23">
            <a:extLst>
              <a:ext uri="{FF2B5EF4-FFF2-40B4-BE49-F238E27FC236}">
                <a16:creationId xmlns:a16="http://schemas.microsoft.com/office/drawing/2014/main" id="{0F0E2A7F-CE68-3B70-F8C0-F642B65FD67D}"/>
              </a:ext>
            </a:extLst>
          </p:cNvPr>
          <p:cNvSpPr/>
          <p:nvPr/>
        </p:nvSpPr>
        <p:spPr>
          <a:xfrm>
            <a:off x="8409922" y="591977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0141EFE-E1E6-C9A1-F822-C58BDA752250}"/>
              </a:ext>
            </a:extLst>
          </p:cNvPr>
          <p:cNvSpPr/>
          <p:nvPr/>
        </p:nvSpPr>
        <p:spPr>
          <a:xfrm>
            <a:off x="8427666" y="4761874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E6856AA3-119A-917E-F13F-4F92B75A2D72}"/>
              </a:ext>
            </a:extLst>
          </p:cNvPr>
          <p:cNvSpPr/>
          <p:nvPr/>
        </p:nvSpPr>
        <p:spPr>
          <a:xfrm>
            <a:off x="8396749" y="4448321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0x22</a:t>
            </a:r>
            <a:endParaRPr lang="da-DK" sz="2400" dirty="0" err="1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07C8CA5E-C28E-3DD5-3A9A-30ADED3ECE22}"/>
              </a:ext>
            </a:extLst>
          </p:cNvPr>
          <p:cNvSpPr/>
          <p:nvPr/>
        </p:nvSpPr>
        <p:spPr>
          <a:xfrm>
            <a:off x="8361459" y="179289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0x22</a:t>
            </a:r>
            <a:endParaRPr lang="da-DK" sz="2400" dirty="0" err="1"/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C9C43D3B-2198-B660-DA32-61AD8D5D014D}"/>
              </a:ext>
            </a:extLst>
          </p:cNvPr>
          <p:cNvSpPr txBox="1"/>
          <p:nvPr/>
        </p:nvSpPr>
        <p:spPr>
          <a:xfrm>
            <a:off x="536304" y="1415503"/>
            <a:ext cx="6096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Nu </a:t>
            </a:r>
            <a:r>
              <a:rPr lang="en-150" sz="1600" dirty="0" err="1"/>
              <a:t>skal</a:t>
            </a:r>
            <a:r>
              <a:rPr lang="en-150" sz="1600" dirty="0"/>
              <a:t> vi free(0x12c000)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150" sz="1600" dirty="0"/>
              <a:t>Finder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endParaRPr lang="en-150" sz="1600" dirty="0"/>
          </a:p>
          <a:p>
            <a:pPr>
              <a:spcBef>
                <a:spcPct val="0"/>
              </a:spcBef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FB573B7-4225-0249-F5B6-318FC454A861}"/>
              </a:ext>
            </a:extLst>
          </p:cNvPr>
          <p:cNvSpPr/>
          <p:nvPr/>
        </p:nvSpPr>
        <p:spPr>
          <a:xfrm>
            <a:off x="8361458" y="3247916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0x23</a:t>
            </a:r>
            <a:endParaRPr lang="da-DK" sz="2400" dirty="0" err="1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F6FFDDD-660C-E6B6-F2C4-78AF9ACCE331}"/>
              </a:ext>
            </a:extLst>
          </p:cNvPr>
          <p:cNvSpPr/>
          <p:nvPr/>
        </p:nvSpPr>
        <p:spPr>
          <a:xfrm>
            <a:off x="8361457" y="2902761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0x12</a:t>
            </a:r>
            <a:endParaRPr lang="da-DK" sz="2400" dirty="0" err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Håndskrift 7">
                <a:extLst>
                  <a:ext uri="{FF2B5EF4-FFF2-40B4-BE49-F238E27FC236}">
                    <a16:creationId xmlns:a16="http://schemas.microsoft.com/office/drawing/2014/main" id="{ADF1D8DE-D6CB-E505-B86A-09FAB72FDAEF}"/>
                  </a:ext>
                </a:extLst>
              </p14:cNvPr>
              <p14:cNvContentPartPr/>
              <p14:nvPr/>
            </p14:nvContentPartPr>
            <p14:xfrm>
              <a:off x="8339064" y="5943000"/>
              <a:ext cx="696960" cy="87120"/>
            </p14:xfrm>
          </p:contentPart>
        </mc:Choice>
        <mc:Fallback xmlns="">
          <p:pic>
            <p:nvPicPr>
              <p:cNvPr id="8" name="Håndskrift 7">
                <a:extLst>
                  <a:ext uri="{FF2B5EF4-FFF2-40B4-BE49-F238E27FC236}">
                    <a16:creationId xmlns:a16="http://schemas.microsoft.com/office/drawing/2014/main" id="{ADF1D8DE-D6CB-E505-B86A-09FAB72FDA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85424" y="5835000"/>
                <a:ext cx="80460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2A24CB35-C122-9CBA-C1F6-0E79B1C3E0ED}"/>
                  </a:ext>
                </a:extLst>
              </p14:cNvPr>
              <p14:cNvContentPartPr/>
              <p14:nvPr/>
            </p14:nvContentPartPr>
            <p14:xfrm>
              <a:off x="8333304" y="4785240"/>
              <a:ext cx="710640" cy="167400"/>
            </p14:xfrm>
          </p:contentPart>
        </mc:Choice>
        <mc:Fallback xmlns=""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2A24CB35-C122-9CBA-C1F6-0E79B1C3E0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79304" y="4677240"/>
                <a:ext cx="818280" cy="38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03997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56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97" y="1344320"/>
            <a:ext cx="6321867" cy="4979553"/>
          </a:xfrm>
          <a:prstGeom prst="rect">
            <a:avLst/>
          </a:prstGeom>
        </p:spPr>
      </p:pic>
      <p:sp>
        <p:nvSpPr>
          <p:cNvPr id="24" name="Rektangel 23">
            <a:extLst>
              <a:ext uri="{FF2B5EF4-FFF2-40B4-BE49-F238E27FC236}">
                <a16:creationId xmlns:a16="http://schemas.microsoft.com/office/drawing/2014/main" id="{0F0E2A7F-CE68-3B70-F8C0-F642B65FD67D}"/>
              </a:ext>
            </a:extLst>
          </p:cNvPr>
          <p:cNvSpPr/>
          <p:nvPr/>
        </p:nvSpPr>
        <p:spPr>
          <a:xfrm>
            <a:off x="8409922" y="591977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0141EFE-E1E6-C9A1-F822-C58BDA752250}"/>
              </a:ext>
            </a:extLst>
          </p:cNvPr>
          <p:cNvSpPr/>
          <p:nvPr/>
        </p:nvSpPr>
        <p:spPr>
          <a:xfrm>
            <a:off x="8427666" y="4761874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E6856AA3-119A-917E-F13F-4F92B75A2D72}"/>
              </a:ext>
            </a:extLst>
          </p:cNvPr>
          <p:cNvSpPr/>
          <p:nvPr/>
        </p:nvSpPr>
        <p:spPr>
          <a:xfrm>
            <a:off x="8396749" y="4448321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0x22</a:t>
            </a:r>
            <a:endParaRPr lang="da-DK" sz="2400" dirty="0" err="1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07C8CA5E-C28E-3DD5-3A9A-30ADED3ECE22}"/>
              </a:ext>
            </a:extLst>
          </p:cNvPr>
          <p:cNvSpPr/>
          <p:nvPr/>
        </p:nvSpPr>
        <p:spPr>
          <a:xfrm>
            <a:off x="8361459" y="179289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0x22</a:t>
            </a:r>
            <a:endParaRPr lang="da-DK" sz="2400" dirty="0" err="1"/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C9C43D3B-2198-B660-DA32-61AD8D5D014D}"/>
              </a:ext>
            </a:extLst>
          </p:cNvPr>
          <p:cNvSpPr txBox="1"/>
          <p:nvPr/>
        </p:nvSpPr>
        <p:spPr>
          <a:xfrm>
            <a:off x="536304" y="1415503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Nu </a:t>
            </a:r>
            <a:r>
              <a:rPr lang="en-150" sz="1600" dirty="0" err="1"/>
              <a:t>skal</a:t>
            </a:r>
            <a:r>
              <a:rPr lang="en-150" sz="1600" dirty="0"/>
              <a:t> vi free(0x12c000)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150" sz="1600" dirty="0"/>
              <a:t>Finder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endParaRPr lang="en-150" sz="1600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150" sz="1600" dirty="0"/>
              <a:t>Laver </a:t>
            </a:r>
            <a:r>
              <a:rPr lang="en-150" sz="1600" dirty="0" err="1"/>
              <a:t>headeren</a:t>
            </a:r>
            <a:r>
              <a:rPr lang="en-150" sz="1600" dirty="0"/>
              <a:t>/</a:t>
            </a:r>
            <a:r>
              <a:rPr lang="en-150" sz="1600" dirty="0" err="1"/>
              <a:t>footerens</a:t>
            </a:r>
            <a:r>
              <a:rPr lang="en-150" sz="1600" dirty="0"/>
              <a:t> hex </a:t>
            </a:r>
            <a:r>
              <a:rPr lang="en-150" sz="1600" dirty="0" err="1"/>
              <a:t>værdier</a:t>
            </a:r>
            <a:r>
              <a:rPr lang="en-150" sz="1600" dirty="0"/>
              <a:t> om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: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endParaRPr lang="en-150" sz="1600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endParaRPr lang="en-150" sz="1600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endParaRPr lang="en-150" sz="1600" dirty="0"/>
          </a:p>
          <a:p>
            <a:pPr>
              <a:spcBef>
                <a:spcPct val="0"/>
              </a:spcBef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FB573B7-4225-0249-F5B6-318FC454A861}"/>
              </a:ext>
            </a:extLst>
          </p:cNvPr>
          <p:cNvSpPr/>
          <p:nvPr/>
        </p:nvSpPr>
        <p:spPr>
          <a:xfrm>
            <a:off x="8361458" y="3247916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0x23</a:t>
            </a:r>
            <a:endParaRPr lang="da-DK" sz="2400" dirty="0" err="1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F6FFDDD-660C-E6B6-F2C4-78AF9ACCE331}"/>
              </a:ext>
            </a:extLst>
          </p:cNvPr>
          <p:cNvSpPr/>
          <p:nvPr/>
        </p:nvSpPr>
        <p:spPr>
          <a:xfrm>
            <a:off x="8361457" y="2902761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0x12</a:t>
            </a:r>
            <a:endParaRPr lang="da-DK" sz="2400" dirty="0" err="1"/>
          </a:p>
        </p:txBody>
      </p:sp>
      <p:grpSp>
        <p:nvGrpSpPr>
          <p:cNvPr id="11" name="Gruppe 10">
            <a:extLst>
              <a:ext uri="{FF2B5EF4-FFF2-40B4-BE49-F238E27FC236}">
                <a16:creationId xmlns:a16="http://schemas.microsoft.com/office/drawing/2014/main" id="{E875723A-10A0-DEA5-6ED8-FA76580F1DFC}"/>
              </a:ext>
            </a:extLst>
          </p:cNvPr>
          <p:cNvGrpSpPr/>
          <p:nvPr/>
        </p:nvGrpSpPr>
        <p:grpSpPr>
          <a:xfrm>
            <a:off x="695418" y="2520858"/>
            <a:ext cx="4935984" cy="401910"/>
            <a:chOff x="957231" y="2754134"/>
            <a:chExt cx="4935984" cy="401910"/>
          </a:xfrm>
        </p:grpSpPr>
        <p:cxnSp>
          <p:nvCxnSpPr>
            <p:cNvPr id="12" name="Lige forbindelse 11">
              <a:extLst>
                <a:ext uri="{FF2B5EF4-FFF2-40B4-BE49-F238E27FC236}">
                  <a16:creationId xmlns:a16="http://schemas.microsoft.com/office/drawing/2014/main" id="{6B0C2685-BD98-85B6-FC31-7A70087BB55E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F9B3CE01-CF79-E254-73E7-EDDE8839A2B2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Tekstfelt 13">
              <a:extLst>
                <a:ext uri="{FF2B5EF4-FFF2-40B4-BE49-F238E27FC236}">
                  <a16:creationId xmlns:a16="http://schemas.microsoft.com/office/drawing/2014/main" id="{5ECD5AEC-BC24-4A9E-295F-5D3DAA5FA3C4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" name="Tekstfelt 14">
              <a:extLst>
                <a:ext uri="{FF2B5EF4-FFF2-40B4-BE49-F238E27FC236}">
                  <a16:creationId xmlns:a16="http://schemas.microsoft.com/office/drawing/2014/main" id="{25BDD579-B7E3-20AE-0951-01054D6D0675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6" name="Tekstfelt 15">
              <a:extLst>
                <a:ext uri="{FF2B5EF4-FFF2-40B4-BE49-F238E27FC236}">
                  <a16:creationId xmlns:a16="http://schemas.microsoft.com/office/drawing/2014/main" id="{ECF2C2E9-CD99-6318-752E-8373E7272F66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7" name="Tekstfelt 16">
              <a:extLst>
                <a:ext uri="{FF2B5EF4-FFF2-40B4-BE49-F238E27FC236}">
                  <a16:creationId xmlns:a16="http://schemas.microsoft.com/office/drawing/2014/main" id="{C9E46903-6516-B46A-87D6-2CE8E3BBED2A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8" name="Tekstfelt 17">
              <a:extLst>
                <a:ext uri="{FF2B5EF4-FFF2-40B4-BE49-F238E27FC236}">
                  <a16:creationId xmlns:a16="http://schemas.microsoft.com/office/drawing/2014/main" id="{0F50D2D6-D04B-73C6-81D1-0A3DCA0D9E22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latin typeface="+mn-lt"/>
                </a:rPr>
                <a:t>0</a:t>
              </a:r>
              <a:endParaRPr lang="da-DK" sz="2400" b="0" dirty="0">
                <a:latin typeface="+mn-lt"/>
              </a:endParaRPr>
            </a:p>
          </p:txBody>
        </p:sp>
        <p:sp>
          <p:nvSpPr>
            <p:cNvPr id="19" name="Tekstfelt 18">
              <a:extLst>
                <a:ext uri="{FF2B5EF4-FFF2-40B4-BE49-F238E27FC236}">
                  <a16:creationId xmlns:a16="http://schemas.microsoft.com/office/drawing/2014/main" id="{E47B9EB8-4981-D720-484B-7312BAC4FC80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latin typeface="+mn-lt"/>
                </a:rPr>
                <a:t>1</a:t>
              </a:r>
              <a:endParaRPr lang="da-DK" sz="2400" b="0" dirty="0">
                <a:latin typeface="+mn-lt"/>
              </a:endParaRPr>
            </a:p>
          </p:txBody>
        </p:sp>
        <p:sp>
          <p:nvSpPr>
            <p:cNvPr id="20" name="Tekstfelt 19">
              <a:extLst>
                <a:ext uri="{FF2B5EF4-FFF2-40B4-BE49-F238E27FC236}">
                  <a16:creationId xmlns:a16="http://schemas.microsoft.com/office/drawing/2014/main" id="{4151B629-AA63-CF98-39B8-2B191A5B048A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3559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57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97" y="1344320"/>
            <a:ext cx="6321867" cy="4979553"/>
          </a:xfrm>
          <a:prstGeom prst="rect">
            <a:avLst/>
          </a:prstGeom>
        </p:spPr>
      </p:pic>
      <p:sp>
        <p:nvSpPr>
          <p:cNvPr id="24" name="Rektangel 23">
            <a:extLst>
              <a:ext uri="{FF2B5EF4-FFF2-40B4-BE49-F238E27FC236}">
                <a16:creationId xmlns:a16="http://schemas.microsoft.com/office/drawing/2014/main" id="{0F0E2A7F-CE68-3B70-F8C0-F642B65FD67D}"/>
              </a:ext>
            </a:extLst>
          </p:cNvPr>
          <p:cNvSpPr/>
          <p:nvPr/>
        </p:nvSpPr>
        <p:spPr>
          <a:xfrm>
            <a:off x="8409922" y="591977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0141EFE-E1E6-C9A1-F822-C58BDA752250}"/>
              </a:ext>
            </a:extLst>
          </p:cNvPr>
          <p:cNvSpPr/>
          <p:nvPr/>
        </p:nvSpPr>
        <p:spPr>
          <a:xfrm>
            <a:off x="8427666" y="4761874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E6856AA3-119A-917E-F13F-4F92B75A2D72}"/>
              </a:ext>
            </a:extLst>
          </p:cNvPr>
          <p:cNvSpPr/>
          <p:nvPr/>
        </p:nvSpPr>
        <p:spPr>
          <a:xfrm>
            <a:off x="8396749" y="4448321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0x22</a:t>
            </a:r>
            <a:endParaRPr lang="da-DK" sz="2400" dirty="0" err="1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07C8CA5E-C28E-3DD5-3A9A-30ADED3ECE22}"/>
              </a:ext>
            </a:extLst>
          </p:cNvPr>
          <p:cNvSpPr/>
          <p:nvPr/>
        </p:nvSpPr>
        <p:spPr>
          <a:xfrm>
            <a:off x="8361459" y="179289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0x22</a:t>
            </a:r>
            <a:endParaRPr lang="da-DK" sz="2400" dirty="0" err="1"/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C9C43D3B-2198-B660-DA32-61AD8D5D014D}"/>
              </a:ext>
            </a:extLst>
          </p:cNvPr>
          <p:cNvSpPr txBox="1"/>
          <p:nvPr/>
        </p:nvSpPr>
        <p:spPr>
          <a:xfrm>
            <a:off x="536304" y="1415503"/>
            <a:ext cx="60960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Nu </a:t>
            </a:r>
            <a:r>
              <a:rPr lang="en-150" sz="1600" dirty="0" err="1"/>
              <a:t>skal</a:t>
            </a:r>
            <a:r>
              <a:rPr lang="en-150" sz="1600" dirty="0"/>
              <a:t> vi free(0x12c000)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150" sz="1600" dirty="0"/>
              <a:t>Finder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endParaRPr lang="en-150" sz="1600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150" sz="1600" dirty="0"/>
              <a:t>Laver </a:t>
            </a:r>
            <a:r>
              <a:rPr lang="en-150" sz="1600" dirty="0" err="1"/>
              <a:t>headeren</a:t>
            </a:r>
            <a:r>
              <a:rPr lang="en-150" sz="1600" dirty="0"/>
              <a:t>/</a:t>
            </a:r>
            <a:r>
              <a:rPr lang="en-150" sz="1600" dirty="0" err="1"/>
              <a:t>footerens</a:t>
            </a:r>
            <a:r>
              <a:rPr lang="en-150" sz="1600" dirty="0"/>
              <a:t> hex </a:t>
            </a:r>
            <a:r>
              <a:rPr lang="en-150" sz="1600" dirty="0" err="1"/>
              <a:t>værdier</a:t>
            </a:r>
            <a:r>
              <a:rPr lang="en-150" sz="1600" dirty="0"/>
              <a:t> om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: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endParaRPr lang="en-150" sz="1600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endParaRPr lang="en-150" sz="1600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endParaRPr lang="en-150" sz="1600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150" sz="1600" dirty="0" err="1"/>
              <a:t>Aflæser</a:t>
            </a:r>
            <a:r>
              <a:rPr lang="en-150" sz="1600" dirty="0"/>
              <a:t> </a:t>
            </a:r>
            <a:r>
              <a:rPr lang="en-150" sz="1600" dirty="0" err="1"/>
              <a:t>bitsene</a:t>
            </a:r>
            <a:r>
              <a:rPr lang="en-150" sz="1600" dirty="0"/>
              <a:t>: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Denne </a:t>
            </a:r>
            <a:r>
              <a:rPr lang="en-150" sz="1600" dirty="0" err="1"/>
              <a:t>blok</a:t>
            </a:r>
            <a:r>
              <a:rPr lang="en-150" sz="1600" dirty="0"/>
              <a:t> er </a:t>
            </a:r>
            <a:r>
              <a:rPr lang="en-150" sz="1600" dirty="0" err="1"/>
              <a:t>allokeret</a:t>
            </a:r>
            <a:endParaRPr lang="en-150" sz="1600" dirty="0"/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er </a:t>
            </a:r>
            <a:r>
              <a:rPr lang="en-150" sz="1600" dirty="0" err="1"/>
              <a:t>allokeret</a:t>
            </a:r>
            <a:endParaRPr lang="en-150" sz="1600" dirty="0"/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a-DK" sz="1600" dirty="0"/>
              <a:t>S</a:t>
            </a:r>
            <a:r>
              <a:rPr lang="en-150" sz="1600" dirty="0" err="1"/>
              <a:t>tørrelsen</a:t>
            </a:r>
            <a:r>
              <a:rPr lang="en-150" sz="1600" dirty="0"/>
              <a:t> er 16 bytes </a:t>
            </a:r>
            <a:r>
              <a:rPr lang="en-150" sz="1600" dirty="0" err="1"/>
              <a:t>i</a:t>
            </a:r>
            <a:r>
              <a:rPr lang="en-150" sz="1600" dirty="0"/>
              <a:t> decimal (4 </a:t>
            </a:r>
            <a:r>
              <a:rPr lang="en-150" sz="1600" dirty="0" err="1"/>
              <a:t>rækker</a:t>
            </a:r>
            <a:r>
              <a:rPr lang="en-150" sz="1600" dirty="0"/>
              <a:t>)</a:t>
            </a:r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FB573B7-4225-0249-F5B6-318FC454A861}"/>
              </a:ext>
            </a:extLst>
          </p:cNvPr>
          <p:cNvSpPr/>
          <p:nvPr/>
        </p:nvSpPr>
        <p:spPr>
          <a:xfrm>
            <a:off x="8361458" y="3247916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0x23</a:t>
            </a:r>
            <a:endParaRPr lang="da-DK" sz="2400" dirty="0" err="1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F6FFDDD-660C-E6B6-F2C4-78AF9ACCE331}"/>
              </a:ext>
            </a:extLst>
          </p:cNvPr>
          <p:cNvSpPr/>
          <p:nvPr/>
        </p:nvSpPr>
        <p:spPr>
          <a:xfrm>
            <a:off x="8361457" y="2902761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0x12</a:t>
            </a:r>
            <a:endParaRPr lang="da-DK" sz="2400" dirty="0" err="1"/>
          </a:p>
        </p:txBody>
      </p:sp>
      <p:grpSp>
        <p:nvGrpSpPr>
          <p:cNvPr id="11" name="Gruppe 10">
            <a:extLst>
              <a:ext uri="{FF2B5EF4-FFF2-40B4-BE49-F238E27FC236}">
                <a16:creationId xmlns:a16="http://schemas.microsoft.com/office/drawing/2014/main" id="{E875723A-10A0-DEA5-6ED8-FA76580F1DFC}"/>
              </a:ext>
            </a:extLst>
          </p:cNvPr>
          <p:cNvGrpSpPr/>
          <p:nvPr/>
        </p:nvGrpSpPr>
        <p:grpSpPr>
          <a:xfrm>
            <a:off x="695418" y="2520858"/>
            <a:ext cx="4935984" cy="401910"/>
            <a:chOff x="957231" y="2754134"/>
            <a:chExt cx="4935984" cy="401910"/>
          </a:xfrm>
        </p:grpSpPr>
        <p:cxnSp>
          <p:nvCxnSpPr>
            <p:cNvPr id="12" name="Lige forbindelse 11">
              <a:extLst>
                <a:ext uri="{FF2B5EF4-FFF2-40B4-BE49-F238E27FC236}">
                  <a16:creationId xmlns:a16="http://schemas.microsoft.com/office/drawing/2014/main" id="{6B0C2685-BD98-85B6-FC31-7A70087BB55E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F9B3CE01-CF79-E254-73E7-EDDE8839A2B2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Tekstfelt 13">
              <a:extLst>
                <a:ext uri="{FF2B5EF4-FFF2-40B4-BE49-F238E27FC236}">
                  <a16:creationId xmlns:a16="http://schemas.microsoft.com/office/drawing/2014/main" id="{5ECD5AEC-BC24-4A9E-295F-5D3DAA5FA3C4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" name="Tekstfelt 14">
              <a:extLst>
                <a:ext uri="{FF2B5EF4-FFF2-40B4-BE49-F238E27FC236}">
                  <a16:creationId xmlns:a16="http://schemas.microsoft.com/office/drawing/2014/main" id="{25BDD579-B7E3-20AE-0951-01054D6D0675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6" name="Tekstfelt 15">
              <a:extLst>
                <a:ext uri="{FF2B5EF4-FFF2-40B4-BE49-F238E27FC236}">
                  <a16:creationId xmlns:a16="http://schemas.microsoft.com/office/drawing/2014/main" id="{ECF2C2E9-CD99-6318-752E-8373E7272F66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7" name="Tekstfelt 16">
              <a:extLst>
                <a:ext uri="{FF2B5EF4-FFF2-40B4-BE49-F238E27FC236}">
                  <a16:creationId xmlns:a16="http://schemas.microsoft.com/office/drawing/2014/main" id="{C9E46903-6516-B46A-87D6-2CE8E3BBED2A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8" name="Tekstfelt 17">
              <a:extLst>
                <a:ext uri="{FF2B5EF4-FFF2-40B4-BE49-F238E27FC236}">
                  <a16:creationId xmlns:a16="http://schemas.microsoft.com/office/drawing/2014/main" id="{0F50D2D6-D04B-73C6-81D1-0A3DCA0D9E22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latin typeface="+mn-lt"/>
                </a:rPr>
                <a:t>0</a:t>
              </a:r>
              <a:endParaRPr lang="da-DK" sz="2400" b="0" dirty="0">
                <a:latin typeface="+mn-lt"/>
              </a:endParaRPr>
            </a:p>
          </p:txBody>
        </p:sp>
        <p:sp>
          <p:nvSpPr>
            <p:cNvPr id="19" name="Tekstfelt 18">
              <a:extLst>
                <a:ext uri="{FF2B5EF4-FFF2-40B4-BE49-F238E27FC236}">
                  <a16:creationId xmlns:a16="http://schemas.microsoft.com/office/drawing/2014/main" id="{E47B9EB8-4981-D720-484B-7312BAC4FC80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latin typeface="+mn-lt"/>
                </a:rPr>
                <a:t>1</a:t>
              </a:r>
              <a:endParaRPr lang="da-DK" sz="2400" b="0" dirty="0">
                <a:latin typeface="+mn-lt"/>
              </a:endParaRPr>
            </a:p>
          </p:txBody>
        </p:sp>
        <p:sp>
          <p:nvSpPr>
            <p:cNvPr id="20" name="Tekstfelt 19">
              <a:extLst>
                <a:ext uri="{FF2B5EF4-FFF2-40B4-BE49-F238E27FC236}">
                  <a16:creationId xmlns:a16="http://schemas.microsoft.com/office/drawing/2014/main" id="{4151B629-AA63-CF98-39B8-2B191A5B048A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07262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58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97" y="1344320"/>
            <a:ext cx="6321867" cy="4979553"/>
          </a:xfrm>
          <a:prstGeom prst="rect">
            <a:avLst/>
          </a:prstGeom>
        </p:spPr>
      </p:pic>
      <p:sp>
        <p:nvSpPr>
          <p:cNvPr id="24" name="Rektangel 23">
            <a:extLst>
              <a:ext uri="{FF2B5EF4-FFF2-40B4-BE49-F238E27FC236}">
                <a16:creationId xmlns:a16="http://schemas.microsoft.com/office/drawing/2014/main" id="{0F0E2A7F-CE68-3B70-F8C0-F642B65FD67D}"/>
              </a:ext>
            </a:extLst>
          </p:cNvPr>
          <p:cNvSpPr/>
          <p:nvPr/>
        </p:nvSpPr>
        <p:spPr>
          <a:xfrm>
            <a:off x="8409922" y="591977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0141EFE-E1E6-C9A1-F822-C58BDA752250}"/>
              </a:ext>
            </a:extLst>
          </p:cNvPr>
          <p:cNvSpPr/>
          <p:nvPr/>
        </p:nvSpPr>
        <p:spPr>
          <a:xfrm>
            <a:off x="8427666" y="4761874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E6856AA3-119A-917E-F13F-4F92B75A2D72}"/>
              </a:ext>
            </a:extLst>
          </p:cNvPr>
          <p:cNvSpPr/>
          <p:nvPr/>
        </p:nvSpPr>
        <p:spPr>
          <a:xfrm>
            <a:off x="8396749" y="4448321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0x22</a:t>
            </a:r>
            <a:endParaRPr lang="da-DK" sz="2400" dirty="0" err="1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07C8CA5E-C28E-3DD5-3A9A-30ADED3ECE22}"/>
              </a:ext>
            </a:extLst>
          </p:cNvPr>
          <p:cNvSpPr/>
          <p:nvPr/>
        </p:nvSpPr>
        <p:spPr>
          <a:xfrm>
            <a:off x="8361459" y="179289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0x22</a:t>
            </a:r>
            <a:endParaRPr lang="da-DK" sz="2400" dirty="0" err="1"/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C9C43D3B-2198-B660-DA32-61AD8D5D014D}"/>
              </a:ext>
            </a:extLst>
          </p:cNvPr>
          <p:cNvSpPr txBox="1"/>
          <p:nvPr/>
        </p:nvSpPr>
        <p:spPr>
          <a:xfrm>
            <a:off x="536304" y="1415503"/>
            <a:ext cx="60960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Nu </a:t>
            </a:r>
            <a:r>
              <a:rPr lang="en-150" sz="1600" dirty="0" err="1"/>
              <a:t>skal</a:t>
            </a:r>
            <a:r>
              <a:rPr lang="en-150" sz="1600" dirty="0"/>
              <a:t> vi free(0x12c000)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150" sz="1600" dirty="0"/>
              <a:t>Finder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endParaRPr lang="en-150" sz="1600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150" sz="1600" dirty="0"/>
              <a:t>Laver </a:t>
            </a:r>
            <a:r>
              <a:rPr lang="en-150" sz="1600" dirty="0" err="1"/>
              <a:t>headeren</a:t>
            </a:r>
            <a:r>
              <a:rPr lang="en-150" sz="1600" dirty="0"/>
              <a:t>/</a:t>
            </a:r>
            <a:r>
              <a:rPr lang="en-150" sz="1600" dirty="0" err="1"/>
              <a:t>footerens</a:t>
            </a:r>
            <a:r>
              <a:rPr lang="en-150" sz="1600" dirty="0"/>
              <a:t> hex </a:t>
            </a:r>
            <a:r>
              <a:rPr lang="en-150" sz="1600" dirty="0" err="1"/>
              <a:t>værdier</a:t>
            </a:r>
            <a:r>
              <a:rPr lang="en-150" sz="1600" dirty="0"/>
              <a:t> om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: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endParaRPr lang="en-150" sz="1600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endParaRPr lang="en-150" sz="1600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endParaRPr lang="en-150" sz="1600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150" sz="1600" dirty="0" err="1"/>
              <a:t>Aflæser</a:t>
            </a:r>
            <a:r>
              <a:rPr lang="en-150" sz="1600" dirty="0"/>
              <a:t> </a:t>
            </a:r>
            <a:r>
              <a:rPr lang="en-150" sz="1600" dirty="0" err="1"/>
              <a:t>bitsene</a:t>
            </a:r>
            <a:r>
              <a:rPr lang="en-150" sz="1600" dirty="0"/>
              <a:t>: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Denne </a:t>
            </a:r>
            <a:r>
              <a:rPr lang="en-150" sz="1600" dirty="0" err="1"/>
              <a:t>blok</a:t>
            </a:r>
            <a:r>
              <a:rPr lang="en-150" sz="1600" dirty="0"/>
              <a:t> er </a:t>
            </a:r>
            <a:r>
              <a:rPr lang="en-150" sz="1600" dirty="0" err="1"/>
              <a:t>allokeret</a:t>
            </a:r>
            <a:endParaRPr lang="en-150" sz="1600" dirty="0"/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er </a:t>
            </a:r>
            <a:r>
              <a:rPr lang="en-150" sz="1600" dirty="0" err="1"/>
              <a:t>allokeret</a:t>
            </a:r>
            <a:endParaRPr lang="en-150" sz="1600" dirty="0"/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a-DK" sz="1600" dirty="0"/>
              <a:t>S</a:t>
            </a:r>
            <a:r>
              <a:rPr lang="en-150" sz="1600" dirty="0" err="1"/>
              <a:t>tørrelsen</a:t>
            </a:r>
            <a:r>
              <a:rPr lang="en-150" sz="1600" dirty="0"/>
              <a:t> er 16 bytes </a:t>
            </a:r>
            <a:r>
              <a:rPr lang="en-150" sz="1600" dirty="0" err="1"/>
              <a:t>i</a:t>
            </a:r>
            <a:r>
              <a:rPr lang="en-150" sz="1600" dirty="0"/>
              <a:t> decimal (4 </a:t>
            </a:r>
            <a:r>
              <a:rPr lang="en-150" sz="1600" dirty="0" err="1"/>
              <a:t>rækker</a:t>
            </a:r>
            <a:r>
              <a:rPr lang="en-150" sz="1600" dirty="0"/>
              <a:t>)</a:t>
            </a:r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150" sz="1600" dirty="0"/>
              <a:t>Finder den nye </a:t>
            </a:r>
            <a:r>
              <a:rPr lang="en-150" sz="1600" dirty="0" err="1"/>
              <a:t>værdi</a:t>
            </a:r>
            <a:r>
              <a:rPr lang="en-150" sz="1600" dirty="0"/>
              <a:t>: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Næste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er </a:t>
            </a:r>
            <a:r>
              <a:rPr lang="en-150" sz="1600" dirty="0" err="1"/>
              <a:t>fri.</a:t>
            </a:r>
            <a:r>
              <a:rPr lang="en-150" sz="1600" dirty="0"/>
              <a:t> Vi coalescer.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er </a:t>
            </a:r>
            <a:r>
              <a:rPr lang="en-150" sz="1600" dirty="0" err="1"/>
              <a:t>stadig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.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Den nye </a:t>
            </a:r>
            <a:r>
              <a:rPr lang="en-150" sz="1600" dirty="0" err="1"/>
              <a:t>størrelse</a:t>
            </a:r>
            <a:r>
              <a:rPr lang="en-150" sz="1600" dirty="0"/>
              <a:t> er nu 12 </a:t>
            </a:r>
            <a:r>
              <a:rPr lang="en-150" sz="1600" dirty="0" err="1"/>
              <a:t>rækker</a:t>
            </a:r>
            <a:br>
              <a:rPr lang="en-150" sz="1600" dirty="0"/>
            </a:br>
            <a:r>
              <a:rPr lang="en-150" sz="1600" dirty="0"/>
              <a:t>(</a:t>
            </a:r>
            <a:r>
              <a:rPr lang="en-150" sz="1600" dirty="0" err="1"/>
              <a:t>Dvs</a:t>
            </a:r>
            <a:r>
              <a:rPr lang="en-150" sz="1600" dirty="0"/>
              <a:t>. 12 </a:t>
            </a:r>
            <a:r>
              <a:rPr lang="en-150" sz="1600" dirty="0" err="1"/>
              <a:t>rækker</a:t>
            </a:r>
            <a:r>
              <a:rPr lang="en-150" sz="1600" dirty="0"/>
              <a:t> *4 bytes/</a:t>
            </a:r>
            <a:r>
              <a:rPr lang="en-150" sz="1600" dirty="0" err="1"/>
              <a:t>række</a:t>
            </a:r>
            <a:r>
              <a:rPr lang="en-150" sz="1600" dirty="0"/>
              <a:t> = 48 bytes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48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:</a:t>
            </a:r>
          </a:p>
          <a:p>
            <a:pPr>
              <a:spcBef>
                <a:spcPct val="0"/>
              </a:spcBef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FB573B7-4225-0249-F5B6-318FC454A861}"/>
              </a:ext>
            </a:extLst>
          </p:cNvPr>
          <p:cNvSpPr/>
          <p:nvPr/>
        </p:nvSpPr>
        <p:spPr>
          <a:xfrm>
            <a:off x="8361458" y="3247916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0x23</a:t>
            </a:r>
            <a:endParaRPr lang="da-DK" sz="2400" dirty="0" err="1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F6FFDDD-660C-E6B6-F2C4-78AF9ACCE331}"/>
              </a:ext>
            </a:extLst>
          </p:cNvPr>
          <p:cNvSpPr/>
          <p:nvPr/>
        </p:nvSpPr>
        <p:spPr>
          <a:xfrm>
            <a:off x="8361457" y="2902761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0x12</a:t>
            </a:r>
            <a:endParaRPr lang="da-DK" sz="2400" dirty="0" err="1"/>
          </a:p>
        </p:txBody>
      </p:sp>
      <p:grpSp>
        <p:nvGrpSpPr>
          <p:cNvPr id="11" name="Gruppe 10">
            <a:extLst>
              <a:ext uri="{FF2B5EF4-FFF2-40B4-BE49-F238E27FC236}">
                <a16:creationId xmlns:a16="http://schemas.microsoft.com/office/drawing/2014/main" id="{E875723A-10A0-DEA5-6ED8-FA76580F1DFC}"/>
              </a:ext>
            </a:extLst>
          </p:cNvPr>
          <p:cNvGrpSpPr/>
          <p:nvPr/>
        </p:nvGrpSpPr>
        <p:grpSpPr>
          <a:xfrm>
            <a:off x="695418" y="2520858"/>
            <a:ext cx="4935984" cy="401910"/>
            <a:chOff x="957231" y="2754134"/>
            <a:chExt cx="4935984" cy="401910"/>
          </a:xfrm>
        </p:grpSpPr>
        <p:cxnSp>
          <p:nvCxnSpPr>
            <p:cNvPr id="12" name="Lige forbindelse 11">
              <a:extLst>
                <a:ext uri="{FF2B5EF4-FFF2-40B4-BE49-F238E27FC236}">
                  <a16:creationId xmlns:a16="http://schemas.microsoft.com/office/drawing/2014/main" id="{6B0C2685-BD98-85B6-FC31-7A70087BB55E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F9B3CE01-CF79-E254-73E7-EDDE8839A2B2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Tekstfelt 13">
              <a:extLst>
                <a:ext uri="{FF2B5EF4-FFF2-40B4-BE49-F238E27FC236}">
                  <a16:creationId xmlns:a16="http://schemas.microsoft.com/office/drawing/2014/main" id="{5ECD5AEC-BC24-4A9E-295F-5D3DAA5FA3C4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" name="Tekstfelt 14">
              <a:extLst>
                <a:ext uri="{FF2B5EF4-FFF2-40B4-BE49-F238E27FC236}">
                  <a16:creationId xmlns:a16="http://schemas.microsoft.com/office/drawing/2014/main" id="{25BDD579-B7E3-20AE-0951-01054D6D0675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6" name="Tekstfelt 15">
              <a:extLst>
                <a:ext uri="{FF2B5EF4-FFF2-40B4-BE49-F238E27FC236}">
                  <a16:creationId xmlns:a16="http://schemas.microsoft.com/office/drawing/2014/main" id="{ECF2C2E9-CD99-6318-752E-8373E7272F66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7" name="Tekstfelt 16">
              <a:extLst>
                <a:ext uri="{FF2B5EF4-FFF2-40B4-BE49-F238E27FC236}">
                  <a16:creationId xmlns:a16="http://schemas.microsoft.com/office/drawing/2014/main" id="{C9E46903-6516-B46A-87D6-2CE8E3BBED2A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8" name="Tekstfelt 17">
              <a:extLst>
                <a:ext uri="{FF2B5EF4-FFF2-40B4-BE49-F238E27FC236}">
                  <a16:creationId xmlns:a16="http://schemas.microsoft.com/office/drawing/2014/main" id="{0F50D2D6-D04B-73C6-81D1-0A3DCA0D9E22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latin typeface="+mn-lt"/>
                </a:rPr>
                <a:t>0</a:t>
              </a:r>
              <a:endParaRPr lang="da-DK" sz="2400" b="0" dirty="0">
                <a:latin typeface="+mn-lt"/>
              </a:endParaRPr>
            </a:p>
          </p:txBody>
        </p:sp>
        <p:sp>
          <p:nvSpPr>
            <p:cNvPr id="19" name="Tekstfelt 18">
              <a:extLst>
                <a:ext uri="{FF2B5EF4-FFF2-40B4-BE49-F238E27FC236}">
                  <a16:creationId xmlns:a16="http://schemas.microsoft.com/office/drawing/2014/main" id="{E47B9EB8-4981-D720-484B-7312BAC4FC80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latin typeface="+mn-lt"/>
                </a:rPr>
                <a:t>1</a:t>
              </a:r>
              <a:endParaRPr lang="da-DK" sz="2400" b="0" dirty="0">
                <a:latin typeface="+mn-lt"/>
              </a:endParaRPr>
            </a:p>
          </p:txBody>
        </p:sp>
        <p:sp>
          <p:nvSpPr>
            <p:cNvPr id="20" name="Tekstfelt 19">
              <a:extLst>
                <a:ext uri="{FF2B5EF4-FFF2-40B4-BE49-F238E27FC236}">
                  <a16:creationId xmlns:a16="http://schemas.microsoft.com/office/drawing/2014/main" id="{4151B629-AA63-CF98-39B8-2B191A5B048A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latin typeface="+mn-lt"/>
              </a:endParaRPr>
            </a:p>
          </p:txBody>
        </p:sp>
      </p:grpSp>
      <p:grpSp>
        <p:nvGrpSpPr>
          <p:cNvPr id="21" name="Gruppe 20">
            <a:extLst>
              <a:ext uri="{FF2B5EF4-FFF2-40B4-BE49-F238E27FC236}">
                <a16:creationId xmlns:a16="http://schemas.microsoft.com/office/drawing/2014/main" id="{85F845E1-A326-2C8B-68E2-3FF9C0679555}"/>
              </a:ext>
            </a:extLst>
          </p:cNvPr>
          <p:cNvGrpSpPr/>
          <p:nvPr/>
        </p:nvGrpSpPr>
        <p:grpSpPr>
          <a:xfrm>
            <a:off x="904408" y="5785605"/>
            <a:ext cx="4935984" cy="401910"/>
            <a:chOff x="957231" y="2754134"/>
            <a:chExt cx="4935984" cy="401910"/>
          </a:xfrm>
        </p:grpSpPr>
        <p:cxnSp>
          <p:nvCxnSpPr>
            <p:cNvPr id="22" name="Lige forbindelse 21">
              <a:extLst>
                <a:ext uri="{FF2B5EF4-FFF2-40B4-BE49-F238E27FC236}">
                  <a16:creationId xmlns:a16="http://schemas.microsoft.com/office/drawing/2014/main" id="{83503CAA-F1F9-9FD9-778F-61EFAC39F1FF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kstfelt 22">
              <a:extLst>
                <a:ext uri="{FF2B5EF4-FFF2-40B4-BE49-F238E27FC236}">
                  <a16:creationId xmlns:a16="http://schemas.microsoft.com/office/drawing/2014/main" id="{09DCEAA5-52A2-513B-827F-F653AFD02DC5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6" name="Tekstfelt 25">
              <a:extLst>
                <a:ext uri="{FF2B5EF4-FFF2-40B4-BE49-F238E27FC236}">
                  <a16:creationId xmlns:a16="http://schemas.microsoft.com/office/drawing/2014/main" id="{D813B4FA-29BF-7880-181D-1781801948DD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7" name="Tekstfelt 26">
              <a:extLst>
                <a:ext uri="{FF2B5EF4-FFF2-40B4-BE49-F238E27FC236}">
                  <a16:creationId xmlns:a16="http://schemas.microsoft.com/office/drawing/2014/main" id="{2CEAC932-5C52-5FD7-6555-5D5D22E1B1DB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8" name="Tekstfelt 27">
              <a:extLst>
                <a:ext uri="{FF2B5EF4-FFF2-40B4-BE49-F238E27FC236}">
                  <a16:creationId xmlns:a16="http://schemas.microsoft.com/office/drawing/2014/main" id="{55E602B6-827F-670F-ED05-67CF78F2CA85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9" name="Tekstfelt 28">
              <a:extLst>
                <a:ext uri="{FF2B5EF4-FFF2-40B4-BE49-F238E27FC236}">
                  <a16:creationId xmlns:a16="http://schemas.microsoft.com/office/drawing/2014/main" id="{CC94F229-4373-4B65-8D68-0092D0455021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0" name="Tekstfelt 29">
              <a:extLst>
                <a:ext uri="{FF2B5EF4-FFF2-40B4-BE49-F238E27FC236}">
                  <a16:creationId xmlns:a16="http://schemas.microsoft.com/office/drawing/2014/main" id="{239059DB-EEAE-144D-BA68-8A65ACFBADA2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2" name="Tekstfelt 31">
              <a:extLst>
                <a:ext uri="{FF2B5EF4-FFF2-40B4-BE49-F238E27FC236}">
                  <a16:creationId xmlns:a16="http://schemas.microsoft.com/office/drawing/2014/main" id="{07542729-7D7E-7553-EF2D-493C1759A259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5" name="Tekstfelt 34">
              <a:extLst>
                <a:ext uri="{FF2B5EF4-FFF2-40B4-BE49-F238E27FC236}">
                  <a16:creationId xmlns:a16="http://schemas.microsoft.com/office/drawing/2014/main" id="{33F8066D-8AD5-A6F4-1D27-22AFDF12C1F7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7048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59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97" y="1344320"/>
            <a:ext cx="6321867" cy="4979553"/>
          </a:xfrm>
          <a:prstGeom prst="rect">
            <a:avLst/>
          </a:prstGeom>
        </p:spPr>
      </p:pic>
      <p:sp>
        <p:nvSpPr>
          <p:cNvPr id="24" name="Rektangel 23">
            <a:extLst>
              <a:ext uri="{FF2B5EF4-FFF2-40B4-BE49-F238E27FC236}">
                <a16:creationId xmlns:a16="http://schemas.microsoft.com/office/drawing/2014/main" id="{0F0E2A7F-CE68-3B70-F8C0-F642B65FD67D}"/>
              </a:ext>
            </a:extLst>
          </p:cNvPr>
          <p:cNvSpPr/>
          <p:nvPr/>
        </p:nvSpPr>
        <p:spPr>
          <a:xfrm>
            <a:off x="8409922" y="591977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0141EFE-E1E6-C9A1-F822-C58BDA752250}"/>
              </a:ext>
            </a:extLst>
          </p:cNvPr>
          <p:cNvSpPr/>
          <p:nvPr/>
        </p:nvSpPr>
        <p:spPr>
          <a:xfrm>
            <a:off x="8427666" y="4761874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E6856AA3-119A-917E-F13F-4F92B75A2D72}"/>
              </a:ext>
            </a:extLst>
          </p:cNvPr>
          <p:cNvSpPr/>
          <p:nvPr/>
        </p:nvSpPr>
        <p:spPr>
          <a:xfrm>
            <a:off x="8396749" y="4448321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0x22</a:t>
            </a:r>
            <a:endParaRPr lang="da-DK" sz="2400" dirty="0" err="1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07C8CA5E-C28E-3DD5-3A9A-30ADED3ECE22}"/>
              </a:ext>
            </a:extLst>
          </p:cNvPr>
          <p:cNvSpPr/>
          <p:nvPr/>
        </p:nvSpPr>
        <p:spPr>
          <a:xfrm>
            <a:off x="8361459" y="179289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0x22</a:t>
            </a:r>
            <a:endParaRPr lang="da-DK" sz="2400" dirty="0" err="1"/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C9C43D3B-2198-B660-DA32-61AD8D5D014D}"/>
              </a:ext>
            </a:extLst>
          </p:cNvPr>
          <p:cNvSpPr txBox="1"/>
          <p:nvPr/>
        </p:nvSpPr>
        <p:spPr>
          <a:xfrm>
            <a:off x="536304" y="1415503"/>
            <a:ext cx="60960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dirty="0"/>
              <a:t>Nu </a:t>
            </a:r>
            <a:r>
              <a:rPr lang="en-150" sz="1600" dirty="0" err="1"/>
              <a:t>skal</a:t>
            </a:r>
            <a:r>
              <a:rPr lang="en-150" sz="1600" dirty="0"/>
              <a:t> vi free(0x12c000)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150" sz="1600" dirty="0"/>
              <a:t>Finder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endParaRPr lang="en-150" sz="1600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150" sz="1600" dirty="0"/>
              <a:t>Laver </a:t>
            </a:r>
            <a:r>
              <a:rPr lang="en-150" sz="1600" dirty="0" err="1"/>
              <a:t>headeren</a:t>
            </a:r>
            <a:r>
              <a:rPr lang="en-150" sz="1600" dirty="0"/>
              <a:t>/</a:t>
            </a:r>
            <a:r>
              <a:rPr lang="en-150" sz="1600" dirty="0" err="1"/>
              <a:t>footerens</a:t>
            </a:r>
            <a:r>
              <a:rPr lang="en-150" sz="1600" dirty="0"/>
              <a:t> hex </a:t>
            </a:r>
            <a:r>
              <a:rPr lang="en-150" sz="1600" dirty="0" err="1"/>
              <a:t>værdier</a:t>
            </a:r>
            <a:r>
              <a:rPr lang="en-150" sz="1600" dirty="0"/>
              <a:t> om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: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endParaRPr lang="en-150" sz="1600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endParaRPr lang="en-150" sz="1600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endParaRPr lang="en-150" sz="1600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150" sz="1600" dirty="0" err="1"/>
              <a:t>Aflæser</a:t>
            </a:r>
            <a:r>
              <a:rPr lang="en-150" sz="1600" dirty="0"/>
              <a:t> </a:t>
            </a:r>
            <a:r>
              <a:rPr lang="en-150" sz="1600" dirty="0" err="1"/>
              <a:t>bitsene</a:t>
            </a:r>
            <a:r>
              <a:rPr lang="en-150" sz="1600" dirty="0"/>
              <a:t>: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Denne </a:t>
            </a:r>
            <a:r>
              <a:rPr lang="en-150" sz="1600" dirty="0" err="1"/>
              <a:t>blok</a:t>
            </a:r>
            <a:r>
              <a:rPr lang="en-150" sz="1600" dirty="0"/>
              <a:t> er </a:t>
            </a:r>
            <a:r>
              <a:rPr lang="en-150" sz="1600" dirty="0" err="1"/>
              <a:t>allokeret</a:t>
            </a:r>
            <a:endParaRPr lang="en-150" sz="1600" dirty="0"/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er </a:t>
            </a:r>
            <a:r>
              <a:rPr lang="en-150" sz="1600" dirty="0" err="1"/>
              <a:t>allokeret</a:t>
            </a:r>
            <a:endParaRPr lang="en-150" sz="1600" dirty="0"/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a-DK" sz="1600" dirty="0"/>
              <a:t>S</a:t>
            </a:r>
            <a:r>
              <a:rPr lang="en-150" sz="1600" dirty="0" err="1"/>
              <a:t>tørrelsen</a:t>
            </a:r>
            <a:r>
              <a:rPr lang="en-150" sz="1600" dirty="0"/>
              <a:t> er 16 bytes </a:t>
            </a:r>
            <a:r>
              <a:rPr lang="en-150" sz="1600" dirty="0" err="1"/>
              <a:t>i</a:t>
            </a:r>
            <a:r>
              <a:rPr lang="en-150" sz="1600" dirty="0"/>
              <a:t> decimal (4 </a:t>
            </a:r>
            <a:r>
              <a:rPr lang="en-150" sz="1600" dirty="0" err="1"/>
              <a:t>rækker</a:t>
            </a:r>
            <a:r>
              <a:rPr lang="en-150" sz="1600" dirty="0"/>
              <a:t>)</a:t>
            </a:r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150" sz="1600" dirty="0"/>
              <a:t>Finder den nye </a:t>
            </a:r>
            <a:r>
              <a:rPr lang="en-150" sz="1600" dirty="0" err="1"/>
              <a:t>værdi</a:t>
            </a:r>
            <a:r>
              <a:rPr lang="en-150" sz="1600" dirty="0"/>
              <a:t>: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Næste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er </a:t>
            </a:r>
            <a:r>
              <a:rPr lang="en-150" sz="1600" dirty="0" err="1"/>
              <a:t>fri.</a:t>
            </a:r>
            <a:r>
              <a:rPr lang="en-150" sz="1600" dirty="0"/>
              <a:t> Vi coalescer.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>
                <a:highlight>
                  <a:srgbClr val="FF00FF"/>
                </a:highlight>
              </a:rPr>
              <a:t>Forrige</a:t>
            </a:r>
            <a:r>
              <a:rPr lang="en-150" sz="1600" dirty="0">
                <a:highlight>
                  <a:srgbClr val="FF00FF"/>
                </a:highlight>
              </a:rPr>
              <a:t> </a:t>
            </a:r>
            <a:r>
              <a:rPr lang="en-150" sz="1600" dirty="0" err="1">
                <a:highlight>
                  <a:srgbClr val="FF00FF"/>
                </a:highlight>
              </a:rPr>
              <a:t>blok</a:t>
            </a:r>
            <a:r>
              <a:rPr lang="en-150" sz="1600" dirty="0">
                <a:highlight>
                  <a:srgbClr val="FF00FF"/>
                </a:highlight>
              </a:rPr>
              <a:t> er </a:t>
            </a:r>
            <a:r>
              <a:rPr lang="en-150" sz="1600" dirty="0" err="1">
                <a:highlight>
                  <a:srgbClr val="FF00FF"/>
                </a:highlight>
              </a:rPr>
              <a:t>stadig</a:t>
            </a:r>
            <a:r>
              <a:rPr lang="en-150" sz="1600" dirty="0">
                <a:highlight>
                  <a:srgbClr val="FF00FF"/>
                </a:highlight>
              </a:rPr>
              <a:t> </a:t>
            </a:r>
            <a:r>
              <a:rPr lang="en-150" sz="1600" dirty="0" err="1">
                <a:highlight>
                  <a:srgbClr val="FF00FF"/>
                </a:highlight>
              </a:rPr>
              <a:t>allokeret</a:t>
            </a:r>
            <a:r>
              <a:rPr lang="en-150" sz="1600" dirty="0">
                <a:highlight>
                  <a:srgbClr val="FF00FF"/>
                </a:highlight>
              </a:rPr>
              <a:t>.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Den nye </a:t>
            </a:r>
            <a:r>
              <a:rPr lang="en-150" sz="1600" dirty="0" err="1"/>
              <a:t>størrelse</a:t>
            </a:r>
            <a:r>
              <a:rPr lang="en-150" sz="1600" dirty="0"/>
              <a:t> er nu 12 </a:t>
            </a:r>
            <a:r>
              <a:rPr lang="en-150" sz="1600" dirty="0" err="1"/>
              <a:t>rækker</a:t>
            </a:r>
            <a:br>
              <a:rPr lang="en-150" sz="1600" dirty="0"/>
            </a:br>
            <a:r>
              <a:rPr lang="en-150" sz="1600" dirty="0"/>
              <a:t>(</a:t>
            </a:r>
            <a:r>
              <a:rPr lang="en-150" sz="1600" dirty="0" err="1"/>
              <a:t>Dvs</a:t>
            </a:r>
            <a:r>
              <a:rPr lang="en-150" sz="1600" dirty="0"/>
              <a:t>. 12 </a:t>
            </a:r>
            <a:r>
              <a:rPr lang="en-150" sz="1600" dirty="0" err="1"/>
              <a:t>rækker</a:t>
            </a:r>
            <a:r>
              <a:rPr lang="en-150" sz="1600" dirty="0"/>
              <a:t> *4 bytes/</a:t>
            </a:r>
            <a:r>
              <a:rPr lang="en-150" sz="1600" dirty="0" err="1"/>
              <a:t>række</a:t>
            </a:r>
            <a:r>
              <a:rPr lang="en-150" sz="1600" dirty="0"/>
              <a:t> = 48 bytes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48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 + de </a:t>
            </a:r>
            <a:r>
              <a:rPr lang="en-150" sz="1600" dirty="0" err="1"/>
              <a:t>første</a:t>
            </a:r>
            <a:r>
              <a:rPr lang="en-150" sz="1600" dirty="0"/>
              <a:t> 3 bit sat:</a:t>
            </a:r>
          </a:p>
          <a:p>
            <a:pPr>
              <a:spcBef>
                <a:spcPct val="0"/>
              </a:spcBef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r>
              <a:rPr lang="en-150" sz="1600" dirty="0"/>
              <a:t>(</a:t>
            </a:r>
            <a:r>
              <a:rPr lang="en-150" sz="1600" dirty="0">
                <a:highlight>
                  <a:srgbClr val="FFFF00"/>
                </a:highlight>
              </a:rPr>
              <a:t>Denne </a:t>
            </a:r>
            <a:r>
              <a:rPr lang="en-150" sz="1600" dirty="0" err="1">
                <a:highlight>
                  <a:srgbClr val="FFFF00"/>
                </a:highlight>
              </a:rPr>
              <a:t>blok</a:t>
            </a:r>
            <a:r>
              <a:rPr lang="en-150" sz="1600" dirty="0">
                <a:highlight>
                  <a:srgbClr val="FFFF00"/>
                </a:highlight>
              </a:rPr>
              <a:t> er </a:t>
            </a:r>
            <a:r>
              <a:rPr lang="en-150" sz="1600" dirty="0" err="1">
                <a:highlight>
                  <a:srgbClr val="FFFF00"/>
                </a:highlight>
              </a:rPr>
              <a:t>fri</a:t>
            </a:r>
            <a:r>
              <a:rPr lang="en-150" sz="1600" dirty="0">
                <a:highlight>
                  <a:srgbClr val="FFFF00"/>
                </a:highlight>
              </a:rPr>
              <a:t>, </a:t>
            </a:r>
            <a:r>
              <a:rPr lang="en-150" sz="1600" dirty="0" err="1">
                <a:highlight>
                  <a:srgbClr val="FFFF00"/>
                </a:highlight>
              </a:rPr>
              <a:t>fordi</a:t>
            </a:r>
            <a:r>
              <a:rPr lang="en-150" sz="1600" dirty="0">
                <a:highlight>
                  <a:srgbClr val="FFFF00"/>
                </a:highlight>
              </a:rPr>
              <a:t> vi </a:t>
            </a:r>
            <a:r>
              <a:rPr lang="en-150" sz="1600" dirty="0" err="1">
                <a:highlight>
                  <a:srgbClr val="FFFF00"/>
                </a:highlight>
              </a:rPr>
              <a:t>free’er</a:t>
            </a:r>
            <a:r>
              <a:rPr lang="en-150" sz="1600" dirty="0">
                <a:highlight>
                  <a:srgbClr val="FFFF00"/>
                </a:highlight>
              </a:rPr>
              <a:t> den)</a:t>
            </a:r>
          </a:p>
          <a:p>
            <a:pPr lvl="1">
              <a:spcBef>
                <a:spcPct val="0"/>
              </a:spcBef>
            </a:pPr>
            <a:r>
              <a:rPr lang="en-150" sz="1600" dirty="0"/>
              <a:t>I hex er </a:t>
            </a:r>
            <a:r>
              <a:rPr lang="en-150" sz="1600" dirty="0" err="1"/>
              <a:t>dette</a:t>
            </a:r>
            <a:r>
              <a:rPr lang="en-150" sz="1600" dirty="0"/>
              <a:t> 0x32</a:t>
            </a:r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FB573B7-4225-0249-F5B6-318FC454A861}"/>
              </a:ext>
            </a:extLst>
          </p:cNvPr>
          <p:cNvSpPr/>
          <p:nvPr/>
        </p:nvSpPr>
        <p:spPr>
          <a:xfrm>
            <a:off x="10378155" y="5894523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0x32</a:t>
            </a:r>
            <a:endParaRPr lang="da-DK" sz="2400" dirty="0" err="1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F6FFDDD-660C-E6B6-F2C4-78AF9ACCE331}"/>
              </a:ext>
            </a:extLst>
          </p:cNvPr>
          <p:cNvSpPr/>
          <p:nvPr/>
        </p:nvSpPr>
        <p:spPr>
          <a:xfrm>
            <a:off x="8361457" y="2902761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0x12</a:t>
            </a:r>
            <a:endParaRPr lang="da-DK" sz="2400" dirty="0" err="1"/>
          </a:p>
        </p:txBody>
      </p:sp>
      <p:grpSp>
        <p:nvGrpSpPr>
          <p:cNvPr id="11" name="Gruppe 10">
            <a:extLst>
              <a:ext uri="{FF2B5EF4-FFF2-40B4-BE49-F238E27FC236}">
                <a16:creationId xmlns:a16="http://schemas.microsoft.com/office/drawing/2014/main" id="{E875723A-10A0-DEA5-6ED8-FA76580F1DFC}"/>
              </a:ext>
            </a:extLst>
          </p:cNvPr>
          <p:cNvGrpSpPr/>
          <p:nvPr/>
        </p:nvGrpSpPr>
        <p:grpSpPr>
          <a:xfrm>
            <a:off x="695418" y="2520858"/>
            <a:ext cx="4935984" cy="401910"/>
            <a:chOff x="957231" y="2754134"/>
            <a:chExt cx="4935984" cy="401910"/>
          </a:xfrm>
        </p:grpSpPr>
        <p:cxnSp>
          <p:nvCxnSpPr>
            <p:cNvPr id="12" name="Lige forbindelse 11">
              <a:extLst>
                <a:ext uri="{FF2B5EF4-FFF2-40B4-BE49-F238E27FC236}">
                  <a16:creationId xmlns:a16="http://schemas.microsoft.com/office/drawing/2014/main" id="{6B0C2685-BD98-85B6-FC31-7A70087BB55E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F9B3CE01-CF79-E254-73E7-EDDE8839A2B2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Tekstfelt 13">
              <a:extLst>
                <a:ext uri="{FF2B5EF4-FFF2-40B4-BE49-F238E27FC236}">
                  <a16:creationId xmlns:a16="http://schemas.microsoft.com/office/drawing/2014/main" id="{5ECD5AEC-BC24-4A9E-295F-5D3DAA5FA3C4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" name="Tekstfelt 14">
              <a:extLst>
                <a:ext uri="{FF2B5EF4-FFF2-40B4-BE49-F238E27FC236}">
                  <a16:creationId xmlns:a16="http://schemas.microsoft.com/office/drawing/2014/main" id="{25BDD579-B7E3-20AE-0951-01054D6D0675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6" name="Tekstfelt 15">
              <a:extLst>
                <a:ext uri="{FF2B5EF4-FFF2-40B4-BE49-F238E27FC236}">
                  <a16:creationId xmlns:a16="http://schemas.microsoft.com/office/drawing/2014/main" id="{ECF2C2E9-CD99-6318-752E-8373E7272F66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7" name="Tekstfelt 16">
              <a:extLst>
                <a:ext uri="{FF2B5EF4-FFF2-40B4-BE49-F238E27FC236}">
                  <a16:creationId xmlns:a16="http://schemas.microsoft.com/office/drawing/2014/main" id="{C9E46903-6516-B46A-87D6-2CE8E3BBED2A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8" name="Tekstfelt 17">
              <a:extLst>
                <a:ext uri="{FF2B5EF4-FFF2-40B4-BE49-F238E27FC236}">
                  <a16:creationId xmlns:a16="http://schemas.microsoft.com/office/drawing/2014/main" id="{0F50D2D6-D04B-73C6-81D1-0A3DCA0D9E22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latin typeface="+mn-lt"/>
                </a:rPr>
                <a:t>0</a:t>
              </a:r>
              <a:endParaRPr lang="da-DK" sz="2400" b="0" dirty="0">
                <a:latin typeface="+mn-lt"/>
              </a:endParaRPr>
            </a:p>
          </p:txBody>
        </p:sp>
        <p:sp>
          <p:nvSpPr>
            <p:cNvPr id="19" name="Tekstfelt 18">
              <a:extLst>
                <a:ext uri="{FF2B5EF4-FFF2-40B4-BE49-F238E27FC236}">
                  <a16:creationId xmlns:a16="http://schemas.microsoft.com/office/drawing/2014/main" id="{E47B9EB8-4981-D720-484B-7312BAC4FC80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latin typeface="+mn-lt"/>
                </a:rPr>
                <a:t>1</a:t>
              </a:r>
              <a:endParaRPr lang="da-DK" sz="2400" b="0" dirty="0">
                <a:latin typeface="+mn-lt"/>
              </a:endParaRPr>
            </a:p>
          </p:txBody>
        </p:sp>
        <p:sp>
          <p:nvSpPr>
            <p:cNvPr id="20" name="Tekstfelt 19">
              <a:extLst>
                <a:ext uri="{FF2B5EF4-FFF2-40B4-BE49-F238E27FC236}">
                  <a16:creationId xmlns:a16="http://schemas.microsoft.com/office/drawing/2014/main" id="{4151B629-AA63-CF98-39B8-2B191A5B048A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latin typeface="+mn-lt"/>
              </a:endParaRPr>
            </a:p>
          </p:txBody>
        </p:sp>
      </p:grpSp>
      <p:grpSp>
        <p:nvGrpSpPr>
          <p:cNvPr id="21" name="Gruppe 20">
            <a:extLst>
              <a:ext uri="{FF2B5EF4-FFF2-40B4-BE49-F238E27FC236}">
                <a16:creationId xmlns:a16="http://schemas.microsoft.com/office/drawing/2014/main" id="{85F845E1-A326-2C8B-68E2-3FF9C0679555}"/>
              </a:ext>
            </a:extLst>
          </p:cNvPr>
          <p:cNvGrpSpPr/>
          <p:nvPr/>
        </p:nvGrpSpPr>
        <p:grpSpPr>
          <a:xfrm>
            <a:off x="904408" y="5785605"/>
            <a:ext cx="4935984" cy="401910"/>
            <a:chOff x="957231" y="2754134"/>
            <a:chExt cx="4935984" cy="401910"/>
          </a:xfrm>
        </p:grpSpPr>
        <p:cxnSp>
          <p:nvCxnSpPr>
            <p:cNvPr id="22" name="Lige forbindelse 21">
              <a:extLst>
                <a:ext uri="{FF2B5EF4-FFF2-40B4-BE49-F238E27FC236}">
                  <a16:creationId xmlns:a16="http://schemas.microsoft.com/office/drawing/2014/main" id="{83503CAA-F1F9-9FD9-778F-61EFAC39F1FF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kstfelt 22">
              <a:extLst>
                <a:ext uri="{FF2B5EF4-FFF2-40B4-BE49-F238E27FC236}">
                  <a16:creationId xmlns:a16="http://schemas.microsoft.com/office/drawing/2014/main" id="{09DCEAA5-52A2-513B-827F-F653AFD02DC5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6" name="Tekstfelt 25">
              <a:extLst>
                <a:ext uri="{FF2B5EF4-FFF2-40B4-BE49-F238E27FC236}">
                  <a16:creationId xmlns:a16="http://schemas.microsoft.com/office/drawing/2014/main" id="{D813B4FA-29BF-7880-181D-1781801948DD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7" name="Tekstfelt 26">
              <a:extLst>
                <a:ext uri="{FF2B5EF4-FFF2-40B4-BE49-F238E27FC236}">
                  <a16:creationId xmlns:a16="http://schemas.microsoft.com/office/drawing/2014/main" id="{2CEAC932-5C52-5FD7-6555-5D5D22E1B1DB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8" name="Tekstfelt 27">
              <a:extLst>
                <a:ext uri="{FF2B5EF4-FFF2-40B4-BE49-F238E27FC236}">
                  <a16:creationId xmlns:a16="http://schemas.microsoft.com/office/drawing/2014/main" id="{55E602B6-827F-670F-ED05-67CF78F2CA85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9" name="Tekstfelt 28">
              <a:extLst>
                <a:ext uri="{FF2B5EF4-FFF2-40B4-BE49-F238E27FC236}">
                  <a16:creationId xmlns:a16="http://schemas.microsoft.com/office/drawing/2014/main" id="{CC94F229-4373-4B65-8D68-0092D0455021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0" name="Tekstfelt 29">
              <a:extLst>
                <a:ext uri="{FF2B5EF4-FFF2-40B4-BE49-F238E27FC236}">
                  <a16:creationId xmlns:a16="http://schemas.microsoft.com/office/drawing/2014/main" id="{239059DB-EEAE-144D-BA68-8A65ACFBADA2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latin typeface="+mn-lt"/>
                </a:rPr>
                <a:t>0</a:t>
              </a:r>
              <a:endParaRPr lang="da-DK" sz="2400" b="0" dirty="0">
                <a:latin typeface="+mn-lt"/>
              </a:endParaRPr>
            </a:p>
          </p:txBody>
        </p:sp>
        <p:sp>
          <p:nvSpPr>
            <p:cNvPr id="32" name="Tekstfelt 31">
              <a:extLst>
                <a:ext uri="{FF2B5EF4-FFF2-40B4-BE49-F238E27FC236}">
                  <a16:creationId xmlns:a16="http://schemas.microsoft.com/office/drawing/2014/main" id="{07542729-7D7E-7553-EF2D-493C1759A259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>
                  <a:highlight>
                    <a:srgbClr val="FF00FF"/>
                  </a:highlight>
                </a:rPr>
                <a:t>1</a:t>
              </a:r>
              <a:endParaRPr lang="da-DK" sz="2400" b="0" dirty="0">
                <a:highlight>
                  <a:srgbClr val="FF00FF"/>
                </a:highlight>
                <a:latin typeface="+mn-lt"/>
              </a:endParaRPr>
            </a:p>
          </p:txBody>
        </p:sp>
        <p:sp>
          <p:nvSpPr>
            <p:cNvPr id="35" name="Tekstfelt 34">
              <a:extLst>
                <a:ext uri="{FF2B5EF4-FFF2-40B4-BE49-F238E27FC236}">
                  <a16:creationId xmlns:a16="http://schemas.microsoft.com/office/drawing/2014/main" id="{33F8066D-8AD5-A6F4-1D27-22AFDF12C1F7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highlight>
                    <a:srgbClr val="FFFF00"/>
                  </a:highlight>
                  <a:latin typeface="+mn-lt"/>
                </a:rPr>
                <a:t>0</a:t>
              </a:r>
              <a:endParaRPr lang="da-DK" sz="2400" b="0" dirty="0">
                <a:highlight>
                  <a:srgbClr val="FFFF00"/>
                </a:highlight>
                <a:latin typeface="+mn-lt"/>
              </a:endParaRPr>
            </a:p>
          </p:txBody>
        </p:sp>
      </p:grpSp>
      <p:cxnSp>
        <p:nvCxnSpPr>
          <p:cNvPr id="36" name="Lige pilforbindelse 35">
            <a:extLst>
              <a:ext uri="{FF2B5EF4-FFF2-40B4-BE49-F238E27FC236}">
                <a16:creationId xmlns:a16="http://schemas.microsoft.com/office/drawing/2014/main" id="{5A5C250F-1608-DFAD-98F8-001BA4FDE9AA}"/>
              </a:ext>
            </a:extLst>
          </p:cNvPr>
          <p:cNvCxnSpPr/>
          <p:nvPr/>
        </p:nvCxnSpPr>
        <p:spPr>
          <a:xfrm flipV="1">
            <a:off x="2816352" y="6030120"/>
            <a:ext cx="7235952" cy="675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pilforbindelse 36">
            <a:extLst>
              <a:ext uri="{FF2B5EF4-FFF2-40B4-BE49-F238E27FC236}">
                <a16:creationId xmlns:a16="http://schemas.microsoft.com/office/drawing/2014/main" id="{8BC4739E-CFA2-F3C8-E166-98BDE197D2F8}"/>
              </a:ext>
            </a:extLst>
          </p:cNvPr>
          <p:cNvCxnSpPr>
            <a:cxnSpLocks/>
          </p:cNvCxnSpPr>
          <p:nvPr/>
        </p:nvCxnSpPr>
        <p:spPr>
          <a:xfrm flipV="1">
            <a:off x="2816352" y="1853184"/>
            <a:ext cx="7296912" cy="4852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ktangel 40">
            <a:extLst>
              <a:ext uri="{FF2B5EF4-FFF2-40B4-BE49-F238E27FC236}">
                <a16:creationId xmlns:a16="http://schemas.microsoft.com/office/drawing/2014/main" id="{C5DA7D4B-CA89-9DCA-831E-062E7C507FE4}"/>
              </a:ext>
            </a:extLst>
          </p:cNvPr>
          <p:cNvSpPr/>
          <p:nvPr/>
        </p:nvSpPr>
        <p:spPr>
          <a:xfrm>
            <a:off x="10355012" y="179289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0x32</a:t>
            </a:r>
            <a:endParaRPr lang="da-DK" sz="2400" dirty="0" err="1"/>
          </a:p>
        </p:txBody>
      </p:sp>
      <p:sp>
        <p:nvSpPr>
          <p:cNvPr id="42" name="Rektangel 41">
            <a:extLst>
              <a:ext uri="{FF2B5EF4-FFF2-40B4-BE49-F238E27FC236}">
                <a16:creationId xmlns:a16="http://schemas.microsoft.com/office/drawing/2014/main" id="{6FA0EF3F-D51A-B1A8-950C-A60AC6063CD1}"/>
              </a:ext>
            </a:extLst>
          </p:cNvPr>
          <p:cNvSpPr/>
          <p:nvPr/>
        </p:nvSpPr>
        <p:spPr>
          <a:xfrm>
            <a:off x="8364307" y="327125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0x23</a:t>
            </a:r>
            <a:endParaRPr lang="da-DK" sz="2400" dirty="0" err="1"/>
          </a:p>
        </p:txBody>
      </p:sp>
    </p:spTree>
    <p:extLst>
      <p:ext uri="{BB962C8B-B14F-4D97-AF65-F5344CB8AC3E}">
        <p14:creationId xmlns:p14="http://schemas.microsoft.com/office/powerpoint/2010/main" val="111342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17276-4722-2D37-4CA0-344D2125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Godt</a:t>
            </a:r>
            <a:r>
              <a:rPr lang="en-150" dirty="0"/>
              <a:t> at vide </a:t>
            </a:r>
            <a:r>
              <a:rPr lang="en-150" dirty="0" err="1"/>
              <a:t>inden</a:t>
            </a:r>
            <a:r>
              <a:rPr lang="en-150" dirty="0"/>
              <a:t> vi </a:t>
            </a:r>
            <a:r>
              <a:rPr lang="en-150" dirty="0" err="1"/>
              <a:t>går</a:t>
            </a:r>
            <a:r>
              <a:rPr lang="en-150" dirty="0"/>
              <a:t> </a:t>
            </a:r>
            <a:r>
              <a:rPr lang="en-150" dirty="0" err="1"/>
              <a:t>i</a:t>
            </a:r>
            <a:r>
              <a:rPr lang="en-150" dirty="0"/>
              <a:t> gang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268110-3E6A-A152-0DFD-2A7D01812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3" y="1117485"/>
            <a:ext cx="11012488" cy="4673600"/>
          </a:xfrm>
        </p:spPr>
        <p:txBody>
          <a:bodyPr/>
          <a:lstStyle/>
          <a:p>
            <a:r>
              <a:rPr lang="en-150" dirty="0" err="1"/>
              <a:t>Hoben</a:t>
            </a:r>
            <a:r>
              <a:rPr lang="en-150" dirty="0"/>
              <a:t> </a:t>
            </a:r>
            <a:r>
              <a:rPr lang="en-150" dirty="0" err="1"/>
              <a:t>vokser</a:t>
            </a:r>
            <a:r>
              <a:rPr lang="en-150" dirty="0"/>
              <a:t> </a:t>
            </a:r>
            <a:r>
              <a:rPr lang="en-150" dirty="0" err="1"/>
              <a:t>opad</a:t>
            </a:r>
            <a:r>
              <a:rPr lang="en-150" dirty="0"/>
              <a:t> </a:t>
            </a:r>
            <a:r>
              <a:rPr lang="en-150" dirty="0" err="1"/>
              <a:t>fra</a:t>
            </a:r>
            <a:r>
              <a:rPr lang="en-150" dirty="0"/>
              <a:t> </a:t>
            </a:r>
            <a:r>
              <a:rPr lang="en-150" dirty="0" err="1"/>
              <a:t>bunden</a:t>
            </a:r>
            <a:r>
              <a:rPr lang="en-150" dirty="0"/>
              <a:t> </a:t>
            </a:r>
            <a:r>
              <a:rPr lang="en-150" dirty="0" err="1"/>
              <a:t>af</a:t>
            </a:r>
            <a:endParaRPr lang="en-150" dirty="0"/>
          </a:p>
          <a:p>
            <a:endParaRPr lang="en-15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E45BD2-0185-8082-40ED-C65326A0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0EF575E-5D9F-07C3-BDED-BA6F7D8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833894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60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97" y="1344320"/>
            <a:ext cx="6321867" cy="4979553"/>
          </a:xfrm>
          <a:prstGeom prst="rect">
            <a:avLst/>
          </a:prstGeom>
        </p:spPr>
      </p:pic>
      <p:sp>
        <p:nvSpPr>
          <p:cNvPr id="24" name="Rektangel 23">
            <a:extLst>
              <a:ext uri="{FF2B5EF4-FFF2-40B4-BE49-F238E27FC236}">
                <a16:creationId xmlns:a16="http://schemas.microsoft.com/office/drawing/2014/main" id="{0F0E2A7F-CE68-3B70-F8C0-F642B65FD67D}"/>
              </a:ext>
            </a:extLst>
          </p:cNvPr>
          <p:cNvSpPr/>
          <p:nvPr/>
        </p:nvSpPr>
        <p:spPr>
          <a:xfrm>
            <a:off x="8409922" y="591977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0141EFE-E1E6-C9A1-F822-C58BDA752250}"/>
              </a:ext>
            </a:extLst>
          </p:cNvPr>
          <p:cNvSpPr/>
          <p:nvPr/>
        </p:nvSpPr>
        <p:spPr>
          <a:xfrm>
            <a:off x="8427666" y="4761874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E6856AA3-119A-917E-F13F-4F92B75A2D72}"/>
              </a:ext>
            </a:extLst>
          </p:cNvPr>
          <p:cNvSpPr/>
          <p:nvPr/>
        </p:nvSpPr>
        <p:spPr>
          <a:xfrm>
            <a:off x="8396749" y="4448321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0x22</a:t>
            </a:r>
            <a:endParaRPr lang="da-DK" sz="2400" dirty="0" err="1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07C8CA5E-C28E-3DD5-3A9A-30ADED3ECE22}"/>
              </a:ext>
            </a:extLst>
          </p:cNvPr>
          <p:cNvSpPr/>
          <p:nvPr/>
        </p:nvSpPr>
        <p:spPr>
          <a:xfrm>
            <a:off x="8361459" y="179289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0x22</a:t>
            </a:r>
            <a:endParaRPr lang="da-DK" sz="2400" dirty="0" err="1"/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C9C43D3B-2198-B660-DA32-61AD8D5D014D}"/>
              </a:ext>
            </a:extLst>
          </p:cNvPr>
          <p:cNvSpPr txBox="1"/>
          <p:nvPr/>
        </p:nvSpPr>
        <p:spPr>
          <a:xfrm>
            <a:off x="536304" y="1415503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150" sz="1600" dirty="0" err="1"/>
              <a:t>Hvad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der </a:t>
            </a:r>
            <a:r>
              <a:rPr lang="en-150" sz="1600" dirty="0" err="1"/>
              <a:t>stå</a:t>
            </a:r>
            <a:r>
              <a:rPr lang="en-150" sz="1600" dirty="0"/>
              <a:t> her? 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FB573B7-4225-0249-F5B6-318FC454A861}"/>
              </a:ext>
            </a:extLst>
          </p:cNvPr>
          <p:cNvSpPr/>
          <p:nvPr/>
        </p:nvSpPr>
        <p:spPr>
          <a:xfrm>
            <a:off x="10378155" y="5894523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0x32</a:t>
            </a:r>
            <a:endParaRPr lang="da-DK" sz="2400" dirty="0" err="1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F6FFDDD-660C-E6B6-F2C4-78AF9ACCE331}"/>
              </a:ext>
            </a:extLst>
          </p:cNvPr>
          <p:cNvSpPr/>
          <p:nvPr/>
        </p:nvSpPr>
        <p:spPr>
          <a:xfrm>
            <a:off x="8361457" y="2902761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0x12</a:t>
            </a:r>
            <a:endParaRPr lang="da-DK" sz="2400" dirty="0" err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Håndskrift 7">
                <a:extLst>
                  <a:ext uri="{FF2B5EF4-FFF2-40B4-BE49-F238E27FC236}">
                    <a16:creationId xmlns:a16="http://schemas.microsoft.com/office/drawing/2014/main" id="{ADF1D8DE-D6CB-E505-B86A-09FAB72FDAEF}"/>
                  </a:ext>
                </a:extLst>
              </p14:cNvPr>
              <p14:cNvContentPartPr/>
              <p14:nvPr/>
            </p14:nvContentPartPr>
            <p14:xfrm>
              <a:off x="8339064" y="5943000"/>
              <a:ext cx="696960" cy="87120"/>
            </p14:xfrm>
          </p:contentPart>
        </mc:Choice>
        <mc:Fallback xmlns="">
          <p:pic>
            <p:nvPicPr>
              <p:cNvPr id="8" name="Håndskrift 7">
                <a:extLst>
                  <a:ext uri="{FF2B5EF4-FFF2-40B4-BE49-F238E27FC236}">
                    <a16:creationId xmlns:a16="http://schemas.microsoft.com/office/drawing/2014/main" id="{ADF1D8DE-D6CB-E505-B86A-09FAB72FDA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85424" y="5835000"/>
                <a:ext cx="80460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2A24CB35-C122-9CBA-C1F6-0E79B1C3E0ED}"/>
                  </a:ext>
                </a:extLst>
              </p14:cNvPr>
              <p14:cNvContentPartPr/>
              <p14:nvPr/>
            </p14:nvContentPartPr>
            <p14:xfrm>
              <a:off x="8333304" y="4785240"/>
              <a:ext cx="710640" cy="167400"/>
            </p14:xfrm>
          </p:contentPart>
        </mc:Choice>
        <mc:Fallback xmlns=""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2A24CB35-C122-9CBA-C1F6-0E79B1C3E0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79304" y="4677240"/>
                <a:ext cx="818280" cy="3830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Rektangel 40">
            <a:extLst>
              <a:ext uri="{FF2B5EF4-FFF2-40B4-BE49-F238E27FC236}">
                <a16:creationId xmlns:a16="http://schemas.microsoft.com/office/drawing/2014/main" id="{C5DA7D4B-CA89-9DCA-831E-062E7C507FE4}"/>
              </a:ext>
            </a:extLst>
          </p:cNvPr>
          <p:cNvSpPr/>
          <p:nvPr/>
        </p:nvSpPr>
        <p:spPr>
          <a:xfrm>
            <a:off x="10355012" y="179289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0x32</a:t>
            </a:r>
            <a:endParaRPr lang="da-DK" sz="2400" dirty="0" err="1"/>
          </a:p>
        </p:txBody>
      </p:sp>
      <p:cxnSp>
        <p:nvCxnSpPr>
          <p:cNvPr id="38" name="Lige pilforbindelse 37">
            <a:extLst>
              <a:ext uri="{FF2B5EF4-FFF2-40B4-BE49-F238E27FC236}">
                <a16:creationId xmlns:a16="http://schemas.microsoft.com/office/drawing/2014/main" id="{BF924033-FF2E-2744-AECA-DB4CA86DB650}"/>
              </a:ext>
            </a:extLst>
          </p:cNvPr>
          <p:cNvCxnSpPr>
            <a:cxnSpLocks/>
          </p:cNvCxnSpPr>
          <p:nvPr/>
        </p:nvCxnSpPr>
        <p:spPr>
          <a:xfrm>
            <a:off x="2694432" y="1542288"/>
            <a:ext cx="7516368" cy="14508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Lige pilforbindelse 39">
            <a:extLst>
              <a:ext uri="{FF2B5EF4-FFF2-40B4-BE49-F238E27FC236}">
                <a16:creationId xmlns:a16="http://schemas.microsoft.com/office/drawing/2014/main" id="{CA99BCE2-6FA1-8476-C7AF-173F942FDD49}"/>
              </a:ext>
            </a:extLst>
          </p:cNvPr>
          <p:cNvCxnSpPr>
            <a:cxnSpLocks/>
          </p:cNvCxnSpPr>
          <p:nvPr/>
        </p:nvCxnSpPr>
        <p:spPr>
          <a:xfrm>
            <a:off x="2694432" y="1542288"/>
            <a:ext cx="7516368" cy="1886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Lige pilforbindelse 43">
            <a:extLst>
              <a:ext uri="{FF2B5EF4-FFF2-40B4-BE49-F238E27FC236}">
                <a16:creationId xmlns:a16="http://schemas.microsoft.com/office/drawing/2014/main" id="{F3EC58A7-E634-852C-3CE7-68958DC049D0}"/>
              </a:ext>
            </a:extLst>
          </p:cNvPr>
          <p:cNvCxnSpPr>
            <a:cxnSpLocks/>
          </p:cNvCxnSpPr>
          <p:nvPr/>
        </p:nvCxnSpPr>
        <p:spPr>
          <a:xfrm>
            <a:off x="2694432" y="1542288"/>
            <a:ext cx="7449312" cy="2999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Lige pilforbindelse 46">
            <a:extLst>
              <a:ext uri="{FF2B5EF4-FFF2-40B4-BE49-F238E27FC236}">
                <a16:creationId xmlns:a16="http://schemas.microsoft.com/office/drawing/2014/main" id="{B993B3AF-EFDC-41FB-4C19-AC5A95A2B5D0}"/>
              </a:ext>
            </a:extLst>
          </p:cNvPr>
          <p:cNvCxnSpPr>
            <a:cxnSpLocks/>
          </p:cNvCxnSpPr>
          <p:nvPr/>
        </p:nvCxnSpPr>
        <p:spPr>
          <a:xfrm>
            <a:off x="2737104" y="1542288"/>
            <a:ext cx="7363968" cy="33284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9748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40D05-A54C-96AA-5233-E0924D4A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Ordinær</a:t>
            </a:r>
            <a:r>
              <a:rPr lang="en-150" dirty="0"/>
              <a:t> </a:t>
            </a:r>
            <a:r>
              <a:rPr lang="en-150" dirty="0" err="1"/>
              <a:t>eksamen</a:t>
            </a:r>
            <a:r>
              <a:rPr lang="en-150" dirty="0"/>
              <a:t> 2021-2022</a:t>
            </a:r>
            <a:br>
              <a:rPr lang="en-150" dirty="0"/>
            </a:br>
            <a:br>
              <a:rPr lang="en-150" dirty="0"/>
            </a:b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50639D-1597-A12F-6EC8-313562A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78448-2701-AD12-A1A6-24FAB67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61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232E926-C822-44A5-0772-9A00330A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97" y="1344320"/>
            <a:ext cx="6321867" cy="4979553"/>
          </a:xfrm>
          <a:prstGeom prst="rect">
            <a:avLst/>
          </a:prstGeom>
        </p:spPr>
      </p:pic>
      <p:sp>
        <p:nvSpPr>
          <p:cNvPr id="24" name="Rektangel 23">
            <a:extLst>
              <a:ext uri="{FF2B5EF4-FFF2-40B4-BE49-F238E27FC236}">
                <a16:creationId xmlns:a16="http://schemas.microsoft.com/office/drawing/2014/main" id="{0F0E2A7F-CE68-3B70-F8C0-F642B65FD67D}"/>
              </a:ext>
            </a:extLst>
          </p:cNvPr>
          <p:cNvSpPr/>
          <p:nvPr/>
        </p:nvSpPr>
        <p:spPr>
          <a:xfrm>
            <a:off x="8409922" y="591977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0141EFE-E1E6-C9A1-F822-C58BDA752250}"/>
              </a:ext>
            </a:extLst>
          </p:cNvPr>
          <p:cNvSpPr/>
          <p:nvPr/>
        </p:nvSpPr>
        <p:spPr>
          <a:xfrm>
            <a:off x="8427666" y="4761874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E6856AA3-119A-917E-F13F-4F92B75A2D72}"/>
              </a:ext>
            </a:extLst>
          </p:cNvPr>
          <p:cNvSpPr/>
          <p:nvPr/>
        </p:nvSpPr>
        <p:spPr>
          <a:xfrm>
            <a:off x="8396749" y="4448321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0x22</a:t>
            </a:r>
            <a:endParaRPr lang="da-DK" sz="2400" dirty="0" err="1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07C8CA5E-C28E-3DD5-3A9A-30ADED3ECE22}"/>
              </a:ext>
            </a:extLst>
          </p:cNvPr>
          <p:cNvSpPr/>
          <p:nvPr/>
        </p:nvSpPr>
        <p:spPr>
          <a:xfrm>
            <a:off x="8361459" y="179289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0x22</a:t>
            </a:r>
            <a:endParaRPr lang="da-DK" sz="2400" dirty="0" err="1"/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C9C43D3B-2198-B660-DA32-61AD8D5D014D}"/>
              </a:ext>
            </a:extLst>
          </p:cNvPr>
          <p:cNvSpPr txBox="1"/>
          <p:nvPr/>
        </p:nvSpPr>
        <p:spPr>
          <a:xfrm>
            <a:off x="536304" y="1415503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150" sz="1600" dirty="0" err="1"/>
              <a:t>Hvad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der </a:t>
            </a:r>
            <a:r>
              <a:rPr lang="en-150" sz="1600" dirty="0" err="1"/>
              <a:t>stå</a:t>
            </a:r>
            <a:r>
              <a:rPr lang="en-150" sz="1600" dirty="0"/>
              <a:t> her?</a:t>
            </a:r>
            <a:br>
              <a:rPr lang="en-150" sz="1600" dirty="0"/>
            </a:br>
            <a:br>
              <a:rPr lang="en-150" sz="1600" dirty="0"/>
            </a:br>
            <a:br>
              <a:rPr lang="en-150" sz="1600" dirty="0"/>
            </a:br>
            <a:br>
              <a:rPr lang="en-150" sz="1600" dirty="0"/>
            </a:br>
            <a:r>
              <a:rPr lang="en-150" sz="1600" dirty="0"/>
              <a:t>Det </a:t>
            </a:r>
            <a:r>
              <a:rPr lang="en-150" sz="1600" dirty="0" err="1"/>
              <a:t>samme</a:t>
            </a:r>
            <a:r>
              <a:rPr lang="en-150" sz="1600" dirty="0"/>
              <a:t> </a:t>
            </a:r>
            <a:r>
              <a:rPr lang="en-150" sz="1600" dirty="0" err="1"/>
              <a:t>som</a:t>
            </a:r>
            <a:r>
              <a:rPr lang="en-150" sz="1600" dirty="0"/>
              <a:t> </a:t>
            </a:r>
            <a:r>
              <a:rPr lang="en-150" sz="1600" dirty="0" err="1"/>
              <a:t>før</a:t>
            </a:r>
            <a:r>
              <a:rPr lang="en-150" sz="1600" dirty="0"/>
              <a:t>! 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FB573B7-4225-0249-F5B6-318FC454A861}"/>
              </a:ext>
            </a:extLst>
          </p:cNvPr>
          <p:cNvSpPr/>
          <p:nvPr/>
        </p:nvSpPr>
        <p:spPr>
          <a:xfrm>
            <a:off x="10378155" y="5894523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0x32</a:t>
            </a:r>
            <a:endParaRPr lang="da-DK" sz="2400" dirty="0" err="1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F6FFDDD-660C-E6B6-F2C4-78AF9ACCE331}"/>
              </a:ext>
            </a:extLst>
          </p:cNvPr>
          <p:cNvSpPr/>
          <p:nvPr/>
        </p:nvSpPr>
        <p:spPr>
          <a:xfrm>
            <a:off x="8361457" y="2902761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0x12</a:t>
            </a:r>
            <a:endParaRPr lang="da-DK" sz="2400" dirty="0" err="1"/>
          </a:p>
        </p:txBody>
      </p:sp>
      <p:sp>
        <p:nvSpPr>
          <p:cNvPr id="41" name="Rektangel 40">
            <a:extLst>
              <a:ext uri="{FF2B5EF4-FFF2-40B4-BE49-F238E27FC236}">
                <a16:creationId xmlns:a16="http://schemas.microsoft.com/office/drawing/2014/main" id="{C5DA7D4B-CA89-9DCA-831E-062E7C507FE4}"/>
              </a:ext>
            </a:extLst>
          </p:cNvPr>
          <p:cNvSpPr/>
          <p:nvPr/>
        </p:nvSpPr>
        <p:spPr>
          <a:xfrm>
            <a:off x="10355012" y="179289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0x32</a:t>
            </a:r>
            <a:endParaRPr lang="da-DK" sz="2400" dirty="0" err="1"/>
          </a:p>
        </p:txBody>
      </p:sp>
      <p:cxnSp>
        <p:nvCxnSpPr>
          <p:cNvPr id="38" name="Lige pilforbindelse 37">
            <a:extLst>
              <a:ext uri="{FF2B5EF4-FFF2-40B4-BE49-F238E27FC236}">
                <a16:creationId xmlns:a16="http://schemas.microsoft.com/office/drawing/2014/main" id="{BF924033-FF2E-2744-AECA-DB4CA86DB650}"/>
              </a:ext>
            </a:extLst>
          </p:cNvPr>
          <p:cNvCxnSpPr>
            <a:cxnSpLocks/>
          </p:cNvCxnSpPr>
          <p:nvPr/>
        </p:nvCxnSpPr>
        <p:spPr>
          <a:xfrm>
            <a:off x="2694432" y="1542288"/>
            <a:ext cx="7516368" cy="14508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Lige pilforbindelse 39">
            <a:extLst>
              <a:ext uri="{FF2B5EF4-FFF2-40B4-BE49-F238E27FC236}">
                <a16:creationId xmlns:a16="http://schemas.microsoft.com/office/drawing/2014/main" id="{CA99BCE2-6FA1-8476-C7AF-173F942FDD49}"/>
              </a:ext>
            </a:extLst>
          </p:cNvPr>
          <p:cNvCxnSpPr>
            <a:cxnSpLocks/>
          </p:cNvCxnSpPr>
          <p:nvPr/>
        </p:nvCxnSpPr>
        <p:spPr>
          <a:xfrm>
            <a:off x="2694432" y="1542288"/>
            <a:ext cx="7516368" cy="1886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Lige pilforbindelse 43">
            <a:extLst>
              <a:ext uri="{FF2B5EF4-FFF2-40B4-BE49-F238E27FC236}">
                <a16:creationId xmlns:a16="http://schemas.microsoft.com/office/drawing/2014/main" id="{F3EC58A7-E634-852C-3CE7-68958DC049D0}"/>
              </a:ext>
            </a:extLst>
          </p:cNvPr>
          <p:cNvCxnSpPr>
            <a:cxnSpLocks/>
          </p:cNvCxnSpPr>
          <p:nvPr/>
        </p:nvCxnSpPr>
        <p:spPr>
          <a:xfrm>
            <a:off x="2694432" y="1542288"/>
            <a:ext cx="7449312" cy="2999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Lige pilforbindelse 46">
            <a:extLst>
              <a:ext uri="{FF2B5EF4-FFF2-40B4-BE49-F238E27FC236}">
                <a16:creationId xmlns:a16="http://schemas.microsoft.com/office/drawing/2014/main" id="{B993B3AF-EFDC-41FB-4C19-AC5A95A2B5D0}"/>
              </a:ext>
            </a:extLst>
          </p:cNvPr>
          <p:cNvCxnSpPr>
            <a:cxnSpLocks/>
          </p:cNvCxnSpPr>
          <p:nvPr/>
        </p:nvCxnSpPr>
        <p:spPr>
          <a:xfrm>
            <a:off x="2737104" y="1542288"/>
            <a:ext cx="7363968" cy="33284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ktangel 9">
            <a:extLst>
              <a:ext uri="{FF2B5EF4-FFF2-40B4-BE49-F238E27FC236}">
                <a16:creationId xmlns:a16="http://schemas.microsoft.com/office/drawing/2014/main" id="{0D544F57-96F4-AB17-9083-330E1E3278DB}"/>
              </a:ext>
            </a:extLst>
          </p:cNvPr>
          <p:cNvSpPr/>
          <p:nvPr/>
        </p:nvSpPr>
        <p:spPr>
          <a:xfrm>
            <a:off x="10378155" y="4793477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7A5DC2DE-F9B4-B768-161E-910541C493A3}"/>
              </a:ext>
            </a:extLst>
          </p:cNvPr>
          <p:cNvSpPr/>
          <p:nvPr/>
        </p:nvSpPr>
        <p:spPr>
          <a:xfrm>
            <a:off x="10367306" y="4448321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0x22</a:t>
            </a:r>
            <a:endParaRPr lang="da-DK" sz="2400" dirty="0" err="1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F3020402-B0D1-CEA5-9D05-B8F74ABC0800}"/>
              </a:ext>
            </a:extLst>
          </p:cNvPr>
          <p:cNvSpPr/>
          <p:nvPr/>
        </p:nvSpPr>
        <p:spPr>
          <a:xfrm>
            <a:off x="10378154" y="2902761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0x12</a:t>
            </a:r>
            <a:endParaRPr lang="da-DK" sz="2400" dirty="0" err="1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08F63449-2D2D-AF42-19EA-848443534311}"/>
              </a:ext>
            </a:extLst>
          </p:cNvPr>
          <p:cNvSpPr/>
          <p:nvPr/>
        </p:nvSpPr>
        <p:spPr>
          <a:xfrm>
            <a:off x="8361457" y="3279743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0x23</a:t>
            </a:r>
            <a:endParaRPr lang="da-DK" sz="2400" dirty="0" err="1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F10DCF46-A8D5-B30D-B161-413BBB373E04}"/>
              </a:ext>
            </a:extLst>
          </p:cNvPr>
          <p:cNvSpPr/>
          <p:nvPr/>
        </p:nvSpPr>
        <p:spPr>
          <a:xfrm>
            <a:off x="10367305" y="3300629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0x23</a:t>
            </a:r>
            <a:endParaRPr lang="da-DK" sz="2400" dirty="0" err="1"/>
          </a:p>
        </p:txBody>
      </p:sp>
    </p:spTree>
    <p:extLst>
      <p:ext uri="{BB962C8B-B14F-4D97-AF65-F5344CB8AC3E}">
        <p14:creationId xmlns:p14="http://schemas.microsoft.com/office/powerpoint/2010/main" val="27307008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E31FAA-6F36-9100-8ACB-51A349DB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2175-E74F-4ED4-A255-B10B097BF29E}" type="datetime1">
              <a:rPr lang="da-DK" smtClean="0"/>
              <a:pPr/>
              <a:t>11-01-2023</a:t>
            </a:fld>
            <a:endParaRPr lang="da-DK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7C490C-7CAF-5B7A-777E-3DFE004E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tabLst/>
            </a:pPr>
            <a:r>
              <a:rPr lang="da-DK" sz="9600" b="1" spc="60" baseline="0" dirty="0">
                <a:solidFill>
                  <a:schemeClr val="bg1"/>
                </a:solidFill>
                <a:latin typeface="Microsoft New Tai Lue"/>
              </a:rPr>
              <a:t>Spørgsmål</a:t>
            </a:r>
            <a:r>
              <a:rPr lang="da-DK" sz="9600" spc="60" baseline="0" dirty="0">
                <a:solidFill>
                  <a:schemeClr val="bg1"/>
                </a:solidFill>
                <a:latin typeface="Microsoft New Tai Lue"/>
              </a:rPr>
              <a:t>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3AE76-1745-AB53-5911-086EB4A0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pPr/>
              <a:t>62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749248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63</a:t>
            </a:fld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A1D3F2F5-1D61-EA15-6822-42EF5A171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097" y="1196063"/>
            <a:ext cx="5751806" cy="495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699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64</a:t>
            </a:fld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A1D3F2F5-1D61-EA15-6822-42EF5A171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097" y="1196063"/>
            <a:ext cx="5751806" cy="4958453"/>
          </a:xfrm>
          <a:prstGeom prst="rect">
            <a:avLst/>
          </a:prstGeom>
        </p:spPr>
      </p:pic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2897B205-CE27-EF06-E154-09367189E38C}"/>
              </a:ext>
            </a:extLst>
          </p:cNvPr>
          <p:cNvCxnSpPr>
            <a:cxnSpLocks/>
          </p:cNvCxnSpPr>
          <p:nvPr/>
        </p:nvCxnSpPr>
        <p:spPr>
          <a:xfrm>
            <a:off x="5746618" y="1757041"/>
            <a:ext cx="9063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332FD144-2840-40F3-A1E6-8F33770AA064}"/>
              </a:ext>
            </a:extLst>
          </p:cNvPr>
          <p:cNvCxnSpPr>
            <a:cxnSpLocks/>
          </p:cNvCxnSpPr>
          <p:nvPr/>
        </p:nvCxnSpPr>
        <p:spPr>
          <a:xfrm>
            <a:off x="6939939" y="1757041"/>
            <a:ext cx="10768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97E034FD-0A32-92C9-A714-D3BBFFCD431E}"/>
              </a:ext>
            </a:extLst>
          </p:cNvPr>
          <p:cNvCxnSpPr>
            <a:cxnSpLocks/>
          </p:cNvCxnSpPr>
          <p:nvPr/>
        </p:nvCxnSpPr>
        <p:spPr>
          <a:xfrm>
            <a:off x="7975109" y="1909441"/>
            <a:ext cx="5075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5C9F7A98-7E53-BE3E-C1B8-127367EB17C4}"/>
              </a:ext>
            </a:extLst>
          </p:cNvPr>
          <p:cNvCxnSpPr>
            <a:cxnSpLocks/>
          </p:cNvCxnSpPr>
          <p:nvPr/>
        </p:nvCxnSpPr>
        <p:spPr>
          <a:xfrm>
            <a:off x="3397358" y="2047464"/>
            <a:ext cx="6685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14B28D89-1D44-CF11-F5AF-E99FE6DB7DDB}"/>
              </a:ext>
            </a:extLst>
          </p:cNvPr>
          <p:cNvCxnSpPr>
            <a:cxnSpLocks/>
          </p:cNvCxnSpPr>
          <p:nvPr/>
        </p:nvCxnSpPr>
        <p:spPr>
          <a:xfrm>
            <a:off x="5640226" y="4060294"/>
            <a:ext cx="2152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711CDF02-D3B9-BB76-C644-A1B2B83B1702}"/>
              </a:ext>
            </a:extLst>
          </p:cNvPr>
          <p:cNvCxnSpPr>
            <a:cxnSpLocks/>
          </p:cNvCxnSpPr>
          <p:nvPr/>
        </p:nvCxnSpPr>
        <p:spPr>
          <a:xfrm>
            <a:off x="4389396" y="5558415"/>
            <a:ext cx="8784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3181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65</a:t>
            </a:fld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A1D3F2F5-1D61-EA15-6822-42EF5A171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097" y="1196063"/>
            <a:ext cx="5751806" cy="4958453"/>
          </a:xfrm>
          <a:prstGeom prst="rect">
            <a:avLst/>
          </a:prstGeom>
        </p:spPr>
      </p:pic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2897B205-CE27-EF06-E154-09367189E38C}"/>
              </a:ext>
            </a:extLst>
          </p:cNvPr>
          <p:cNvCxnSpPr>
            <a:cxnSpLocks/>
          </p:cNvCxnSpPr>
          <p:nvPr/>
        </p:nvCxnSpPr>
        <p:spPr>
          <a:xfrm>
            <a:off x="5746618" y="1757041"/>
            <a:ext cx="9063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332FD144-2840-40F3-A1E6-8F33770AA064}"/>
              </a:ext>
            </a:extLst>
          </p:cNvPr>
          <p:cNvCxnSpPr>
            <a:cxnSpLocks/>
          </p:cNvCxnSpPr>
          <p:nvPr/>
        </p:nvCxnSpPr>
        <p:spPr>
          <a:xfrm>
            <a:off x="6939939" y="1757041"/>
            <a:ext cx="10768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97E034FD-0A32-92C9-A714-D3BBFFCD431E}"/>
              </a:ext>
            </a:extLst>
          </p:cNvPr>
          <p:cNvCxnSpPr>
            <a:cxnSpLocks/>
          </p:cNvCxnSpPr>
          <p:nvPr/>
        </p:nvCxnSpPr>
        <p:spPr>
          <a:xfrm>
            <a:off x="7975109" y="1909441"/>
            <a:ext cx="5075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5C9F7A98-7E53-BE3E-C1B8-127367EB17C4}"/>
              </a:ext>
            </a:extLst>
          </p:cNvPr>
          <p:cNvCxnSpPr>
            <a:cxnSpLocks/>
          </p:cNvCxnSpPr>
          <p:nvPr/>
        </p:nvCxnSpPr>
        <p:spPr>
          <a:xfrm>
            <a:off x="3397358" y="2047464"/>
            <a:ext cx="6685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14B28D89-1D44-CF11-F5AF-E99FE6DB7DDB}"/>
              </a:ext>
            </a:extLst>
          </p:cNvPr>
          <p:cNvCxnSpPr>
            <a:cxnSpLocks/>
          </p:cNvCxnSpPr>
          <p:nvPr/>
        </p:nvCxnSpPr>
        <p:spPr>
          <a:xfrm>
            <a:off x="5640226" y="4060294"/>
            <a:ext cx="2152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711CDF02-D3B9-BB76-C644-A1B2B83B1702}"/>
              </a:ext>
            </a:extLst>
          </p:cNvPr>
          <p:cNvCxnSpPr>
            <a:cxnSpLocks/>
          </p:cNvCxnSpPr>
          <p:nvPr/>
        </p:nvCxnSpPr>
        <p:spPr>
          <a:xfrm>
            <a:off x="4389396" y="5558415"/>
            <a:ext cx="8784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felt 4">
            <a:extLst>
              <a:ext uri="{FF2B5EF4-FFF2-40B4-BE49-F238E27FC236}">
                <a16:creationId xmlns:a16="http://schemas.microsoft.com/office/drawing/2014/main" id="{440CCAA3-D282-198A-A4AC-D59A8EE2FC34}"/>
              </a:ext>
            </a:extLst>
          </p:cNvPr>
          <p:cNvSpPr txBox="1"/>
          <p:nvPr/>
        </p:nvSpPr>
        <p:spPr>
          <a:xfrm>
            <a:off x="677596" y="2465827"/>
            <a:ext cx="2207648" cy="1846659"/>
          </a:xfrm>
          <a:prstGeom prst="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1200" b="1" dirty="0">
                <a:solidFill>
                  <a:schemeClr val="tx1"/>
                </a:solidFill>
                <a:latin typeface="+mn-lt"/>
              </a:rPr>
              <a:t>Det </a:t>
            </a:r>
            <a:r>
              <a:rPr lang="en-150" sz="1200" b="1" dirty="0" err="1">
                <a:solidFill>
                  <a:schemeClr val="tx1"/>
                </a:solidFill>
                <a:latin typeface="+mn-lt"/>
              </a:rPr>
              <a:t>tager</a:t>
            </a:r>
            <a:r>
              <a:rPr lang="en-150" sz="12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200" b="1" dirty="0" err="1">
                <a:solidFill>
                  <a:schemeClr val="tx1"/>
                </a:solidFill>
                <a:latin typeface="+mn-lt"/>
              </a:rPr>
              <a:t>jeg</a:t>
            </a:r>
            <a:r>
              <a:rPr lang="en-150" sz="1200" b="1" dirty="0">
                <a:solidFill>
                  <a:schemeClr val="tx1"/>
                </a:solidFill>
                <a:latin typeface="+mn-lt"/>
              </a:rPr>
              <a:t> med </a:t>
            </a:r>
            <a:r>
              <a:rPr lang="en-150" sz="1200" b="1" dirty="0" err="1">
                <a:solidFill>
                  <a:schemeClr val="tx1"/>
                </a:solidFill>
                <a:latin typeface="+mn-lt"/>
              </a:rPr>
              <a:t>videre</a:t>
            </a:r>
            <a:r>
              <a:rPr lang="en-150" sz="1200" b="1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sz="1200" b="0" dirty="0">
                <a:solidFill>
                  <a:schemeClr val="tx1"/>
                </a:solidFill>
                <a:latin typeface="+mn-lt"/>
              </a:rPr>
              <a:t>I</a:t>
            </a:r>
            <a:r>
              <a:rPr lang="en-150" sz="1200" b="0" dirty="0" err="1">
                <a:solidFill>
                  <a:schemeClr val="tx1"/>
                </a:solidFill>
                <a:latin typeface="+mn-lt"/>
              </a:rPr>
              <a:t>mplicit</a:t>
            </a:r>
            <a:r>
              <a:rPr lang="en-150" sz="1200" b="0" dirty="0">
                <a:solidFill>
                  <a:schemeClr val="tx1"/>
                </a:solidFill>
                <a:latin typeface="+mn-lt"/>
              </a:rPr>
              <a:t> free list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sz="1200" dirty="0"/>
              <a:t>I</a:t>
            </a:r>
            <a:r>
              <a:rPr lang="en-150" sz="1200" dirty="0" err="1"/>
              <a:t>mmediate</a:t>
            </a:r>
            <a:r>
              <a:rPr lang="en-150" sz="1200" dirty="0"/>
              <a:t> coalescing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150" sz="1200" b="0" dirty="0">
                <a:solidFill>
                  <a:schemeClr val="tx1"/>
                </a:solidFill>
                <a:latin typeface="+mn-lt"/>
              </a:rPr>
              <a:t>32 bit word pr. </a:t>
            </a:r>
            <a:r>
              <a:rPr lang="en-150" sz="1200" b="0" dirty="0" err="1">
                <a:solidFill>
                  <a:schemeClr val="tx1"/>
                </a:solidFill>
                <a:latin typeface="+mn-lt"/>
              </a:rPr>
              <a:t>række</a:t>
            </a:r>
            <a:r>
              <a:rPr lang="en-150" sz="12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200" b="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 4 bytes pr </a:t>
            </a:r>
            <a:r>
              <a:rPr lang="en-150" sz="1200" b="0" dirty="0" err="1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række</a:t>
            </a:r>
            <a:endParaRPr lang="en-150" sz="1200" b="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150" sz="1200" dirty="0"/>
              <a:t>free(0x001b010)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200" b="0" dirty="0">
              <a:solidFill>
                <a:schemeClr val="tx1"/>
              </a:solidFill>
              <a:latin typeface="+mn-lt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sz="1200" dirty="0"/>
              <a:t>B</a:t>
            </a:r>
            <a:r>
              <a:rPr lang="en-150" sz="1200" dirty="0"/>
              <a:t>it 0: </a:t>
            </a:r>
            <a:r>
              <a:rPr lang="en-150" sz="1200" dirty="0" err="1"/>
              <a:t>nuværende</a:t>
            </a:r>
            <a:r>
              <a:rPr lang="en-150" sz="1200" dirty="0"/>
              <a:t> </a:t>
            </a:r>
            <a:r>
              <a:rPr lang="en-150" sz="1200" dirty="0" err="1"/>
              <a:t>blok</a:t>
            </a:r>
            <a:endParaRPr lang="en-150" sz="12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sz="1200" b="0" dirty="0">
                <a:solidFill>
                  <a:schemeClr val="tx1"/>
                </a:solidFill>
                <a:latin typeface="+mn-lt"/>
              </a:rPr>
              <a:t>B</a:t>
            </a:r>
            <a:r>
              <a:rPr lang="en-150" sz="1200" b="0" dirty="0">
                <a:solidFill>
                  <a:schemeClr val="tx1"/>
                </a:solidFill>
                <a:latin typeface="+mn-lt"/>
              </a:rPr>
              <a:t>it 1: </a:t>
            </a:r>
            <a:r>
              <a:rPr lang="en-150" sz="1200" b="0" dirty="0" err="1">
                <a:solidFill>
                  <a:schemeClr val="tx1"/>
                </a:solidFill>
                <a:latin typeface="+mn-lt"/>
              </a:rPr>
              <a:t>f</a:t>
            </a:r>
            <a:r>
              <a:rPr lang="en-150" sz="1200" dirty="0" err="1"/>
              <a:t>orrige</a:t>
            </a:r>
            <a:r>
              <a:rPr lang="en-150" sz="1200" dirty="0"/>
              <a:t> </a:t>
            </a:r>
            <a:r>
              <a:rPr lang="en-150" sz="1200" dirty="0" err="1"/>
              <a:t>blok</a:t>
            </a:r>
            <a:endParaRPr lang="en-150" sz="12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150" sz="1200" b="0" dirty="0">
                <a:solidFill>
                  <a:schemeClr val="tx1"/>
                </a:solidFill>
                <a:latin typeface="+mn-lt"/>
              </a:rPr>
              <a:t>Bit 2: </a:t>
            </a:r>
            <a:r>
              <a:rPr lang="en-150" sz="1200" b="0" dirty="0" err="1">
                <a:solidFill>
                  <a:schemeClr val="tx1"/>
                </a:solidFill>
                <a:latin typeface="+mn-lt"/>
              </a:rPr>
              <a:t>altid</a:t>
            </a:r>
            <a:r>
              <a:rPr lang="en-150" sz="1200" b="0" dirty="0">
                <a:solidFill>
                  <a:schemeClr val="tx1"/>
                </a:solidFill>
                <a:latin typeface="+mn-lt"/>
              </a:rPr>
              <a:t> 0</a:t>
            </a:r>
            <a:endParaRPr lang="da-DK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81646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F2817-536D-A802-CAA7-401E17EE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4" y="2369615"/>
            <a:ext cx="11012486" cy="864858"/>
          </a:xfrm>
        </p:spPr>
        <p:txBody>
          <a:bodyPr/>
          <a:lstStyle/>
          <a:p>
            <a:r>
              <a:rPr lang="en-150" b="1" u="sng" dirty="0" err="1">
                <a:solidFill>
                  <a:schemeClr val="tx1"/>
                </a:solidFill>
              </a:rPr>
              <a:t>Fejl</a:t>
            </a:r>
            <a:r>
              <a:rPr lang="en-150" dirty="0">
                <a:solidFill>
                  <a:schemeClr val="tx1"/>
                </a:solidFill>
              </a:rPr>
              <a:t> </a:t>
            </a:r>
            <a:r>
              <a:rPr lang="en-150" dirty="0" err="1">
                <a:solidFill>
                  <a:schemeClr val="tx1"/>
                </a:solidFill>
              </a:rPr>
              <a:t>i</a:t>
            </a:r>
            <a:r>
              <a:rPr lang="en-150" dirty="0">
                <a:solidFill>
                  <a:schemeClr val="tx1"/>
                </a:solidFill>
              </a:rPr>
              <a:t> </a:t>
            </a:r>
            <a:r>
              <a:rPr lang="en-150" dirty="0" err="1">
                <a:solidFill>
                  <a:schemeClr val="tx1"/>
                </a:solidFill>
              </a:rPr>
              <a:t>opgaven</a:t>
            </a:r>
            <a:r>
              <a:rPr lang="en-150" dirty="0">
                <a:solidFill>
                  <a:schemeClr val="tx1"/>
                </a:solidFill>
              </a:rPr>
              <a:t> </a:t>
            </a:r>
            <a:r>
              <a:rPr lang="en-150" dirty="0" err="1">
                <a:solidFill>
                  <a:schemeClr val="tx1"/>
                </a:solidFill>
              </a:rPr>
              <a:t>til</a:t>
            </a:r>
            <a:r>
              <a:rPr lang="en-150" dirty="0">
                <a:solidFill>
                  <a:schemeClr val="tx1"/>
                </a:solidFill>
              </a:rPr>
              <a:t> </a:t>
            </a:r>
            <a:r>
              <a:rPr lang="en-150" dirty="0" err="1">
                <a:solidFill>
                  <a:schemeClr val="tx1"/>
                </a:solidFill>
              </a:rPr>
              <a:t>reeksamen</a:t>
            </a:r>
            <a:r>
              <a:rPr lang="en-150" dirty="0">
                <a:solidFill>
                  <a:schemeClr val="tx1"/>
                </a:solidFill>
              </a:rPr>
              <a:t> 2021-2022</a:t>
            </a:r>
            <a:br>
              <a:rPr lang="en-150" dirty="0">
                <a:solidFill>
                  <a:schemeClr val="tx1"/>
                </a:solidFill>
              </a:rPr>
            </a:br>
            <a:br>
              <a:rPr lang="en-150" dirty="0">
                <a:solidFill>
                  <a:schemeClr val="tx1"/>
                </a:solidFill>
              </a:rPr>
            </a:br>
            <a:r>
              <a:rPr lang="en-150" dirty="0">
                <a:solidFill>
                  <a:schemeClr val="tx1"/>
                </a:solidFill>
              </a:rPr>
              <a:t> - Vi </a:t>
            </a:r>
            <a:r>
              <a:rPr lang="en-150" dirty="0" err="1">
                <a:solidFill>
                  <a:schemeClr val="tx1"/>
                </a:solidFill>
              </a:rPr>
              <a:t>løser</a:t>
            </a:r>
            <a:r>
              <a:rPr lang="en-150" dirty="0">
                <a:solidFill>
                  <a:schemeClr val="tx1"/>
                </a:solidFill>
              </a:rPr>
              <a:t> den 2 </a:t>
            </a:r>
            <a:r>
              <a:rPr lang="en-150" dirty="0" err="1">
                <a:solidFill>
                  <a:schemeClr val="tx1"/>
                </a:solidFill>
              </a:rPr>
              <a:t>gange</a:t>
            </a:r>
            <a:r>
              <a:rPr lang="en-150" dirty="0">
                <a:solidFill>
                  <a:schemeClr val="tx1"/>
                </a:solidFill>
              </a:rPr>
              <a:t>. </a:t>
            </a:r>
            <a:r>
              <a:rPr lang="en-150" dirty="0" err="1">
                <a:solidFill>
                  <a:schemeClr val="tx1"/>
                </a:solidFill>
              </a:rPr>
              <a:t>Ændringer</a:t>
            </a:r>
            <a:r>
              <a:rPr lang="en-150" dirty="0">
                <a:solidFill>
                  <a:schemeClr val="tx1"/>
                </a:solidFill>
              </a:rPr>
              <a:t> er </a:t>
            </a:r>
            <a:r>
              <a:rPr lang="en-150" dirty="0" err="1">
                <a:solidFill>
                  <a:schemeClr val="tx1"/>
                </a:solidFill>
              </a:rPr>
              <a:t>markeret</a:t>
            </a:r>
            <a:r>
              <a:rPr lang="en-150" dirty="0">
                <a:solidFill>
                  <a:schemeClr val="tx1"/>
                </a:solidFill>
              </a:rPr>
              <a:t> med </a:t>
            </a:r>
            <a:r>
              <a:rPr lang="en-150" dirty="0" err="1">
                <a:solidFill>
                  <a:schemeClr val="tx1"/>
                </a:solidFill>
              </a:rPr>
              <a:t>rødt</a:t>
            </a:r>
            <a:br>
              <a:rPr lang="en-150" dirty="0">
                <a:solidFill>
                  <a:schemeClr val="tx1"/>
                </a:solidFill>
              </a:rPr>
            </a:br>
            <a:br>
              <a:rPr lang="en-150" dirty="0">
                <a:solidFill>
                  <a:schemeClr val="tx1"/>
                </a:solidFill>
              </a:rPr>
            </a:br>
            <a:r>
              <a:rPr lang="en-150" dirty="0">
                <a:solidFill>
                  <a:schemeClr val="tx1"/>
                </a:solidFill>
              </a:rPr>
              <a:t>  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9C7C1C4-6A7E-7930-2221-4B1F1E4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C3D3832-C0F2-895A-4B9D-2C8049B7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66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77937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F2817-536D-A802-CAA7-401E17EE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4" y="2369615"/>
            <a:ext cx="11012486" cy="864858"/>
          </a:xfrm>
        </p:spPr>
        <p:txBody>
          <a:bodyPr/>
          <a:lstStyle/>
          <a:p>
            <a:pPr algn="ctr"/>
            <a:r>
              <a:rPr lang="en-150" dirty="0" err="1">
                <a:solidFill>
                  <a:schemeClr val="tx1"/>
                </a:solidFill>
              </a:rPr>
              <a:t>Løsning</a:t>
            </a:r>
            <a:r>
              <a:rPr lang="en-150" dirty="0">
                <a:solidFill>
                  <a:schemeClr val="tx1"/>
                </a:solidFill>
              </a:rPr>
              <a:t> 1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9C7C1C4-6A7E-7930-2221-4B1F1E4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C3D3832-C0F2-895A-4B9D-2C8049B7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67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476167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1)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68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5" y="1322772"/>
            <a:ext cx="2802306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4A3D07FF-0E95-648C-7DEC-608F03A522E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7" name="Billede 6">
              <a:extLst>
                <a:ext uri="{FF2B5EF4-FFF2-40B4-BE49-F238E27FC236}">
                  <a16:creationId xmlns:a16="http://schemas.microsoft.com/office/drawing/2014/main" id="{2E577489-2A64-B3DF-EF84-D68666650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C461DA88-CE25-25BD-1DCF-18AAF8FFA429}"/>
                </a:ext>
              </a:extLst>
            </p:cNvPr>
            <p:cNvSpPr/>
            <p:nvPr/>
          </p:nvSpPr>
          <p:spPr>
            <a:xfrm>
              <a:off x="7199790" y="534082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0x13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610278D-D104-2B9D-83C5-BB5C060FA595}"/>
                </a:ext>
              </a:extLst>
            </p:cNvPr>
            <p:cNvSpPr/>
            <p:nvPr/>
          </p:nvSpPr>
          <p:spPr>
            <a:xfrm>
              <a:off x="7199789" y="624517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0x13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64317"/>
            <a:ext cx="2802306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Håndskrift 25">
                <a:extLst>
                  <a:ext uri="{FF2B5EF4-FFF2-40B4-BE49-F238E27FC236}">
                    <a16:creationId xmlns:a16="http://schemas.microsoft.com/office/drawing/2014/main" id="{4596BD4F-AFEC-9914-F5E1-664D5A71BFE2}"/>
                  </a:ext>
                </a:extLst>
              </p14:cNvPr>
              <p14:cNvContentPartPr/>
              <p14:nvPr/>
            </p14:nvContentPartPr>
            <p14:xfrm>
              <a:off x="7865304" y="4758277"/>
              <a:ext cx="479160" cy="46080"/>
            </p14:xfrm>
          </p:contentPart>
        </mc:Choice>
        <mc:Fallback xmlns="">
          <p:pic>
            <p:nvPicPr>
              <p:cNvPr id="26" name="Håndskrift 25">
                <a:extLst>
                  <a:ext uri="{FF2B5EF4-FFF2-40B4-BE49-F238E27FC236}">
                    <a16:creationId xmlns:a16="http://schemas.microsoft.com/office/drawing/2014/main" id="{4596BD4F-AFEC-9914-F5E1-664D5A71BF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11304" y="4650637"/>
                <a:ext cx="586800" cy="26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17002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e 26">
            <a:extLst>
              <a:ext uri="{FF2B5EF4-FFF2-40B4-BE49-F238E27FC236}">
                <a16:creationId xmlns:a16="http://schemas.microsoft.com/office/drawing/2014/main" id="{DABBCEF5-8AE5-834C-DA0D-BF06436CEEBC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28" name="Billede 27">
              <a:extLst>
                <a:ext uri="{FF2B5EF4-FFF2-40B4-BE49-F238E27FC236}">
                  <a16:creationId xmlns:a16="http://schemas.microsoft.com/office/drawing/2014/main" id="{FE387BC5-DB26-2BD7-4A89-70A933FF7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0F1007EC-68DD-75B8-81E0-F5ED3505ADE7}"/>
                </a:ext>
              </a:extLst>
            </p:cNvPr>
            <p:cNvSpPr/>
            <p:nvPr/>
          </p:nvSpPr>
          <p:spPr>
            <a:xfrm>
              <a:off x="7199790" y="534082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0x13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30" name="Rektangel 29">
              <a:extLst>
                <a:ext uri="{FF2B5EF4-FFF2-40B4-BE49-F238E27FC236}">
                  <a16:creationId xmlns:a16="http://schemas.microsoft.com/office/drawing/2014/main" id="{E1177E5F-5C83-BE37-92A6-05774030BF40}"/>
                </a:ext>
              </a:extLst>
            </p:cNvPr>
            <p:cNvSpPr/>
            <p:nvPr/>
          </p:nvSpPr>
          <p:spPr>
            <a:xfrm>
              <a:off x="7199789" y="624517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0x13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2)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69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Finder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64317"/>
            <a:ext cx="2802306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14:cNvPr>
              <p14:cNvContentPartPr/>
              <p14:nvPr/>
            </p14:nvContentPartPr>
            <p14:xfrm>
              <a:off x="8549304" y="2351677"/>
              <a:ext cx="525240" cy="2628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5304" y="2243677"/>
                <a:ext cx="632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14:cNvPr>
              <p14:cNvContentPartPr/>
              <p14:nvPr/>
            </p14:nvContentPartPr>
            <p14:xfrm>
              <a:off x="8531304" y="5041957"/>
              <a:ext cx="558720" cy="936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7664" y="4934317"/>
                <a:ext cx="666360" cy="2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182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17276-4722-2D37-4CA0-344D2125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Godt</a:t>
            </a:r>
            <a:r>
              <a:rPr lang="en-150" dirty="0"/>
              <a:t> at vide </a:t>
            </a:r>
            <a:r>
              <a:rPr lang="en-150" dirty="0" err="1"/>
              <a:t>inden</a:t>
            </a:r>
            <a:r>
              <a:rPr lang="en-150" dirty="0"/>
              <a:t> vi </a:t>
            </a:r>
            <a:r>
              <a:rPr lang="en-150" dirty="0" err="1"/>
              <a:t>går</a:t>
            </a:r>
            <a:r>
              <a:rPr lang="en-150" dirty="0"/>
              <a:t> </a:t>
            </a:r>
            <a:r>
              <a:rPr lang="en-150" dirty="0" err="1"/>
              <a:t>i</a:t>
            </a:r>
            <a:r>
              <a:rPr lang="en-150" dirty="0"/>
              <a:t> gang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268110-3E6A-A152-0DFD-2A7D01812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3" y="1117485"/>
            <a:ext cx="11012488" cy="4673600"/>
          </a:xfrm>
        </p:spPr>
        <p:txBody>
          <a:bodyPr/>
          <a:lstStyle/>
          <a:p>
            <a:r>
              <a:rPr lang="en-150" dirty="0" err="1"/>
              <a:t>Hoben</a:t>
            </a:r>
            <a:r>
              <a:rPr lang="en-150" dirty="0"/>
              <a:t> </a:t>
            </a:r>
            <a:r>
              <a:rPr lang="en-150" dirty="0" err="1"/>
              <a:t>vokser</a:t>
            </a:r>
            <a:r>
              <a:rPr lang="en-150" dirty="0"/>
              <a:t> </a:t>
            </a:r>
            <a:r>
              <a:rPr lang="en-150" dirty="0" err="1"/>
              <a:t>opad</a:t>
            </a:r>
            <a:r>
              <a:rPr lang="en-150" dirty="0"/>
              <a:t> </a:t>
            </a:r>
            <a:r>
              <a:rPr lang="en-150" dirty="0" err="1"/>
              <a:t>fra</a:t>
            </a:r>
            <a:r>
              <a:rPr lang="en-150" dirty="0"/>
              <a:t> </a:t>
            </a:r>
            <a:r>
              <a:rPr lang="en-150" dirty="0" err="1"/>
              <a:t>bunden</a:t>
            </a:r>
            <a:r>
              <a:rPr lang="en-150" dirty="0"/>
              <a:t> </a:t>
            </a:r>
            <a:r>
              <a:rPr lang="en-150" dirty="0" err="1"/>
              <a:t>af</a:t>
            </a:r>
            <a:endParaRPr lang="en-150" dirty="0"/>
          </a:p>
          <a:p>
            <a:endParaRPr lang="en-15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E45BD2-0185-8082-40ED-C65326A0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0EF575E-5D9F-07C3-BDED-BA6F7D8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7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17228DC5-7CAA-B0DB-3773-F5BD39FCF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347" y="2085316"/>
            <a:ext cx="3273515" cy="151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106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1)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70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196977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Finder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Laver </a:t>
            </a:r>
            <a:r>
              <a:rPr lang="en-150" sz="1600" dirty="0" err="1"/>
              <a:t>headeren</a:t>
            </a:r>
            <a:r>
              <a:rPr lang="en-150" sz="1600" dirty="0"/>
              <a:t>/</a:t>
            </a:r>
            <a:r>
              <a:rPr lang="en-150" sz="1600" dirty="0" err="1"/>
              <a:t>footerens</a:t>
            </a:r>
            <a:r>
              <a:rPr lang="en-150" sz="1600" dirty="0"/>
              <a:t> hex </a:t>
            </a:r>
            <a:r>
              <a:rPr lang="en-150" sz="1600" dirty="0" err="1"/>
              <a:t>værdier</a:t>
            </a:r>
            <a:r>
              <a:rPr lang="en-150" sz="1600" dirty="0"/>
              <a:t> om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</p:txBody>
      </p: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4A3D07FF-0E95-648C-7DEC-608F03A522E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7" name="Billede 6">
              <a:extLst>
                <a:ext uri="{FF2B5EF4-FFF2-40B4-BE49-F238E27FC236}">
                  <a16:creationId xmlns:a16="http://schemas.microsoft.com/office/drawing/2014/main" id="{2E577489-2A64-B3DF-EF84-D68666650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C461DA88-CE25-25BD-1DCF-18AAF8FFA429}"/>
                </a:ext>
              </a:extLst>
            </p:cNvPr>
            <p:cNvSpPr/>
            <p:nvPr/>
          </p:nvSpPr>
          <p:spPr>
            <a:xfrm>
              <a:off x="7199790" y="534082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0x13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610278D-D104-2B9D-83C5-BB5C060FA595}"/>
                </a:ext>
              </a:extLst>
            </p:cNvPr>
            <p:cNvSpPr/>
            <p:nvPr/>
          </p:nvSpPr>
          <p:spPr>
            <a:xfrm>
              <a:off x="7199789" y="624517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0x13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4D1E676A-BF48-2D15-E1CC-9C4BFBEA4A60}"/>
              </a:ext>
            </a:extLst>
          </p:cNvPr>
          <p:cNvCxnSpPr>
            <a:cxnSpLocks/>
          </p:cNvCxnSpPr>
          <p:nvPr/>
        </p:nvCxnSpPr>
        <p:spPr>
          <a:xfrm>
            <a:off x="804831" y="3000652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64317"/>
            <a:ext cx="2802306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14:cNvPr>
              <p14:cNvContentPartPr/>
              <p14:nvPr/>
            </p14:nvContentPartPr>
            <p14:xfrm>
              <a:off x="8549304" y="2351677"/>
              <a:ext cx="525240" cy="2628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5304" y="2243677"/>
                <a:ext cx="632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14:cNvPr>
              <p14:cNvContentPartPr/>
              <p14:nvPr/>
            </p14:nvContentPartPr>
            <p14:xfrm>
              <a:off x="8531304" y="5041957"/>
              <a:ext cx="558720" cy="936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7664" y="4934317"/>
                <a:ext cx="66636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kstfelt 14">
            <a:extLst>
              <a:ext uri="{FF2B5EF4-FFF2-40B4-BE49-F238E27FC236}">
                <a16:creationId xmlns:a16="http://schemas.microsoft.com/office/drawing/2014/main" id="{2B0FA11B-1A88-7A8A-3836-AD79519ECD90}"/>
              </a:ext>
            </a:extLst>
          </p:cNvPr>
          <p:cNvSpPr txBox="1"/>
          <p:nvPr/>
        </p:nvSpPr>
        <p:spPr>
          <a:xfrm>
            <a:off x="946874" y="2634312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80F117E6-9778-0C43-47D1-EA03E22C625A}"/>
              </a:ext>
            </a:extLst>
          </p:cNvPr>
          <p:cNvSpPr txBox="1"/>
          <p:nvPr/>
        </p:nvSpPr>
        <p:spPr>
          <a:xfrm>
            <a:off x="1560913" y="263132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25220001-8F2E-B77C-0BBC-635DF722FB18}"/>
              </a:ext>
            </a:extLst>
          </p:cNvPr>
          <p:cNvSpPr txBox="1"/>
          <p:nvPr/>
        </p:nvSpPr>
        <p:spPr>
          <a:xfrm>
            <a:off x="2201585" y="26017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8CD8F51C-3145-47C1-992C-D1EB0B4FEF84}"/>
              </a:ext>
            </a:extLst>
          </p:cNvPr>
          <p:cNvSpPr txBox="1"/>
          <p:nvPr/>
        </p:nvSpPr>
        <p:spPr>
          <a:xfrm>
            <a:off x="2839960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A7030892-E544-F345-5F7F-47E1AD8CE63B}"/>
              </a:ext>
            </a:extLst>
          </p:cNvPr>
          <p:cNvSpPr txBox="1"/>
          <p:nvPr/>
        </p:nvSpPr>
        <p:spPr>
          <a:xfrm>
            <a:off x="3461396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E099066D-C439-ACA5-E186-37A7FC07697C}"/>
              </a:ext>
            </a:extLst>
          </p:cNvPr>
          <p:cNvSpPr txBox="1"/>
          <p:nvPr/>
        </p:nvSpPr>
        <p:spPr>
          <a:xfrm>
            <a:off x="4119007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DF78A895-8B38-258C-82FC-03506B46D8F4}"/>
              </a:ext>
            </a:extLst>
          </p:cNvPr>
          <p:cNvSpPr txBox="1"/>
          <p:nvPr/>
        </p:nvSpPr>
        <p:spPr>
          <a:xfrm>
            <a:off x="4721185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890119BB-C467-2EF6-1289-42A7CFE84322}"/>
              </a:ext>
            </a:extLst>
          </p:cNvPr>
          <p:cNvSpPr txBox="1"/>
          <p:nvPr/>
        </p:nvSpPr>
        <p:spPr>
          <a:xfrm>
            <a:off x="5358681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47118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1)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71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270843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Finder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Laver </a:t>
            </a:r>
            <a:r>
              <a:rPr lang="en-150" sz="1600" dirty="0" err="1"/>
              <a:t>headeren</a:t>
            </a:r>
            <a:r>
              <a:rPr lang="en-150" sz="1600" dirty="0"/>
              <a:t>/</a:t>
            </a:r>
            <a:r>
              <a:rPr lang="en-150" sz="1600" dirty="0" err="1"/>
              <a:t>footerens</a:t>
            </a:r>
            <a:r>
              <a:rPr lang="en-150" sz="1600" dirty="0"/>
              <a:t> hex </a:t>
            </a:r>
            <a:r>
              <a:rPr lang="en-150" sz="1600" dirty="0" err="1"/>
              <a:t>værdier</a:t>
            </a:r>
            <a:r>
              <a:rPr lang="en-150" sz="1600" dirty="0"/>
              <a:t> om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 err="1"/>
              <a:t>Aflæser</a:t>
            </a:r>
            <a:r>
              <a:rPr lang="en-150" sz="1600" dirty="0"/>
              <a:t> </a:t>
            </a:r>
            <a:r>
              <a:rPr lang="en-150" sz="1600" dirty="0" err="1"/>
              <a:t>bitsene</a:t>
            </a:r>
            <a:r>
              <a:rPr lang="en-150" sz="1600" dirty="0"/>
              <a:t>: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</a:t>
            </a:r>
          </a:p>
        </p:txBody>
      </p: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4A3D07FF-0E95-648C-7DEC-608F03A522E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7" name="Billede 6">
              <a:extLst>
                <a:ext uri="{FF2B5EF4-FFF2-40B4-BE49-F238E27FC236}">
                  <a16:creationId xmlns:a16="http://schemas.microsoft.com/office/drawing/2014/main" id="{2E577489-2A64-B3DF-EF84-D68666650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C461DA88-CE25-25BD-1DCF-18AAF8FFA429}"/>
                </a:ext>
              </a:extLst>
            </p:cNvPr>
            <p:cNvSpPr/>
            <p:nvPr/>
          </p:nvSpPr>
          <p:spPr>
            <a:xfrm>
              <a:off x="7199790" y="534082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0x13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610278D-D104-2B9D-83C5-BB5C060FA595}"/>
                </a:ext>
              </a:extLst>
            </p:cNvPr>
            <p:cNvSpPr/>
            <p:nvPr/>
          </p:nvSpPr>
          <p:spPr>
            <a:xfrm>
              <a:off x="7199789" y="624517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0x13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4D1E676A-BF48-2D15-E1CC-9C4BFBEA4A60}"/>
              </a:ext>
            </a:extLst>
          </p:cNvPr>
          <p:cNvCxnSpPr>
            <a:cxnSpLocks/>
          </p:cNvCxnSpPr>
          <p:nvPr/>
        </p:nvCxnSpPr>
        <p:spPr>
          <a:xfrm>
            <a:off x="804831" y="3000652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64317"/>
            <a:ext cx="2802306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14:cNvPr>
              <p14:cNvContentPartPr/>
              <p14:nvPr/>
            </p14:nvContentPartPr>
            <p14:xfrm>
              <a:off x="8549304" y="2351677"/>
              <a:ext cx="525240" cy="2628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5304" y="2243677"/>
                <a:ext cx="632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14:cNvPr>
              <p14:cNvContentPartPr/>
              <p14:nvPr/>
            </p14:nvContentPartPr>
            <p14:xfrm>
              <a:off x="8531304" y="5041957"/>
              <a:ext cx="558720" cy="936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7664" y="4934317"/>
                <a:ext cx="66636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kstfelt 14">
            <a:extLst>
              <a:ext uri="{FF2B5EF4-FFF2-40B4-BE49-F238E27FC236}">
                <a16:creationId xmlns:a16="http://schemas.microsoft.com/office/drawing/2014/main" id="{2B0FA11B-1A88-7A8A-3836-AD79519ECD90}"/>
              </a:ext>
            </a:extLst>
          </p:cNvPr>
          <p:cNvSpPr txBox="1"/>
          <p:nvPr/>
        </p:nvSpPr>
        <p:spPr>
          <a:xfrm>
            <a:off x="946874" y="2634312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80F117E6-9778-0C43-47D1-EA03E22C625A}"/>
              </a:ext>
            </a:extLst>
          </p:cNvPr>
          <p:cNvSpPr txBox="1"/>
          <p:nvPr/>
        </p:nvSpPr>
        <p:spPr>
          <a:xfrm>
            <a:off x="1560913" y="263132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25220001-8F2E-B77C-0BBC-635DF722FB18}"/>
              </a:ext>
            </a:extLst>
          </p:cNvPr>
          <p:cNvSpPr txBox="1"/>
          <p:nvPr/>
        </p:nvSpPr>
        <p:spPr>
          <a:xfrm>
            <a:off x="2201585" y="26017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8CD8F51C-3145-47C1-992C-D1EB0B4FEF84}"/>
              </a:ext>
            </a:extLst>
          </p:cNvPr>
          <p:cNvSpPr txBox="1"/>
          <p:nvPr/>
        </p:nvSpPr>
        <p:spPr>
          <a:xfrm>
            <a:off x="2839960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A7030892-E544-F345-5F7F-47E1AD8CE63B}"/>
              </a:ext>
            </a:extLst>
          </p:cNvPr>
          <p:cNvSpPr txBox="1"/>
          <p:nvPr/>
        </p:nvSpPr>
        <p:spPr>
          <a:xfrm>
            <a:off x="3461396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E099066D-C439-ACA5-E186-37A7FC07697C}"/>
              </a:ext>
            </a:extLst>
          </p:cNvPr>
          <p:cNvSpPr txBox="1"/>
          <p:nvPr/>
        </p:nvSpPr>
        <p:spPr>
          <a:xfrm>
            <a:off x="4119007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DF78A895-8B38-258C-82FC-03506B46D8F4}"/>
              </a:ext>
            </a:extLst>
          </p:cNvPr>
          <p:cNvSpPr txBox="1"/>
          <p:nvPr/>
        </p:nvSpPr>
        <p:spPr>
          <a:xfrm>
            <a:off x="4721185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890119BB-C467-2EF6-1289-42A7CFE84322}"/>
              </a:ext>
            </a:extLst>
          </p:cNvPr>
          <p:cNvSpPr txBox="1"/>
          <p:nvPr/>
        </p:nvSpPr>
        <p:spPr>
          <a:xfrm>
            <a:off x="5358681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43812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1)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72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320087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Finder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Laver </a:t>
            </a:r>
            <a:r>
              <a:rPr lang="en-150" sz="1600" dirty="0" err="1"/>
              <a:t>headeren</a:t>
            </a:r>
            <a:r>
              <a:rPr lang="en-150" sz="1600" dirty="0"/>
              <a:t>/</a:t>
            </a:r>
            <a:r>
              <a:rPr lang="en-150" sz="1600" dirty="0" err="1"/>
              <a:t>footerens</a:t>
            </a:r>
            <a:r>
              <a:rPr lang="en-150" sz="1600" dirty="0"/>
              <a:t> hex </a:t>
            </a:r>
            <a:r>
              <a:rPr lang="en-150" sz="1600" dirty="0" err="1"/>
              <a:t>værdier</a:t>
            </a:r>
            <a:r>
              <a:rPr lang="en-150" sz="1600" dirty="0"/>
              <a:t> om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 err="1"/>
              <a:t>Aflæser</a:t>
            </a:r>
            <a:r>
              <a:rPr lang="en-150" sz="1600" dirty="0"/>
              <a:t> </a:t>
            </a:r>
            <a:r>
              <a:rPr lang="en-150" sz="1600" dirty="0" err="1"/>
              <a:t>bitsene</a:t>
            </a:r>
            <a:r>
              <a:rPr lang="en-150" sz="1600" dirty="0"/>
              <a:t>: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	</a:t>
            </a:r>
            <a:r>
              <a:rPr lang="en-150" sz="1600" dirty="0" err="1">
                <a:highlight>
                  <a:srgbClr val="FFFF00"/>
                </a:highlight>
              </a:rPr>
              <a:t>Ja</a:t>
            </a:r>
            <a:endParaRPr lang="en-150" sz="1600" dirty="0">
              <a:highlight>
                <a:srgbClr val="FFFF00"/>
              </a:highlight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	</a:t>
            </a:r>
            <a:r>
              <a:rPr lang="en-150" sz="1600" dirty="0" err="1">
                <a:highlight>
                  <a:srgbClr val="FF00FF"/>
                </a:highlight>
              </a:rPr>
              <a:t>Ja</a:t>
            </a:r>
            <a:endParaRPr lang="en-150" sz="1600" dirty="0">
              <a:highlight>
                <a:srgbClr val="FF00FF"/>
              </a:highlight>
            </a:endParaRPr>
          </a:p>
          <a:p>
            <a:pPr lvl="1">
              <a:spcBef>
                <a:spcPct val="0"/>
              </a:spcBef>
            </a:pPr>
            <a:endParaRPr lang="en-150" sz="1600" dirty="0">
              <a:highlight>
                <a:srgbClr val="FF00FF"/>
              </a:highlight>
            </a:endParaRPr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4A3D07FF-0E95-648C-7DEC-608F03A522E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7" name="Billede 6">
              <a:extLst>
                <a:ext uri="{FF2B5EF4-FFF2-40B4-BE49-F238E27FC236}">
                  <a16:creationId xmlns:a16="http://schemas.microsoft.com/office/drawing/2014/main" id="{2E577489-2A64-B3DF-EF84-D68666650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C461DA88-CE25-25BD-1DCF-18AAF8FFA429}"/>
                </a:ext>
              </a:extLst>
            </p:cNvPr>
            <p:cNvSpPr/>
            <p:nvPr/>
          </p:nvSpPr>
          <p:spPr>
            <a:xfrm>
              <a:off x="7199790" y="534082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0x13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610278D-D104-2B9D-83C5-BB5C060FA595}"/>
                </a:ext>
              </a:extLst>
            </p:cNvPr>
            <p:cNvSpPr/>
            <p:nvPr/>
          </p:nvSpPr>
          <p:spPr>
            <a:xfrm>
              <a:off x="7199789" y="624517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0x13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4D1E676A-BF48-2D15-E1CC-9C4BFBEA4A60}"/>
              </a:ext>
            </a:extLst>
          </p:cNvPr>
          <p:cNvCxnSpPr>
            <a:cxnSpLocks/>
          </p:cNvCxnSpPr>
          <p:nvPr/>
        </p:nvCxnSpPr>
        <p:spPr>
          <a:xfrm>
            <a:off x="804831" y="3000652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64317"/>
            <a:ext cx="2802306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14:cNvPr>
              <p14:cNvContentPartPr/>
              <p14:nvPr/>
            </p14:nvContentPartPr>
            <p14:xfrm>
              <a:off x="8549304" y="2351677"/>
              <a:ext cx="525240" cy="2628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5304" y="2243677"/>
                <a:ext cx="632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14:cNvPr>
              <p14:cNvContentPartPr/>
              <p14:nvPr/>
            </p14:nvContentPartPr>
            <p14:xfrm>
              <a:off x="8531304" y="5041957"/>
              <a:ext cx="558720" cy="936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7664" y="4934317"/>
                <a:ext cx="66636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kstfelt 14">
            <a:extLst>
              <a:ext uri="{FF2B5EF4-FFF2-40B4-BE49-F238E27FC236}">
                <a16:creationId xmlns:a16="http://schemas.microsoft.com/office/drawing/2014/main" id="{2B0FA11B-1A88-7A8A-3836-AD79519ECD90}"/>
              </a:ext>
            </a:extLst>
          </p:cNvPr>
          <p:cNvSpPr txBox="1"/>
          <p:nvPr/>
        </p:nvSpPr>
        <p:spPr>
          <a:xfrm>
            <a:off x="946874" y="2634312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80F117E6-9778-0C43-47D1-EA03E22C625A}"/>
              </a:ext>
            </a:extLst>
          </p:cNvPr>
          <p:cNvSpPr txBox="1"/>
          <p:nvPr/>
        </p:nvSpPr>
        <p:spPr>
          <a:xfrm>
            <a:off x="1560913" y="263132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25220001-8F2E-B77C-0BBC-635DF722FB18}"/>
              </a:ext>
            </a:extLst>
          </p:cNvPr>
          <p:cNvSpPr txBox="1"/>
          <p:nvPr/>
        </p:nvSpPr>
        <p:spPr>
          <a:xfrm>
            <a:off x="2201585" y="26017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8CD8F51C-3145-47C1-992C-D1EB0B4FEF84}"/>
              </a:ext>
            </a:extLst>
          </p:cNvPr>
          <p:cNvSpPr txBox="1"/>
          <p:nvPr/>
        </p:nvSpPr>
        <p:spPr>
          <a:xfrm>
            <a:off x="2839960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A7030892-E544-F345-5F7F-47E1AD8CE63B}"/>
              </a:ext>
            </a:extLst>
          </p:cNvPr>
          <p:cNvSpPr txBox="1"/>
          <p:nvPr/>
        </p:nvSpPr>
        <p:spPr>
          <a:xfrm>
            <a:off x="3461396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E099066D-C439-ACA5-E186-37A7FC07697C}"/>
              </a:ext>
            </a:extLst>
          </p:cNvPr>
          <p:cNvSpPr txBox="1"/>
          <p:nvPr/>
        </p:nvSpPr>
        <p:spPr>
          <a:xfrm>
            <a:off x="4119007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DF78A895-8B38-258C-82FC-03506B46D8F4}"/>
              </a:ext>
            </a:extLst>
          </p:cNvPr>
          <p:cNvSpPr txBox="1"/>
          <p:nvPr/>
        </p:nvSpPr>
        <p:spPr>
          <a:xfrm>
            <a:off x="4721185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>
                <a:highlight>
                  <a:srgbClr val="FF00FF"/>
                </a:highlight>
              </a:rPr>
              <a:t>1</a:t>
            </a:r>
            <a:endParaRPr lang="da-DK" sz="2400" b="0" dirty="0">
              <a:solidFill>
                <a:schemeClr val="tx1"/>
              </a:solidFill>
              <a:highlight>
                <a:srgbClr val="FF00FF"/>
              </a:highlight>
              <a:latin typeface="+mn-lt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890119BB-C467-2EF6-1289-42A7CFE84322}"/>
              </a:ext>
            </a:extLst>
          </p:cNvPr>
          <p:cNvSpPr txBox="1"/>
          <p:nvPr/>
        </p:nvSpPr>
        <p:spPr>
          <a:xfrm>
            <a:off x="5358681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>
                <a:highlight>
                  <a:srgbClr val="FFFF00"/>
                </a:highlight>
              </a:rPr>
              <a:t>1</a:t>
            </a:r>
            <a:endParaRPr lang="da-DK" sz="2400" b="0" dirty="0">
              <a:highlight>
                <a:srgbClr val="FFFF00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92772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1)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73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393954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Finder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Laver </a:t>
            </a:r>
            <a:r>
              <a:rPr lang="en-150" sz="1600" dirty="0" err="1"/>
              <a:t>headeren</a:t>
            </a:r>
            <a:r>
              <a:rPr lang="en-150" sz="1600" dirty="0"/>
              <a:t>/</a:t>
            </a:r>
            <a:r>
              <a:rPr lang="en-150" sz="1600" dirty="0" err="1"/>
              <a:t>footerens</a:t>
            </a:r>
            <a:r>
              <a:rPr lang="en-150" sz="1600" dirty="0"/>
              <a:t> hex </a:t>
            </a:r>
            <a:r>
              <a:rPr lang="en-150" sz="1600" dirty="0" err="1"/>
              <a:t>værdier</a:t>
            </a:r>
            <a:r>
              <a:rPr lang="en-150" sz="1600" dirty="0"/>
              <a:t> om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 err="1"/>
              <a:t>Aflæser</a:t>
            </a:r>
            <a:r>
              <a:rPr lang="en-150" sz="1600" dirty="0"/>
              <a:t> </a:t>
            </a:r>
            <a:r>
              <a:rPr lang="en-150" sz="1600" dirty="0" err="1"/>
              <a:t>bitsene</a:t>
            </a:r>
            <a:r>
              <a:rPr lang="en-150" sz="1600" dirty="0"/>
              <a:t>: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	</a:t>
            </a:r>
            <a:r>
              <a:rPr lang="en-150" sz="1600" dirty="0" err="1">
                <a:highlight>
                  <a:srgbClr val="FFFF00"/>
                </a:highlight>
              </a:rPr>
              <a:t>Ja</a:t>
            </a:r>
            <a:endParaRPr lang="en-150" sz="1600" dirty="0">
              <a:highlight>
                <a:srgbClr val="FFFF00"/>
              </a:highlight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	</a:t>
            </a:r>
            <a:r>
              <a:rPr lang="en-150" sz="1600" dirty="0" err="1">
                <a:highlight>
                  <a:srgbClr val="FF00FF"/>
                </a:highlight>
              </a:rPr>
              <a:t>Ja</a:t>
            </a:r>
            <a:endParaRPr lang="en-150" sz="1600" dirty="0">
              <a:highlight>
                <a:srgbClr val="FF00FF"/>
              </a:highlight>
            </a:endParaRPr>
          </a:p>
          <a:p>
            <a:pPr lvl="1">
              <a:spcBef>
                <a:spcPct val="0"/>
              </a:spcBef>
            </a:pPr>
            <a:endParaRPr lang="en-150" sz="1600" dirty="0">
              <a:highlight>
                <a:srgbClr val="FF00FF"/>
              </a:highlight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Hvad</a:t>
            </a:r>
            <a:r>
              <a:rPr lang="en-150" sz="1600" dirty="0"/>
              <a:t> er </a:t>
            </a:r>
            <a:r>
              <a:rPr lang="en-150" sz="1600" dirty="0" err="1"/>
              <a:t>størrelsen</a:t>
            </a:r>
            <a:r>
              <a:rPr lang="en-150" sz="1600" dirty="0"/>
              <a:t> </a:t>
            </a:r>
            <a:r>
              <a:rPr lang="en-150" sz="1600" dirty="0" err="1"/>
              <a:t>på</a:t>
            </a:r>
            <a:r>
              <a:rPr lang="en-150" sz="1600" dirty="0"/>
              <a:t>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? 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4A3D07FF-0E95-648C-7DEC-608F03A522E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7" name="Billede 6">
              <a:extLst>
                <a:ext uri="{FF2B5EF4-FFF2-40B4-BE49-F238E27FC236}">
                  <a16:creationId xmlns:a16="http://schemas.microsoft.com/office/drawing/2014/main" id="{2E577489-2A64-B3DF-EF84-D68666650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C461DA88-CE25-25BD-1DCF-18AAF8FFA429}"/>
                </a:ext>
              </a:extLst>
            </p:cNvPr>
            <p:cNvSpPr/>
            <p:nvPr/>
          </p:nvSpPr>
          <p:spPr>
            <a:xfrm>
              <a:off x="7199790" y="534082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0x13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610278D-D104-2B9D-83C5-BB5C060FA595}"/>
                </a:ext>
              </a:extLst>
            </p:cNvPr>
            <p:cNvSpPr/>
            <p:nvPr/>
          </p:nvSpPr>
          <p:spPr>
            <a:xfrm>
              <a:off x="7199789" y="624517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0x13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4D1E676A-BF48-2D15-E1CC-9C4BFBEA4A60}"/>
              </a:ext>
            </a:extLst>
          </p:cNvPr>
          <p:cNvCxnSpPr>
            <a:cxnSpLocks/>
          </p:cNvCxnSpPr>
          <p:nvPr/>
        </p:nvCxnSpPr>
        <p:spPr>
          <a:xfrm>
            <a:off x="804831" y="3000652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64317"/>
            <a:ext cx="2802306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14:cNvPr>
              <p14:cNvContentPartPr/>
              <p14:nvPr/>
            </p14:nvContentPartPr>
            <p14:xfrm>
              <a:off x="8549304" y="2351677"/>
              <a:ext cx="525240" cy="2628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5304" y="2243677"/>
                <a:ext cx="632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14:cNvPr>
              <p14:cNvContentPartPr/>
              <p14:nvPr/>
            </p14:nvContentPartPr>
            <p14:xfrm>
              <a:off x="8531304" y="5041957"/>
              <a:ext cx="558720" cy="936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7664" y="4934317"/>
                <a:ext cx="66636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kstfelt 14">
            <a:extLst>
              <a:ext uri="{FF2B5EF4-FFF2-40B4-BE49-F238E27FC236}">
                <a16:creationId xmlns:a16="http://schemas.microsoft.com/office/drawing/2014/main" id="{2B0FA11B-1A88-7A8A-3836-AD79519ECD90}"/>
              </a:ext>
            </a:extLst>
          </p:cNvPr>
          <p:cNvSpPr txBox="1"/>
          <p:nvPr/>
        </p:nvSpPr>
        <p:spPr>
          <a:xfrm>
            <a:off x="946874" y="2634312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80F117E6-9778-0C43-47D1-EA03E22C625A}"/>
              </a:ext>
            </a:extLst>
          </p:cNvPr>
          <p:cNvSpPr txBox="1"/>
          <p:nvPr/>
        </p:nvSpPr>
        <p:spPr>
          <a:xfrm>
            <a:off x="1560913" y="263132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25220001-8F2E-B77C-0BBC-635DF722FB18}"/>
              </a:ext>
            </a:extLst>
          </p:cNvPr>
          <p:cNvSpPr txBox="1"/>
          <p:nvPr/>
        </p:nvSpPr>
        <p:spPr>
          <a:xfrm>
            <a:off x="2201585" y="26017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8CD8F51C-3145-47C1-992C-D1EB0B4FEF84}"/>
              </a:ext>
            </a:extLst>
          </p:cNvPr>
          <p:cNvSpPr txBox="1"/>
          <p:nvPr/>
        </p:nvSpPr>
        <p:spPr>
          <a:xfrm>
            <a:off x="2839960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A7030892-E544-F345-5F7F-47E1AD8CE63B}"/>
              </a:ext>
            </a:extLst>
          </p:cNvPr>
          <p:cNvSpPr txBox="1"/>
          <p:nvPr/>
        </p:nvSpPr>
        <p:spPr>
          <a:xfrm>
            <a:off x="3461396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E099066D-C439-ACA5-E186-37A7FC07697C}"/>
              </a:ext>
            </a:extLst>
          </p:cNvPr>
          <p:cNvSpPr txBox="1"/>
          <p:nvPr/>
        </p:nvSpPr>
        <p:spPr>
          <a:xfrm>
            <a:off x="4119007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DF78A895-8B38-258C-82FC-03506B46D8F4}"/>
              </a:ext>
            </a:extLst>
          </p:cNvPr>
          <p:cNvSpPr txBox="1"/>
          <p:nvPr/>
        </p:nvSpPr>
        <p:spPr>
          <a:xfrm>
            <a:off x="4721185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>
                <a:highlight>
                  <a:srgbClr val="FF00FF"/>
                </a:highlight>
              </a:rPr>
              <a:t>1</a:t>
            </a:r>
            <a:endParaRPr lang="da-DK" sz="2400" b="0" dirty="0">
              <a:solidFill>
                <a:schemeClr val="tx1"/>
              </a:solidFill>
              <a:highlight>
                <a:srgbClr val="FF00FF"/>
              </a:highlight>
              <a:latin typeface="+mn-lt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890119BB-C467-2EF6-1289-42A7CFE84322}"/>
              </a:ext>
            </a:extLst>
          </p:cNvPr>
          <p:cNvSpPr txBox="1"/>
          <p:nvPr/>
        </p:nvSpPr>
        <p:spPr>
          <a:xfrm>
            <a:off x="5358681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>
                <a:highlight>
                  <a:srgbClr val="FFFF00"/>
                </a:highlight>
              </a:rPr>
              <a:t>1</a:t>
            </a:r>
            <a:endParaRPr lang="da-DK" sz="2400" b="0" dirty="0">
              <a:highlight>
                <a:srgbClr val="FFFF00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33859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1)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74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59093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Finder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Laver </a:t>
            </a:r>
            <a:r>
              <a:rPr lang="en-150" sz="1600" dirty="0" err="1"/>
              <a:t>headeren</a:t>
            </a:r>
            <a:r>
              <a:rPr lang="en-150" sz="1600" dirty="0"/>
              <a:t>/</a:t>
            </a:r>
            <a:r>
              <a:rPr lang="en-150" sz="1600" dirty="0" err="1"/>
              <a:t>footerens</a:t>
            </a:r>
            <a:r>
              <a:rPr lang="en-150" sz="1600" dirty="0"/>
              <a:t> hex </a:t>
            </a:r>
            <a:r>
              <a:rPr lang="en-150" sz="1600" dirty="0" err="1"/>
              <a:t>værdier</a:t>
            </a:r>
            <a:r>
              <a:rPr lang="en-150" sz="1600" dirty="0"/>
              <a:t> om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 err="1"/>
              <a:t>Aflæser</a:t>
            </a:r>
            <a:r>
              <a:rPr lang="en-150" sz="1600" dirty="0"/>
              <a:t> </a:t>
            </a:r>
            <a:r>
              <a:rPr lang="en-150" sz="1600" dirty="0" err="1"/>
              <a:t>bitsene</a:t>
            </a:r>
            <a:r>
              <a:rPr lang="en-150" sz="1600" dirty="0"/>
              <a:t>: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	</a:t>
            </a:r>
            <a:r>
              <a:rPr lang="en-150" sz="1600" dirty="0" err="1">
                <a:highlight>
                  <a:srgbClr val="FFFF00"/>
                </a:highlight>
              </a:rPr>
              <a:t>Ja</a:t>
            </a:r>
            <a:endParaRPr lang="en-150" sz="1600" dirty="0">
              <a:highlight>
                <a:srgbClr val="FFFF00"/>
              </a:highlight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	</a:t>
            </a:r>
            <a:r>
              <a:rPr lang="en-150" sz="1600" dirty="0" err="1">
                <a:highlight>
                  <a:srgbClr val="FF00FF"/>
                </a:highlight>
              </a:rPr>
              <a:t>Ja</a:t>
            </a:r>
            <a:endParaRPr lang="en-150" sz="1600" dirty="0">
              <a:highlight>
                <a:srgbClr val="FF00FF"/>
              </a:highlight>
            </a:endParaRPr>
          </a:p>
          <a:p>
            <a:pPr lvl="1">
              <a:spcBef>
                <a:spcPct val="0"/>
              </a:spcBef>
            </a:pPr>
            <a:endParaRPr lang="en-150" sz="1600" dirty="0">
              <a:highlight>
                <a:srgbClr val="FF00FF"/>
              </a:highlight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Hvad</a:t>
            </a:r>
            <a:r>
              <a:rPr lang="en-150" sz="1600" dirty="0"/>
              <a:t> er </a:t>
            </a:r>
            <a:r>
              <a:rPr lang="en-150" sz="1600" dirty="0" err="1"/>
              <a:t>størrelsen</a:t>
            </a:r>
            <a:r>
              <a:rPr lang="en-150" sz="1600" dirty="0"/>
              <a:t> </a:t>
            </a:r>
            <a:r>
              <a:rPr lang="en-150" sz="1600" dirty="0" err="1"/>
              <a:t>på</a:t>
            </a:r>
            <a:r>
              <a:rPr lang="en-150" sz="1600" dirty="0"/>
              <a:t>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? 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Sæt</a:t>
            </a:r>
            <a:r>
              <a:rPr lang="en-150" sz="1600" dirty="0"/>
              <a:t> de </a:t>
            </a:r>
            <a:r>
              <a:rPr lang="en-150" sz="1600" dirty="0" err="1"/>
              <a:t>første</a:t>
            </a:r>
            <a:r>
              <a:rPr lang="en-150" sz="1600" dirty="0"/>
              <a:t> 3 bits </a:t>
            </a:r>
            <a:r>
              <a:rPr lang="en-150" sz="1600" dirty="0" err="1"/>
              <a:t>til</a:t>
            </a:r>
            <a:r>
              <a:rPr lang="en-150" sz="1600" dirty="0"/>
              <a:t> 0: 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Aflæs</a:t>
            </a:r>
            <a:r>
              <a:rPr lang="en-150" sz="1600" dirty="0"/>
              <a:t> decimal </a:t>
            </a:r>
            <a:r>
              <a:rPr lang="en-150" sz="1600" dirty="0" err="1"/>
              <a:t>værdien</a:t>
            </a:r>
            <a:r>
              <a:rPr lang="en-150" sz="1600" dirty="0"/>
              <a:t>: 40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Blokken</a:t>
            </a:r>
            <a:r>
              <a:rPr lang="en-150" sz="1600" dirty="0"/>
              <a:t> er 40 bytes </a:t>
            </a:r>
            <a:r>
              <a:rPr lang="en-150" sz="1600" dirty="0" err="1"/>
              <a:t>stor</a:t>
            </a:r>
            <a:r>
              <a:rPr lang="en-150" sz="1600" dirty="0"/>
              <a:t>. 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Hver</a:t>
            </a:r>
            <a:r>
              <a:rPr lang="en-150" sz="1600" dirty="0"/>
              <a:t> </a:t>
            </a:r>
            <a:r>
              <a:rPr lang="en-150" sz="1600" i="1" dirty="0" err="1"/>
              <a:t>række</a:t>
            </a:r>
            <a:r>
              <a:rPr lang="en-150" sz="1600" dirty="0"/>
              <a:t> er 32 bit = 4 bytes. 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Dvs</a:t>
            </a:r>
            <a:r>
              <a:rPr lang="en-150" sz="1600" dirty="0"/>
              <a:t>.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‘</a:t>
            </a:r>
            <a:r>
              <a:rPr lang="en-150" sz="1600" dirty="0" err="1"/>
              <a:t>fylder</a:t>
            </a:r>
            <a:r>
              <a:rPr lang="en-150" sz="1600" dirty="0"/>
              <a:t>’ 10 </a:t>
            </a:r>
            <a:r>
              <a:rPr lang="en-150" sz="1600" dirty="0" err="1"/>
              <a:t>rækker</a:t>
            </a:r>
            <a:r>
              <a:rPr lang="en-150" sz="1600" dirty="0"/>
              <a:t> (40/4 = 10)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4A3D07FF-0E95-648C-7DEC-608F03A522E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7" name="Billede 6">
              <a:extLst>
                <a:ext uri="{FF2B5EF4-FFF2-40B4-BE49-F238E27FC236}">
                  <a16:creationId xmlns:a16="http://schemas.microsoft.com/office/drawing/2014/main" id="{2E577489-2A64-B3DF-EF84-D68666650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C461DA88-CE25-25BD-1DCF-18AAF8FFA429}"/>
                </a:ext>
              </a:extLst>
            </p:cNvPr>
            <p:cNvSpPr/>
            <p:nvPr/>
          </p:nvSpPr>
          <p:spPr>
            <a:xfrm>
              <a:off x="7199790" y="534082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0x13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610278D-D104-2B9D-83C5-BB5C060FA595}"/>
                </a:ext>
              </a:extLst>
            </p:cNvPr>
            <p:cNvSpPr/>
            <p:nvPr/>
          </p:nvSpPr>
          <p:spPr>
            <a:xfrm>
              <a:off x="7199789" y="624517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0x13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4D1E676A-BF48-2D15-E1CC-9C4BFBEA4A60}"/>
              </a:ext>
            </a:extLst>
          </p:cNvPr>
          <p:cNvCxnSpPr>
            <a:cxnSpLocks/>
          </p:cNvCxnSpPr>
          <p:nvPr/>
        </p:nvCxnSpPr>
        <p:spPr>
          <a:xfrm>
            <a:off x="804831" y="3000652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64317"/>
            <a:ext cx="2802306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14:cNvPr>
              <p14:cNvContentPartPr/>
              <p14:nvPr/>
            </p14:nvContentPartPr>
            <p14:xfrm>
              <a:off x="8549304" y="2351677"/>
              <a:ext cx="525240" cy="2628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5304" y="2243677"/>
                <a:ext cx="632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14:cNvPr>
              <p14:cNvContentPartPr/>
              <p14:nvPr/>
            </p14:nvContentPartPr>
            <p14:xfrm>
              <a:off x="8531304" y="5041957"/>
              <a:ext cx="558720" cy="936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7664" y="4934317"/>
                <a:ext cx="66636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kstfelt 14">
            <a:extLst>
              <a:ext uri="{FF2B5EF4-FFF2-40B4-BE49-F238E27FC236}">
                <a16:creationId xmlns:a16="http://schemas.microsoft.com/office/drawing/2014/main" id="{2B0FA11B-1A88-7A8A-3836-AD79519ECD90}"/>
              </a:ext>
            </a:extLst>
          </p:cNvPr>
          <p:cNvSpPr txBox="1"/>
          <p:nvPr/>
        </p:nvSpPr>
        <p:spPr>
          <a:xfrm>
            <a:off x="946874" y="2634312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80F117E6-9778-0C43-47D1-EA03E22C625A}"/>
              </a:ext>
            </a:extLst>
          </p:cNvPr>
          <p:cNvSpPr txBox="1"/>
          <p:nvPr/>
        </p:nvSpPr>
        <p:spPr>
          <a:xfrm>
            <a:off x="1560913" y="263132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25220001-8F2E-B77C-0BBC-635DF722FB18}"/>
              </a:ext>
            </a:extLst>
          </p:cNvPr>
          <p:cNvSpPr txBox="1"/>
          <p:nvPr/>
        </p:nvSpPr>
        <p:spPr>
          <a:xfrm>
            <a:off x="2201585" y="26017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8CD8F51C-3145-47C1-992C-D1EB0B4FEF84}"/>
              </a:ext>
            </a:extLst>
          </p:cNvPr>
          <p:cNvSpPr txBox="1"/>
          <p:nvPr/>
        </p:nvSpPr>
        <p:spPr>
          <a:xfrm>
            <a:off x="2839960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A7030892-E544-F345-5F7F-47E1AD8CE63B}"/>
              </a:ext>
            </a:extLst>
          </p:cNvPr>
          <p:cNvSpPr txBox="1"/>
          <p:nvPr/>
        </p:nvSpPr>
        <p:spPr>
          <a:xfrm>
            <a:off x="3461396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E099066D-C439-ACA5-E186-37A7FC07697C}"/>
              </a:ext>
            </a:extLst>
          </p:cNvPr>
          <p:cNvSpPr txBox="1"/>
          <p:nvPr/>
        </p:nvSpPr>
        <p:spPr>
          <a:xfrm>
            <a:off x="4119007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DF78A895-8B38-258C-82FC-03506B46D8F4}"/>
              </a:ext>
            </a:extLst>
          </p:cNvPr>
          <p:cNvSpPr txBox="1"/>
          <p:nvPr/>
        </p:nvSpPr>
        <p:spPr>
          <a:xfrm>
            <a:off x="4721185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>
                <a:highlight>
                  <a:srgbClr val="FF00FF"/>
                </a:highlight>
              </a:rPr>
              <a:t>1</a:t>
            </a:r>
            <a:endParaRPr lang="da-DK" sz="2400" b="0" dirty="0">
              <a:solidFill>
                <a:schemeClr val="tx1"/>
              </a:solidFill>
              <a:highlight>
                <a:srgbClr val="FF00FF"/>
              </a:highlight>
              <a:latin typeface="+mn-lt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890119BB-C467-2EF6-1289-42A7CFE84322}"/>
              </a:ext>
            </a:extLst>
          </p:cNvPr>
          <p:cNvSpPr txBox="1"/>
          <p:nvPr/>
        </p:nvSpPr>
        <p:spPr>
          <a:xfrm>
            <a:off x="5358681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>
                <a:highlight>
                  <a:srgbClr val="FFFF00"/>
                </a:highlight>
              </a:rPr>
              <a:t>1</a:t>
            </a:r>
            <a:endParaRPr lang="da-DK" sz="2400" b="0" dirty="0">
              <a:highlight>
                <a:srgbClr val="FFFF00"/>
              </a:highlight>
              <a:latin typeface="+mn-lt"/>
            </a:endParaRPr>
          </a:p>
        </p:txBody>
      </p: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48F83557-F9A4-B3B7-F36A-778F8D69EA8A}"/>
              </a:ext>
            </a:extLst>
          </p:cNvPr>
          <p:cNvGrpSpPr/>
          <p:nvPr/>
        </p:nvGrpSpPr>
        <p:grpSpPr>
          <a:xfrm>
            <a:off x="804831" y="4713891"/>
            <a:ext cx="4935984" cy="401910"/>
            <a:chOff x="957231" y="2754134"/>
            <a:chExt cx="4935984" cy="401910"/>
          </a:xfrm>
        </p:grpSpPr>
        <p:cxnSp>
          <p:nvCxnSpPr>
            <p:cNvPr id="5" name="Lige forbindelse 4">
              <a:extLst>
                <a:ext uri="{FF2B5EF4-FFF2-40B4-BE49-F238E27FC236}">
                  <a16:creationId xmlns:a16="http://schemas.microsoft.com/office/drawing/2014/main" id="{7EB655ED-3DC6-9AA7-66A8-F277B67B40E6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kstfelt 8">
              <a:extLst>
                <a:ext uri="{FF2B5EF4-FFF2-40B4-BE49-F238E27FC236}">
                  <a16:creationId xmlns:a16="http://schemas.microsoft.com/office/drawing/2014/main" id="{C80C3E02-0B0A-CD01-B5A4-67FAC596EE32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Tekstfelt 11">
              <a:extLst>
                <a:ext uri="{FF2B5EF4-FFF2-40B4-BE49-F238E27FC236}">
                  <a16:creationId xmlns:a16="http://schemas.microsoft.com/office/drawing/2014/main" id="{96F19D03-46DD-E190-1180-D1B3440A1C6C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DCE0E025-0B93-DE90-AC14-BECF2738F0C7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Tekstfelt 13">
              <a:extLst>
                <a:ext uri="{FF2B5EF4-FFF2-40B4-BE49-F238E27FC236}">
                  <a16:creationId xmlns:a16="http://schemas.microsoft.com/office/drawing/2014/main" id="{3A3CF408-5555-BF91-22FB-1EF1CEEBBE8D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7" name="Tekstfelt 26">
              <a:extLst>
                <a:ext uri="{FF2B5EF4-FFF2-40B4-BE49-F238E27FC236}">
                  <a16:creationId xmlns:a16="http://schemas.microsoft.com/office/drawing/2014/main" id="{DD17A439-BF95-7A7A-6201-2FD7A8FF3ED9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8" name="Tekstfelt 27">
              <a:extLst>
                <a:ext uri="{FF2B5EF4-FFF2-40B4-BE49-F238E27FC236}">
                  <a16:creationId xmlns:a16="http://schemas.microsoft.com/office/drawing/2014/main" id="{F2AFA1B6-66E8-1F39-7159-E8248592CBDB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29" name="Tekstfelt 28">
              <a:extLst>
                <a:ext uri="{FF2B5EF4-FFF2-40B4-BE49-F238E27FC236}">
                  <a16:creationId xmlns:a16="http://schemas.microsoft.com/office/drawing/2014/main" id="{E7557496-C08E-F85D-E76B-478DE3FD70D3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0" name="Tekstfelt 29">
              <a:extLst>
                <a:ext uri="{FF2B5EF4-FFF2-40B4-BE49-F238E27FC236}">
                  <a16:creationId xmlns:a16="http://schemas.microsoft.com/office/drawing/2014/main" id="{8D552695-C1AF-8179-6C89-93A28A2F3079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87187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1)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75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98488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lang="en-150" sz="1600" dirty="0" err="1"/>
              <a:t>Hvilken</a:t>
            </a:r>
            <a:r>
              <a:rPr lang="en-150" sz="1600" dirty="0"/>
              <a:t> </a:t>
            </a:r>
            <a:r>
              <a:rPr lang="en-150" sz="1600" dirty="0" err="1"/>
              <a:t>ny</a:t>
            </a:r>
            <a:r>
              <a:rPr lang="en-150" sz="1600" dirty="0"/>
              <a:t>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r>
              <a:rPr lang="en-150" sz="1600" dirty="0"/>
              <a:t>? </a:t>
            </a:r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4A3D07FF-0E95-648C-7DEC-608F03A522E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7" name="Billede 6">
              <a:extLst>
                <a:ext uri="{FF2B5EF4-FFF2-40B4-BE49-F238E27FC236}">
                  <a16:creationId xmlns:a16="http://schemas.microsoft.com/office/drawing/2014/main" id="{2E577489-2A64-B3DF-EF84-D68666650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C461DA88-CE25-25BD-1DCF-18AAF8FFA429}"/>
                </a:ext>
              </a:extLst>
            </p:cNvPr>
            <p:cNvSpPr/>
            <p:nvPr/>
          </p:nvSpPr>
          <p:spPr>
            <a:xfrm>
              <a:off x="7199790" y="534082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0x13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610278D-D104-2B9D-83C5-BB5C060FA595}"/>
                </a:ext>
              </a:extLst>
            </p:cNvPr>
            <p:cNvSpPr/>
            <p:nvPr/>
          </p:nvSpPr>
          <p:spPr>
            <a:xfrm>
              <a:off x="7199789" y="624517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/>
                <a:t>0x13</a:t>
              </a:r>
              <a:endParaRPr lang="da-DK" sz="2400" dirty="0" err="1"/>
            </a:p>
          </p:txBody>
        </p:sp>
      </p:grp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2645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14:cNvPr>
              <p14:cNvContentPartPr/>
              <p14:nvPr/>
            </p14:nvContentPartPr>
            <p14:xfrm>
              <a:off x="8549304" y="2351677"/>
              <a:ext cx="525240" cy="2628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5304" y="2243677"/>
                <a:ext cx="632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14:cNvPr>
              <p14:cNvContentPartPr/>
              <p14:nvPr/>
            </p14:nvContentPartPr>
            <p14:xfrm>
              <a:off x="8531304" y="5041957"/>
              <a:ext cx="558720" cy="936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7664" y="4934317"/>
                <a:ext cx="66636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ktangel 31">
            <a:extLst>
              <a:ext uri="{FF2B5EF4-FFF2-40B4-BE49-F238E27FC236}">
                <a16:creationId xmlns:a16="http://schemas.microsoft.com/office/drawing/2014/main" id="{80966417-988F-4067-F383-8A87416B4A06}"/>
              </a:ext>
            </a:extLst>
          </p:cNvPr>
          <p:cNvSpPr/>
          <p:nvPr/>
        </p:nvSpPr>
        <p:spPr>
          <a:xfrm>
            <a:off x="9883145" y="5244160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F76ECFE8-60C4-0BD3-FD8A-A340F1A8BBF5}"/>
              </a:ext>
            </a:extLst>
          </p:cNvPr>
          <p:cNvSpPr/>
          <p:nvPr/>
        </p:nvSpPr>
        <p:spPr>
          <a:xfrm>
            <a:off x="9883144" y="6118215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</p:spTree>
    <p:extLst>
      <p:ext uri="{BB962C8B-B14F-4D97-AF65-F5344CB8AC3E}">
        <p14:creationId xmlns:p14="http://schemas.microsoft.com/office/powerpoint/2010/main" val="8987571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1)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76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123110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lang="en-150" sz="1600" dirty="0" err="1"/>
              <a:t>Hvilken</a:t>
            </a:r>
            <a:r>
              <a:rPr lang="en-150" sz="1600" dirty="0"/>
              <a:t> </a:t>
            </a:r>
            <a:r>
              <a:rPr lang="en-150" sz="1600" dirty="0" err="1"/>
              <a:t>ny</a:t>
            </a:r>
            <a:r>
              <a:rPr lang="en-150" sz="1600" dirty="0"/>
              <a:t>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r>
              <a:rPr lang="en-150" sz="1600" dirty="0"/>
              <a:t>?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var </a:t>
            </a:r>
            <a:r>
              <a:rPr lang="en-150" sz="1600" dirty="0" err="1"/>
              <a:t>allokeret</a:t>
            </a:r>
            <a:r>
              <a:rPr lang="en-150" sz="1600" dirty="0"/>
              <a:t>. </a:t>
            </a:r>
            <a:r>
              <a:rPr lang="en-150" sz="1600" dirty="0" err="1"/>
              <a:t>Hvad</a:t>
            </a:r>
            <a:r>
              <a:rPr lang="en-150" sz="1600" dirty="0"/>
              <a:t> med </a:t>
            </a:r>
            <a:r>
              <a:rPr lang="en-150" sz="1600" dirty="0" err="1"/>
              <a:t>blokken</a:t>
            </a:r>
            <a:r>
              <a:rPr lang="en-150" sz="1600" dirty="0"/>
              <a:t> </a:t>
            </a:r>
            <a:r>
              <a:rPr lang="en-150" sz="1600" dirty="0" err="1"/>
              <a:t>efter</a:t>
            </a:r>
            <a:r>
              <a:rPr lang="en-150" sz="1600" dirty="0"/>
              <a:t>?</a:t>
            </a:r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4A3D07FF-0E95-648C-7DEC-608F03A522E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7" name="Billede 6">
              <a:extLst>
                <a:ext uri="{FF2B5EF4-FFF2-40B4-BE49-F238E27FC236}">
                  <a16:creationId xmlns:a16="http://schemas.microsoft.com/office/drawing/2014/main" id="{2E577489-2A64-B3DF-EF84-D68666650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C461DA88-CE25-25BD-1DCF-18AAF8FFA429}"/>
                </a:ext>
              </a:extLst>
            </p:cNvPr>
            <p:cNvSpPr/>
            <p:nvPr/>
          </p:nvSpPr>
          <p:spPr>
            <a:xfrm>
              <a:off x="7199790" y="534082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0x13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610278D-D104-2B9D-83C5-BB5C060FA595}"/>
                </a:ext>
              </a:extLst>
            </p:cNvPr>
            <p:cNvSpPr/>
            <p:nvPr/>
          </p:nvSpPr>
          <p:spPr>
            <a:xfrm>
              <a:off x="7199789" y="624517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/>
                <a:t>0x13</a:t>
              </a:r>
              <a:endParaRPr lang="da-DK" sz="2400" dirty="0" err="1"/>
            </a:p>
          </p:txBody>
        </p:sp>
      </p:grp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2645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14:cNvPr>
              <p14:cNvContentPartPr/>
              <p14:nvPr/>
            </p14:nvContentPartPr>
            <p14:xfrm>
              <a:off x="8549304" y="2351677"/>
              <a:ext cx="525240" cy="2628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5304" y="2243677"/>
                <a:ext cx="632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14:cNvPr>
              <p14:cNvContentPartPr/>
              <p14:nvPr/>
            </p14:nvContentPartPr>
            <p14:xfrm>
              <a:off x="8531304" y="5041957"/>
              <a:ext cx="558720" cy="936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7664" y="4934317"/>
                <a:ext cx="66636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ktangel 31">
            <a:extLst>
              <a:ext uri="{FF2B5EF4-FFF2-40B4-BE49-F238E27FC236}">
                <a16:creationId xmlns:a16="http://schemas.microsoft.com/office/drawing/2014/main" id="{80966417-988F-4067-F383-8A87416B4A06}"/>
              </a:ext>
            </a:extLst>
          </p:cNvPr>
          <p:cNvSpPr/>
          <p:nvPr/>
        </p:nvSpPr>
        <p:spPr>
          <a:xfrm>
            <a:off x="9883145" y="5244160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F76ECFE8-60C4-0BD3-FD8A-A340F1A8BBF5}"/>
              </a:ext>
            </a:extLst>
          </p:cNvPr>
          <p:cNvSpPr/>
          <p:nvPr/>
        </p:nvSpPr>
        <p:spPr>
          <a:xfrm>
            <a:off x="9883144" y="6118215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</p:spTree>
    <p:extLst>
      <p:ext uri="{BB962C8B-B14F-4D97-AF65-F5344CB8AC3E}">
        <p14:creationId xmlns:p14="http://schemas.microsoft.com/office/powerpoint/2010/main" val="537590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1)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77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34470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lang="en-150" sz="1600" dirty="0" err="1"/>
              <a:t>Hvilken</a:t>
            </a:r>
            <a:r>
              <a:rPr lang="en-150" sz="1600" dirty="0"/>
              <a:t> </a:t>
            </a:r>
            <a:r>
              <a:rPr lang="en-150" sz="1600" dirty="0" err="1"/>
              <a:t>ny</a:t>
            </a:r>
            <a:r>
              <a:rPr lang="en-150" sz="1600" dirty="0"/>
              <a:t>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r>
              <a:rPr lang="en-150" sz="1600" dirty="0"/>
              <a:t>?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var </a:t>
            </a:r>
            <a:r>
              <a:rPr lang="en-150" sz="1600" dirty="0" err="1"/>
              <a:t>allokeret</a:t>
            </a:r>
            <a:r>
              <a:rPr lang="en-150" sz="1600" dirty="0"/>
              <a:t>. </a:t>
            </a:r>
            <a:r>
              <a:rPr lang="en-150" sz="1600" dirty="0" err="1"/>
              <a:t>Hvad</a:t>
            </a:r>
            <a:r>
              <a:rPr lang="en-150" sz="1600" dirty="0"/>
              <a:t> med </a:t>
            </a:r>
            <a:r>
              <a:rPr lang="en-150" sz="1600" dirty="0" err="1"/>
              <a:t>blokken</a:t>
            </a:r>
            <a:r>
              <a:rPr lang="en-150" sz="1600" dirty="0"/>
              <a:t> </a:t>
            </a:r>
            <a:r>
              <a:rPr lang="en-150" sz="1600" dirty="0" err="1"/>
              <a:t>efter</a:t>
            </a:r>
            <a:r>
              <a:rPr lang="en-150" sz="1600" dirty="0"/>
              <a:t>?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Dens header er 0x13:  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4A3D07FF-0E95-648C-7DEC-608F03A522E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7" name="Billede 6">
              <a:extLst>
                <a:ext uri="{FF2B5EF4-FFF2-40B4-BE49-F238E27FC236}">
                  <a16:creationId xmlns:a16="http://schemas.microsoft.com/office/drawing/2014/main" id="{2E577489-2A64-B3DF-EF84-D68666650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C461DA88-CE25-25BD-1DCF-18AAF8FFA429}"/>
                </a:ext>
              </a:extLst>
            </p:cNvPr>
            <p:cNvSpPr/>
            <p:nvPr/>
          </p:nvSpPr>
          <p:spPr>
            <a:xfrm>
              <a:off x="7199790" y="534082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0x13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610278D-D104-2B9D-83C5-BB5C060FA595}"/>
                </a:ext>
              </a:extLst>
            </p:cNvPr>
            <p:cNvSpPr/>
            <p:nvPr/>
          </p:nvSpPr>
          <p:spPr>
            <a:xfrm>
              <a:off x="7199789" y="624517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/>
                <a:t>0x13</a:t>
              </a:r>
              <a:endParaRPr lang="da-DK" sz="2400" dirty="0" err="1"/>
            </a:p>
          </p:txBody>
        </p:sp>
      </p:grp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2645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14:cNvPr>
              <p14:cNvContentPartPr/>
              <p14:nvPr/>
            </p14:nvContentPartPr>
            <p14:xfrm>
              <a:off x="8549304" y="2351677"/>
              <a:ext cx="525240" cy="2628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5304" y="2243677"/>
                <a:ext cx="632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14:cNvPr>
              <p14:cNvContentPartPr/>
              <p14:nvPr/>
            </p14:nvContentPartPr>
            <p14:xfrm>
              <a:off x="8531304" y="5041957"/>
              <a:ext cx="558720" cy="936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7664" y="4934317"/>
                <a:ext cx="66636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ktangel 31">
            <a:extLst>
              <a:ext uri="{FF2B5EF4-FFF2-40B4-BE49-F238E27FC236}">
                <a16:creationId xmlns:a16="http://schemas.microsoft.com/office/drawing/2014/main" id="{80966417-988F-4067-F383-8A87416B4A06}"/>
              </a:ext>
            </a:extLst>
          </p:cNvPr>
          <p:cNvSpPr/>
          <p:nvPr/>
        </p:nvSpPr>
        <p:spPr>
          <a:xfrm>
            <a:off x="9883145" y="5244160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F76ECFE8-60C4-0BD3-FD8A-A340F1A8BBF5}"/>
              </a:ext>
            </a:extLst>
          </p:cNvPr>
          <p:cNvSpPr/>
          <p:nvPr/>
        </p:nvSpPr>
        <p:spPr>
          <a:xfrm>
            <a:off x="9883144" y="6118215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FFE586B0-6711-8EC2-48E1-C652DFB3E6E5}"/>
              </a:ext>
            </a:extLst>
          </p:cNvPr>
          <p:cNvGrpSpPr/>
          <p:nvPr/>
        </p:nvGrpSpPr>
        <p:grpSpPr>
          <a:xfrm>
            <a:off x="1824415" y="2717461"/>
            <a:ext cx="4935984" cy="401910"/>
            <a:chOff x="957231" y="2754134"/>
            <a:chExt cx="4935984" cy="401910"/>
          </a:xfrm>
        </p:grpSpPr>
        <p:cxnSp>
          <p:nvCxnSpPr>
            <p:cNvPr id="35" name="Lige forbindelse 34">
              <a:extLst>
                <a:ext uri="{FF2B5EF4-FFF2-40B4-BE49-F238E27FC236}">
                  <a16:creationId xmlns:a16="http://schemas.microsoft.com/office/drawing/2014/main" id="{FF7E3263-F7AB-D14D-ACC9-6B928BB83A60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kstfelt 35">
              <a:extLst>
                <a:ext uri="{FF2B5EF4-FFF2-40B4-BE49-F238E27FC236}">
                  <a16:creationId xmlns:a16="http://schemas.microsoft.com/office/drawing/2014/main" id="{507A18C4-A5A1-99A0-B807-C3E0E19B2735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7" name="Tekstfelt 36">
              <a:extLst>
                <a:ext uri="{FF2B5EF4-FFF2-40B4-BE49-F238E27FC236}">
                  <a16:creationId xmlns:a16="http://schemas.microsoft.com/office/drawing/2014/main" id="{07825B63-DBFD-CF9E-CFD9-1490BB858F08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8" name="Tekstfelt 37">
              <a:extLst>
                <a:ext uri="{FF2B5EF4-FFF2-40B4-BE49-F238E27FC236}">
                  <a16:creationId xmlns:a16="http://schemas.microsoft.com/office/drawing/2014/main" id="{86C2FC1A-CC57-4E02-D40E-28E7244D489A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9" name="Tekstfelt 38">
              <a:extLst>
                <a:ext uri="{FF2B5EF4-FFF2-40B4-BE49-F238E27FC236}">
                  <a16:creationId xmlns:a16="http://schemas.microsoft.com/office/drawing/2014/main" id="{E4A7BCFF-DE9D-8850-2CE2-193FD376BF12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0" name="Tekstfelt 39">
              <a:extLst>
                <a:ext uri="{FF2B5EF4-FFF2-40B4-BE49-F238E27FC236}">
                  <a16:creationId xmlns:a16="http://schemas.microsoft.com/office/drawing/2014/main" id="{261E1A2E-D161-CDAD-DA50-99F0D29E2555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1" name="Tekstfelt 40">
              <a:extLst>
                <a:ext uri="{FF2B5EF4-FFF2-40B4-BE49-F238E27FC236}">
                  <a16:creationId xmlns:a16="http://schemas.microsoft.com/office/drawing/2014/main" id="{CFEAF908-F0C7-394B-3839-486D2BFFC65A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2" name="Tekstfelt 41">
              <a:extLst>
                <a:ext uri="{FF2B5EF4-FFF2-40B4-BE49-F238E27FC236}">
                  <a16:creationId xmlns:a16="http://schemas.microsoft.com/office/drawing/2014/main" id="{F9DB5CFB-524D-1CBA-809C-B53EF871C09A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3" name="Tekstfelt 42">
              <a:extLst>
                <a:ext uri="{FF2B5EF4-FFF2-40B4-BE49-F238E27FC236}">
                  <a16:creationId xmlns:a16="http://schemas.microsoft.com/office/drawing/2014/main" id="{F7E55C58-AC78-E459-08F3-85EA4B3865B3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29827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1)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78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34470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lang="en-150" sz="1600" dirty="0" err="1"/>
              <a:t>Hvilken</a:t>
            </a:r>
            <a:r>
              <a:rPr lang="en-150" sz="1600" dirty="0"/>
              <a:t> </a:t>
            </a:r>
            <a:r>
              <a:rPr lang="en-150" sz="1600" dirty="0" err="1"/>
              <a:t>ny</a:t>
            </a:r>
            <a:r>
              <a:rPr lang="en-150" sz="1600" dirty="0"/>
              <a:t>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r>
              <a:rPr lang="en-150" sz="1600" dirty="0"/>
              <a:t>?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var </a:t>
            </a:r>
            <a:r>
              <a:rPr lang="en-150" sz="1600" dirty="0" err="1"/>
              <a:t>allokeret</a:t>
            </a:r>
            <a:r>
              <a:rPr lang="en-150" sz="1600" dirty="0"/>
              <a:t>. </a:t>
            </a:r>
            <a:r>
              <a:rPr lang="en-150" sz="1600" dirty="0" err="1"/>
              <a:t>Hvad</a:t>
            </a:r>
            <a:r>
              <a:rPr lang="en-150" sz="1600" dirty="0"/>
              <a:t> med </a:t>
            </a:r>
            <a:r>
              <a:rPr lang="en-150" sz="1600" dirty="0" err="1"/>
              <a:t>blokken</a:t>
            </a:r>
            <a:r>
              <a:rPr lang="en-150" sz="1600" dirty="0"/>
              <a:t> </a:t>
            </a:r>
            <a:r>
              <a:rPr lang="en-150" sz="1600" dirty="0" err="1"/>
              <a:t>efter</a:t>
            </a:r>
            <a:r>
              <a:rPr lang="en-150" sz="1600" dirty="0"/>
              <a:t>?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Dens header er 0x13:  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>
                <a:sym typeface="Wingdings" panose="05000000000000000000" pitchFamily="2" charset="2"/>
              </a:rPr>
              <a:t> </a:t>
            </a:r>
            <a:r>
              <a:rPr lang="en-150" sz="1600" dirty="0"/>
              <a:t>Heller </a:t>
            </a:r>
            <a:r>
              <a:rPr lang="en-150" sz="1600" dirty="0" err="1"/>
              <a:t>ikke</a:t>
            </a:r>
            <a:r>
              <a:rPr lang="en-150" sz="1600" dirty="0"/>
              <a:t> </a:t>
            </a:r>
            <a:r>
              <a:rPr lang="en-150" sz="1600" dirty="0" err="1"/>
              <a:t>noget</a:t>
            </a:r>
            <a:r>
              <a:rPr lang="en-150" sz="1600" dirty="0"/>
              <a:t> at </a:t>
            </a:r>
            <a:r>
              <a:rPr lang="en-150" sz="1600" dirty="0" err="1"/>
              <a:t>gøre</a:t>
            </a:r>
            <a:r>
              <a:rPr lang="en-150" sz="1600" dirty="0"/>
              <a:t>.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Dvs</a:t>
            </a:r>
            <a:r>
              <a:rPr lang="en-150" sz="1600" dirty="0"/>
              <a:t>. </a:t>
            </a:r>
            <a:r>
              <a:rPr lang="en-150" sz="1600" dirty="0" err="1"/>
              <a:t>størrelsen</a:t>
            </a:r>
            <a:r>
              <a:rPr lang="en-150" sz="1600" dirty="0"/>
              <a:t> </a:t>
            </a:r>
            <a:r>
              <a:rPr lang="en-150" sz="1600" dirty="0" err="1"/>
              <a:t>har</a:t>
            </a:r>
            <a:r>
              <a:rPr lang="en-150" sz="1600" dirty="0"/>
              <a:t> </a:t>
            </a:r>
            <a:r>
              <a:rPr lang="en-150" sz="1600" dirty="0" err="1"/>
              <a:t>ikke</a:t>
            </a:r>
            <a:r>
              <a:rPr lang="en-150" sz="1600" dirty="0"/>
              <a:t> </a:t>
            </a:r>
            <a:r>
              <a:rPr lang="en-150" sz="1600" dirty="0" err="1"/>
              <a:t>ændret</a:t>
            </a:r>
            <a:r>
              <a:rPr lang="en-150" sz="1600" dirty="0"/>
              <a:t> sig.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4A3D07FF-0E95-648C-7DEC-608F03A522E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7" name="Billede 6">
              <a:extLst>
                <a:ext uri="{FF2B5EF4-FFF2-40B4-BE49-F238E27FC236}">
                  <a16:creationId xmlns:a16="http://schemas.microsoft.com/office/drawing/2014/main" id="{2E577489-2A64-B3DF-EF84-D68666650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C461DA88-CE25-25BD-1DCF-18AAF8FFA429}"/>
                </a:ext>
              </a:extLst>
            </p:cNvPr>
            <p:cNvSpPr/>
            <p:nvPr/>
          </p:nvSpPr>
          <p:spPr>
            <a:xfrm>
              <a:off x="7199790" y="534082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0x13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610278D-D104-2B9D-83C5-BB5C060FA595}"/>
                </a:ext>
              </a:extLst>
            </p:cNvPr>
            <p:cNvSpPr/>
            <p:nvPr/>
          </p:nvSpPr>
          <p:spPr>
            <a:xfrm>
              <a:off x="7199789" y="624517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/>
                <a:t>0x13</a:t>
              </a:r>
              <a:endParaRPr lang="da-DK" sz="2400" dirty="0" err="1"/>
            </a:p>
          </p:txBody>
        </p:sp>
      </p:grp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2645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14:cNvPr>
              <p14:cNvContentPartPr/>
              <p14:nvPr/>
            </p14:nvContentPartPr>
            <p14:xfrm>
              <a:off x="8549304" y="2351677"/>
              <a:ext cx="525240" cy="2628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5304" y="2243677"/>
                <a:ext cx="632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14:cNvPr>
              <p14:cNvContentPartPr/>
              <p14:nvPr/>
            </p14:nvContentPartPr>
            <p14:xfrm>
              <a:off x="8531304" y="5041957"/>
              <a:ext cx="558720" cy="936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7664" y="4934317"/>
                <a:ext cx="66636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ktangel 31">
            <a:extLst>
              <a:ext uri="{FF2B5EF4-FFF2-40B4-BE49-F238E27FC236}">
                <a16:creationId xmlns:a16="http://schemas.microsoft.com/office/drawing/2014/main" id="{80966417-988F-4067-F383-8A87416B4A06}"/>
              </a:ext>
            </a:extLst>
          </p:cNvPr>
          <p:cNvSpPr/>
          <p:nvPr/>
        </p:nvSpPr>
        <p:spPr>
          <a:xfrm>
            <a:off x="9883145" y="5244160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F76ECFE8-60C4-0BD3-FD8A-A340F1A8BBF5}"/>
              </a:ext>
            </a:extLst>
          </p:cNvPr>
          <p:cNvSpPr/>
          <p:nvPr/>
        </p:nvSpPr>
        <p:spPr>
          <a:xfrm>
            <a:off x="9883144" y="6118215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FFE586B0-6711-8EC2-48E1-C652DFB3E6E5}"/>
              </a:ext>
            </a:extLst>
          </p:cNvPr>
          <p:cNvGrpSpPr/>
          <p:nvPr/>
        </p:nvGrpSpPr>
        <p:grpSpPr>
          <a:xfrm>
            <a:off x="1824415" y="2717461"/>
            <a:ext cx="4935984" cy="401910"/>
            <a:chOff x="957231" y="2754134"/>
            <a:chExt cx="4935984" cy="401910"/>
          </a:xfrm>
        </p:grpSpPr>
        <p:cxnSp>
          <p:nvCxnSpPr>
            <p:cNvPr id="35" name="Lige forbindelse 34">
              <a:extLst>
                <a:ext uri="{FF2B5EF4-FFF2-40B4-BE49-F238E27FC236}">
                  <a16:creationId xmlns:a16="http://schemas.microsoft.com/office/drawing/2014/main" id="{FF7E3263-F7AB-D14D-ACC9-6B928BB83A60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kstfelt 35">
              <a:extLst>
                <a:ext uri="{FF2B5EF4-FFF2-40B4-BE49-F238E27FC236}">
                  <a16:creationId xmlns:a16="http://schemas.microsoft.com/office/drawing/2014/main" id="{507A18C4-A5A1-99A0-B807-C3E0E19B2735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7" name="Tekstfelt 36">
              <a:extLst>
                <a:ext uri="{FF2B5EF4-FFF2-40B4-BE49-F238E27FC236}">
                  <a16:creationId xmlns:a16="http://schemas.microsoft.com/office/drawing/2014/main" id="{07825B63-DBFD-CF9E-CFD9-1490BB858F08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8" name="Tekstfelt 37">
              <a:extLst>
                <a:ext uri="{FF2B5EF4-FFF2-40B4-BE49-F238E27FC236}">
                  <a16:creationId xmlns:a16="http://schemas.microsoft.com/office/drawing/2014/main" id="{86C2FC1A-CC57-4E02-D40E-28E7244D489A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9" name="Tekstfelt 38">
              <a:extLst>
                <a:ext uri="{FF2B5EF4-FFF2-40B4-BE49-F238E27FC236}">
                  <a16:creationId xmlns:a16="http://schemas.microsoft.com/office/drawing/2014/main" id="{E4A7BCFF-DE9D-8850-2CE2-193FD376BF12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0" name="Tekstfelt 39">
              <a:extLst>
                <a:ext uri="{FF2B5EF4-FFF2-40B4-BE49-F238E27FC236}">
                  <a16:creationId xmlns:a16="http://schemas.microsoft.com/office/drawing/2014/main" id="{261E1A2E-D161-CDAD-DA50-99F0D29E2555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1" name="Tekstfelt 40">
              <a:extLst>
                <a:ext uri="{FF2B5EF4-FFF2-40B4-BE49-F238E27FC236}">
                  <a16:creationId xmlns:a16="http://schemas.microsoft.com/office/drawing/2014/main" id="{CFEAF908-F0C7-394B-3839-486D2BFFC65A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2" name="Tekstfelt 41">
              <a:extLst>
                <a:ext uri="{FF2B5EF4-FFF2-40B4-BE49-F238E27FC236}">
                  <a16:creationId xmlns:a16="http://schemas.microsoft.com/office/drawing/2014/main" id="{F9DB5CFB-524D-1CBA-809C-B53EF871C09A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3" name="Tekstfelt 42">
              <a:extLst>
                <a:ext uri="{FF2B5EF4-FFF2-40B4-BE49-F238E27FC236}">
                  <a16:creationId xmlns:a16="http://schemas.microsoft.com/office/drawing/2014/main" id="{F7E55C58-AC78-E459-08F3-85EA4B3865B3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</p:grpSp>
      <p:cxnSp>
        <p:nvCxnSpPr>
          <p:cNvPr id="45" name="Lige pilforbindelse 44">
            <a:extLst>
              <a:ext uri="{FF2B5EF4-FFF2-40B4-BE49-F238E27FC236}">
                <a16:creationId xmlns:a16="http://schemas.microsoft.com/office/drawing/2014/main" id="{F4DE30E6-FB52-2B0C-D4D0-02E9324F99D5}"/>
              </a:ext>
            </a:extLst>
          </p:cNvPr>
          <p:cNvCxnSpPr>
            <a:cxnSpLocks/>
          </p:cNvCxnSpPr>
          <p:nvPr/>
        </p:nvCxnSpPr>
        <p:spPr>
          <a:xfrm flipV="1">
            <a:off x="6472999" y="3188315"/>
            <a:ext cx="0" cy="20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kstfelt 46">
            <a:extLst>
              <a:ext uri="{FF2B5EF4-FFF2-40B4-BE49-F238E27FC236}">
                <a16:creationId xmlns:a16="http://schemas.microsoft.com/office/drawing/2014/main" id="{BD2E6FD3-3F5E-723C-B622-B49D1C6A7F06}"/>
              </a:ext>
            </a:extLst>
          </p:cNvPr>
          <p:cNvSpPr txBox="1"/>
          <p:nvPr/>
        </p:nvSpPr>
        <p:spPr>
          <a:xfrm>
            <a:off x="6398463" y="3507275"/>
            <a:ext cx="1216241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dirty="0" err="1"/>
              <a:t>Allokeret</a:t>
            </a:r>
            <a:r>
              <a:rPr lang="en-150" dirty="0"/>
              <a:t>!</a:t>
            </a:r>
            <a:endParaRPr lang="da-DK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147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1)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79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467820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lang="en-150" sz="1600" dirty="0" err="1"/>
              <a:t>Hvilken</a:t>
            </a:r>
            <a:r>
              <a:rPr lang="en-150" sz="1600" dirty="0"/>
              <a:t> </a:t>
            </a:r>
            <a:r>
              <a:rPr lang="en-150" sz="1600" dirty="0" err="1"/>
              <a:t>ny</a:t>
            </a:r>
            <a:r>
              <a:rPr lang="en-150" sz="1600" dirty="0"/>
              <a:t>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r>
              <a:rPr lang="en-150" sz="1600" dirty="0"/>
              <a:t>?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var </a:t>
            </a:r>
            <a:r>
              <a:rPr lang="en-150" sz="1600" dirty="0" err="1"/>
              <a:t>allokeret</a:t>
            </a:r>
            <a:r>
              <a:rPr lang="en-150" sz="1600" dirty="0"/>
              <a:t>. </a:t>
            </a:r>
            <a:r>
              <a:rPr lang="en-150" sz="1600" dirty="0" err="1"/>
              <a:t>Hvad</a:t>
            </a:r>
            <a:r>
              <a:rPr lang="en-150" sz="1600" dirty="0"/>
              <a:t> med </a:t>
            </a:r>
            <a:r>
              <a:rPr lang="en-150" sz="1600" dirty="0" err="1"/>
              <a:t>blokken</a:t>
            </a:r>
            <a:r>
              <a:rPr lang="en-150" sz="1600" dirty="0"/>
              <a:t> </a:t>
            </a:r>
            <a:r>
              <a:rPr lang="en-150" sz="1600" dirty="0" err="1"/>
              <a:t>efter</a:t>
            </a:r>
            <a:r>
              <a:rPr lang="en-150" sz="1600" dirty="0"/>
              <a:t>?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Dens header er 0x13:  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>
                <a:sym typeface="Wingdings" panose="05000000000000000000" pitchFamily="2" charset="2"/>
              </a:rPr>
              <a:t> </a:t>
            </a:r>
            <a:r>
              <a:rPr lang="en-150" sz="1600" dirty="0"/>
              <a:t>Heller </a:t>
            </a:r>
            <a:r>
              <a:rPr lang="en-150" sz="1600" dirty="0" err="1"/>
              <a:t>ikke</a:t>
            </a:r>
            <a:r>
              <a:rPr lang="en-150" sz="1600" dirty="0"/>
              <a:t> </a:t>
            </a:r>
            <a:r>
              <a:rPr lang="en-150" sz="1600" dirty="0" err="1"/>
              <a:t>noget</a:t>
            </a:r>
            <a:r>
              <a:rPr lang="en-150" sz="1600" dirty="0"/>
              <a:t> at </a:t>
            </a:r>
            <a:r>
              <a:rPr lang="en-150" sz="1600" dirty="0" err="1"/>
              <a:t>gøre</a:t>
            </a:r>
            <a:r>
              <a:rPr lang="en-150" sz="1600" dirty="0"/>
              <a:t>.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Dvs</a:t>
            </a:r>
            <a:r>
              <a:rPr lang="en-150" sz="1600" dirty="0"/>
              <a:t>. </a:t>
            </a:r>
            <a:r>
              <a:rPr lang="en-150" sz="1600" dirty="0" err="1"/>
              <a:t>størrelsen</a:t>
            </a:r>
            <a:r>
              <a:rPr lang="en-150" sz="1600" dirty="0"/>
              <a:t> </a:t>
            </a:r>
            <a:r>
              <a:rPr lang="en-150" sz="1600" dirty="0" err="1"/>
              <a:t>har</a:t>
            </a:r>
            <a:r>
              <a:rPr lang="en-150" sz="1600" dirty="0"/>
              <a:t> </a:t>
            </a:r>
            <a:r>
              <a:rPr lang="en-150" sz="1600" dirty="0" err="1"/>
              <a:t>ikke</a:t>
            </a:r>
            <a:r>
              <a:rPr lang="en-150" sz="1600" dirty="0"/>
              <a:t> </a:t>
            </a:r>
            <a:r>
              <a:rPr lang="en-150" sz="1600" dirty="0" err="1"/>
              <a:t>ændret</a:t>
            </a:r>
            <a:r>
              <a:rPr lang="en-150" sz="1600" dirty="0"/>
              <a:t> sig: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Hvad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 </a:t>
            </a:r>
            <a:r>
              <a:rPr lang="en-150" sz="1600" dirty="0" err="1"/>
              <a:t>første</a:t>
            </a:r>
            <a:r>
              <a:rPr lang="en-150" sz="1600" dirty="0"/>
              <a:t> 3 bit </a:t>
            </a:r>
            <a:r>
              <a:rPr lang="en-150" sz="1600" dirty="0" err="1"/>
              <a:t>så</a:t>
            </a:r>
            <a:r>
              <a:rPr lang="en-150" sz="1600" dirty="0"/>
              <a:t> </a:t>
            </a:r>
            <a:r>
              <a:rPr lang="en-150" sz="1600" dirty="0" err="1"/>
              <a:t>være</a:t>
            </a:r>
            <a:r>
              <a:rPr lang="en-150" sz="1600" dirty="0"/>
              <a:t>? 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4A3D07FF-0E95-648C-7DEC-608F03A522E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7" name="Billede 6">
              <a:extLst>
                <a:ext uri="{FF2B5EF4-FFF2-40B4-BE49-F238E27FC236}">
                  <a16:creationId xmlns:a16="http://schemas.microsoft.com/office/drawing/2014/main" id="{2E577489-2A64-B3DF-EF84-D68666650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C461DA88-CE25-25BD-1DCF-18AAF8FFA429}"/>
                </a:ext>
              </a:extLst>
            </p:cNvPr>
            <p:cNvSpPr/>
            <p:nvPr/>
          </p:nvSpPr>
          <p:spPr>
            <a:xfrm>
              <a:off x="7199790" y="534082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0x13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610278D-D104-2B9D-83C5-BB5C060FA595}"/>
                </a:ext>
              </a:extLst>
            </p:cNvPr>
            <p:cNvSpPr/>
            <p:nvPr/>
          </p:nvSpPr>
          <p:spPr>
            <a:xfrm>
              <a:off x="7199789" y="624517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/>
                <a:t>0x13</a:t>
              </a:r>
              <a:endParaRPr lang="da-DK" sz="2400" dirty="0" err="1"/>
            </a:p>
          </p:txBody>
        </p:sp>
      </p:grp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2645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14:cNvPr>
              <p14:cNvContentPartPr/>
              <p14:nvPr/>
            </p14:nvContentPartPr>
            <p14:xfrm>
              <a:off x="8549304" y="2351677"/>
              <a:ext cx="525240" cy="2628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5304" y="2243677"/>
                <a:ext cx="632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14:cNvPr>
              <p14:cNvContentPartPr/>
              <p14:nvPr/>
            </p14:nvContentPartPr>
            <p14:xfrm>
              <a:off x="8531304" y="5041957"/>
              <a:ext cx="558720" cy="936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7664" y="4934317"/>
                <a:ext cx="66636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ktangel 31">
            <a:extLst>
              <a:ext uri="{FF2B5EF4-FFF2-40B4-BE49-F238E27FC236}">
                <a16:creationId xmlns:a16="http://schemas.microsoft.com/office/drawing/2014/main" id="{80966417-988F-4067-F383-8A87416B4A06}"/>
              </a:ext>
            </a:extLst>
          </p:cNvPr>
          <p:cNvSpPr/>
          <p:nvPr/>
        </p:nvSpPr>
        <p:spPr>
          <a:xfrm>
            <a:off x="9883145" y="5244160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F76ECFE8-60C4-0BD3-FD8A-A340F1A8BBF5}"/>
              </a:ext>
            </a:extLst>
          </p:cNvPr>
          <p:cNvSpPr/>
          <p:nvPr/>
        </p:nvSpPr>
        <p:spPr>
          <a:xfrm>
            <a:off x="9883144" y="6118215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FFE586B0-6711-8EC2-48E1-C652DFB3E6E5}"/>
              </a:ext>
            </a:extLst>
          </p:cNvPr>
          <p:cNvGrpSpPr/>
          <p:nvPr/>
        </p:nvGrpSpPr>
        <p:grpSpPr>
          <a:xfrm>
            <a:off x="1824415" y="2717461"/>
            <a:ext cx="4935984" cy="401910"/>
            <a:chOff x="957231" y="2754134"/>
            <a:chExt cx="4935984" cy="401910"/>
          </a:xfrm>
        </p:grpSpPr>
        <p:cxnSp>
          <p:nvCxnSpPr>
            <p:cNvPr id="35" name="Lige forbindelse 34">
              <a:extLst>
                <a:ext uri="{FF2B5EF4-FFF2-40B4-BE49-F238E27FC236}">
                  <a16:creationId xmlns:a16="http://schemas.microsoft.com/office/drawing/2014/main" id="{FF7E3263-F7AB-D14D-ACC9-6B928BB83A60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kstfelt 35">
              <a:extLst>
                <a:ext uri="{FF2B5EF4-FFF2-40B4-BE49-F238E27FC236}">
                  <a16:creationId xmlns:a16="http://schemas.microsoft.com/office/drawing/2014/main" id="{507A18C4-A5A1-99A0-B807-C3E0E19B2735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7" name="Tekstfelt 36">
              <a:extLst>
                <a:ext uri="{FF2B5EF4-FFF2-40B4-BE49-F238E27FC236}">
                  <a16:creationId xmlns:a16="http://schemas.microsoft.com/office/drawing/2014/main" id="{07825B63-DBFD-CF9E-CFD9-1490BB858F08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8" name="Tekstfelt 37">
              <a:extLst>
                <a:ext uri="{FF2B5EF4-FFF2-40B4-BE49-F238E27FC236}">
                  <a16:creationId xmlns:a16="http://schemas.microsoft.com/office/drawing/2014/main" id="{86C2FC1A-CC57-4E02-D40E-28E7244D489A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9" name="Tekstfelt 38">
              <a:extLst>
                <a:ext uri="{FF2B5EF4-FFF2-40B4-BE49-F238E27FC236}">
                  <a16:creationId xmlns:a16="http://schemas.microsoft.com/office/drawing/2014/main" id="{E4A7BCFF-DE9D-8850-2CE2-193FD376BF12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0" name="Tekstfelt 39">
              <a:extLst>
                <a:ext uri="{FF2B5EF4-FFF2-40B4-BE49-F238E27FC236}">
                  <a16:creationId xmlns:a16="http://schemas.microsoft.com/office/drawing/2014/main" id="{261E1A2E-D161-CDAD-DA50-99F0D29E2555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1" name="Tekstfelt 40">
              <a:extLst>
                <a:ext uri="{FF2B5EF4-FFF2-40B4-BE49-F238E27FC236}">
                  <a16:creationId xmlns:a16="http://schemas.microsoft.com/office/drawing/2014/main" id="{CFEAF908-F0C7-394B-3839-486D2BFFC65A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2" name="Tekstfelt 41">
              <a:extLst>
                <a:ext uri="{FF2B5EF4-FFF2-40B4-BE49-F238E27FC236}">
                  <a16:creationId xmlns:a16="http://schemas.microsoft.com/office/drawing/2014/main" id="{F9DB5CFB-524D-1CBA-809C-B53EF871C09A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3" name="Tekstfelt 42">
              <a:extLst>
                <a:ext uri="{FF2B5EF4-FFF2-40B4-BE49-F238E27FC236}">
                  <a16:creationId xmlns:a16="http://schemas.microsoft.com/office/drawing/2014/main" id="{F7E55C58-AC78-E459-08F3-85EA4B3865B3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</p:grpSp>
      <p:cxnSp>
        <p:nvCxnSpPr>
          <p:cNvPr id="45" name="Lige pilforbindelse 44">
            <a:extLst>
              <a:ext uri="{FF2B5EF4-FFF2-40B4-BE49-F238E27FC236}">
                <a16:creationId xmlns:a16="http://schemas.microsoft.com/office/drawing/2014/main" id="{F4DE30E6-FB52-2B0C-D4D0-02E9324F99D5}"/>
              </a:ext>
            </a:extLst>
          </p:cNvPr>
          <p:cNvCxnSpPr>
            <a:cxnSpLocks/>
          </p:cNvCxnSpPr>
          <p:nvPr/>
        </p:nvCxnSpPr>
        <p:spPr>
          <a:xfrm flipV="1">
            <a:off x="6472999" y="3188315"/>
            <a:ext cx="0" cy="20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kstfelt 46">
            <a:extLst>
              <a:ext uri="{FF2B5EF4-FFF2-40B4-BE49-F238E27FC236}">
                <a16:creationId xmlns:a16="http://schemas.microsoft.com/office/drawing/2014/main" id="{BD2E6FD3-3F5E-723C-B622-B49D1C6A7F06}"/>
              </a:ext>
            </a:extLst>
          </p:cNvPr>
          <p:cNvSpPr txBox="1"/>
          <p:nvPr/>
        </p:nvSpPr>
        <p:spPr>
          <a:xfrm>
            <a:off x="6398463" y="3507275"/>
            <a:ext cx="1216241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dirty="0" err="1"/>
              <a:t>Allokeret</a:t>
            </a:r>
            <a:r>
              <a:rPr lang="en-150" dirty="0"/>
              <a:t>!</a:t>
            </a:r>
            <a:endParaRPr lang="da-DK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0" name="Lige forbindelse 49">
            <a:extLst>
              <a:ext uri="{FF2B5EF4-FFF2-40B4-BE49-F238E27FC236}">
                <a16:creationId xmlns:a16="http://schemas.microsoft.com/office/drawing/2014/main" id="{4430DA4D-91D1-4492-6A42-5351B0198146}"/>
              </a:ext>
            </a:extLst>
          </p:cNvPr>
          <p:cNvCxnSpPr>
            <a:cxnSpLocks/>
          </p:cNvCxnSpPr>
          <p:nvPr/>
        </p:nvCxnSpPr>
        <p:spPr>
          <a:xfrm>
            <a:off x="1824415" y="4605270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kstfelt 50">
            <a:extLst>
              <a:ext uri="{FF2B5EF4-FFF2-40B4-BE49-F238E27FC236}">
                <a16:creationId xmlns:a16="http://schemas.microsoft.com/office/drawing/2014/main" id="{A33464B8-074D-1ACD-B111-D42D19ED6C2A}"/>
              </a:ext>
            </a:extLst>
          </p:cNvPr>
          <p:cNvSpPr txBox="1"/>
          <p:nvPr/>
        </p:nvSpPr>
        <p:spPr>
          <a:xfrm>
            <a:off x="1966458" y="423893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" name="Tekstfelt 51">
            <a:extLst>
              <a:ext uri="{FF2B5EF4-FFF2-40B4-BE49-F238E27FC236}">
                <a16:creationId xmlns:a16="http://schemas.microsoft.com/office/drawing/2014/main" id="{880E0FC4-272E-F649-93C9-6AE133A037F8}"/>
              </a:ext>
            </a:extLst>
          </p:cNvPr>
          <p:cNvSpPr txBox="1"/>
          <p:nvPr/>
        </p:nvSpPr>
        <p:spPr>
          <a:xfrm>
            <a:off x="2580497" y="423593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Tekstfelt 52">
            <a:extLst>
              <a:ext uri="{FF2B5EF4-FFF2-40B4-BE49-F238E27FC236}">
                <a16:creationId xmlns:a16="http://schemas.microsoft.com/office/drawing/2014/main" id="{09D0AEF0-69B6-8D40-88E6-F7A4F919B3F2}"/>
              </a:ext>
            </a:extLst>
          </p:cNvPr>
          <p:cNvSpPr txBox="1"/>
          <p:nvPr/>
        </p:nvSpPr>
        <p:spPr>
          <a:xfrm>
            <a:off x="3221169" y="420635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4" name="Tekstfelt 53">
            <a:extLst>
              <a:ext uri="{FF2B5EF4-FFF2-40B4-BE49-F238E27FC236}">
                <a16:creationId xmlns:a16="http://schemas.microsoft.com/office/drawing/2014/main" id="{BAE595B7-1889-BBA9-F19D-67DAFB485AA5}"/>
              </a:ext>
            </a:extLst>
          </p:cNvPr>
          <p:cNvSpPr txBox="1"/>
          <p:nvPr/>
        </p:nvSpPr>
        <p:spPr>
          <a:xfrm>
            <a:off x="3859544" y="422114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5" name="Tekstfelt 54">
            <a:extLst>
              <a:ext uri="{FF2B5EF4-FFF2-40B4-BE49-F238E27FC236}">
                <a16:creationId xmlns:a16="http://schemas.microsoft.com/office/drawing/2014/main" id="{E1BE3122-F1BE-0392-2ADD-C1B65E540B9A}"/>
              </a:ext>
            </a:extLst>
          </p:cNvPr>
          <p:cNvSpPr txBox="1"/>
          <p:nvPr/>
        </p:nvSpPr>
        <p:spPr>
          <a:xfrm>
            <a:off x="4480980" y="422114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9" name="Tekstfelt 58">
            <a:extLst>
              <a:ext uri="{FF2B5EF4-FFF2-40B4-BE49-F238E27FC236}">
                <a16:creationId xmlns:a16="http://schemas.microsoft.com/office/drawing/2014/main" id="{685C2618-A631-3959-ECE0-0F09AB0FDFCA}"/>
              </a:ext>
            </a:extLst>
          </p:cNvPr>
          <p:cNvSpPr txBox="1"/>
          <p:nvPr/>
        </p:nvSpPr>
        <p:spPr>
          <a:xfrm>
            <a:off x="5120885" y="420336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0" name="Tekstfelt 59">
            <a:extLst>
              <a:ext uri="{FF2B5EF4-FFF2-40B4-BE49-F238E27FC236}">
                <a16:creationId xmlns:a16="http://schemas.microsoft.com/office/drawing/2014/main" id="{9316E3DD-094E-270F-850A-4F47585FF30B}"/>
              </a:ext>
            </a:extLst>
          </p:cNvPr>
          <p:cNvSpPr txBox="1"/>
          <p:nvPr/>
        </p:nvSpPr>
        <p:spPr>
          <a:xfrm>
            <a:off x="5759415" y="419656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1" name="Tekstfelt 60">
            <a:extLst>
              <a:ext uri="{FF2B5EF4-FFF2-40B4-BE49-F238E27FC236}">
                <a16:creationId xmlns:a16="http://schemas.microsoft.com/office/drawing/2014/main" id="{1C182EF0-AEA5-322D-3C02-F582B826683B}"/>
              </a:ext>
            </a:extLst>
          </p:cNvPr>
          <p:cNvSpPr txBox="1"/>
          <p:nvPr/>
        </p:nvSpPr>
        <p:spPr>
          <a:xfrm>
            <a:off x="6397445" y="4232947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3" name="Lige forbindelse 62">
            <a:extLst>
              <a:ext uri="{FF2B5EF4-FFF2-40B4-BE49-F238E27FC236}">
                <a16:creationId xmlns:a16="http://schemas.microsoft.com/office/drawing/2014/main" id="{9F7BB761-BE88-F68E-D99F-45C1E8377207}"/>
              </a:ext>
            </a:extLst>
          </p:cNvPr>
          <p:cNvCxnSpPr>
            <a:cxnSpLocks/>
          </p:cNvCxnSpPr>
          <p:nvPr/>
        </p:nvCxnSpPr>
        <p:spPr>
          <a:xfrm>
            <a:off x="1824415" y="5853968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kstfelt 63">
            <a:extLst>
              <a:ext uri="{FF2B5EF4-FFF2-40B4-BE49-F238E27FC236}">
                <a16:creationId xmlns:a16="http://schemas.microsoft.com/office/drawing/2014/main" id="{51E8BD0C-BFA6-8440-1B3B-1E0B83F8B83D}"/>
              </a:ext>
            </a:extLst>
          </p:cNvPr>
          <p:cNvSpPr txBox="1"/>
          <p:nvPr/>
        </p:nvSpPr>
        <p:spPr>
          <a:xfrm>
            <a:off x="1966458" y="54876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5" name="Tekstfelt 64">
            <a:extLst>
              <a:ext uri="{FF2B5EF4-FFF2-40B4-BE49-F238E27FC236}">
                <a16:creationId xmlns:a16="http://schemas.microsoft.com/office/drawing/2014/main" id="{0F9501F3-4D5C-7B04-E18C-31589AF4C653}"/>
              </a:ext>
            </a:extLst>
          </p:cNvPr>
          <p:cNvSpPr txBox="1"/>
          <p:nvPr/>
        </p:nvSpPr>
        <p:spPr>
          <a:xfrm>
            <a:off x="2580497" y="54846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6" name="Tekstfelt 65">
            <a:extLst>
              <a:ext uri="{FF2B5EF4-FFF2-40B4-BE49-F238E27FC236}">
                <a16:creationId xmlns:a16="http://schemas.microsoft.com/office/drawing/2014/main" id="{38AB8CE2-881A-7C9B-F833-610EDAF263C7}"/>
              </a:ext>
            </a:extLst>
          </p:cNvPr>
          <p:cNvSpPr txBox="1"/>
          <p:nvPr/>
        </p:nvSpPr>
        <p:spPr>
          <a:xfrm>
            <a:off x="3221169" y="5455052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7" name="Tekstfelt 66">
            <a:extLst>
              <a:ext uri="{FF2B5EF4-FFF2-40B4-BE49-F238E27FC236}">
                <a16:creationId xmlns:a16="http://schemas.microsoft.com/office/drawing/2014/main" id="{B896C585-74A2-A803-33C2-99EE71400D75}"/>
              </a:ext>
            </a:extLst>
          </p:cNvPr>
          <p:cNvSpPr txBox="1"/>
          <p:nvPr/>
        </p:nvSpPr>
        <p:spPr>
          <a:xfrm>
            <a:off x="3859544" y="546984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8" name="Tekstfelt 67">
            <a:extLst>
              <a:ext uri="{FF2B5EF4-FFF2-40B4-BE49-F238E27FC236}">
                <a16:creationId xmlns:a16="http://schemas.microsoft.com/office/drawing/2014/main" id="{8D8956A2-660F-6FC5-F5CE-EBD02C1C5164}"/>
              </a:ext>
            </a:extLst>
          </p:cNvPr>
          <p:cNvSpPr txBox="1"/>
          <p:nvPr/>
        </p:nvSpPr>
        <p:spPr>
          <a:xfrm>
            <a:off x="4480980" y="546984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9" name="Tekstfelt 68">
            <a:extLst>
              <a:ext uri="{FF2B5EF4-FFF2-40B4-BE49-F238E27FC236}">
                <a16:creationId xmlns:a16="http://schemas.microsoft.com/office/drawing/2014/main" id="{C2868751-D05D-DE63-44A2-386D2963FD72}"/>
              </a:ext>
            </a:extLst>
          </p:cNvPr>
          <p:cNvSpPr txBox="1"/>
          <p:nvPr/>
        </p:nvSpPr>
        <p:spPr>
          <a:xfrm>
            <a:off x="5102416" y="5490243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?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0" name="Tekstfelt 69">
            <a:extLst>
              <a:ext uri="{FF2B5EF4-FFF2-40B4-BE49-F238E27FC236}">
                <a16:creationId xmlns:a16="http://schemas.microsoft.com/office/drawing/2014/main" id="{165EB124-1227-6C3F-154C-1AF5C032C3E8}"/>
              </a:ext>
            </a:extLst>
          </p:cNvPr>
          <p:cNvSpPr txBox="1"/>
          <p:nvPr/>
        </p:nvSpPr>
        <p:spPr>
          <a:xfrm>
            <a:off x="5733106" y="547724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?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1" name="Tekstfelt 70">
            <a:extLst>
              <a:ext uri="{FF2B5EF4-FFF2-40B4-BE49-F238E27FC236}">
                <a16:creationId xmlns:a16="http://schemas.microsoft.com/office/drawing/2014/main" id="{27CA165F-1BB7-02A3-E0D6-5DBEAD69CD5D}"/>
              </a:ext>
            </a:extLst>
          </p:cNvPr>
          <p:cNvSpPr txBox="1"/>
          <p:nvPr/>
        </p:nvSpPr>
        <p:spPr>
          <a:xfrm>
            <a:off x="6363796" y="54846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?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996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17276-4722-2D37-4CA0-344D2125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Godt</a:t>
            </a:r>
            <a:r>
              <a:rPr lang="en-150" dirty="0"/>
              <a:t> at vide </a:t>
            </a:r>
            <a:r>
              <a:rPr lang="en-150" dirty="0" err="1"/>
              <a:t>inden</a:t>
            </a:r>
            <a:r>
              <a:rPr lang="en-150" dirty="0"/>
              <a:t> vi </a:t>
            </a:r>
            <a:r>
              <a:rPr lang="en-150" dirty="0" err="1"/>
              <a:t>går</a:t>
            </a:r>
            <a:r>
              <a:rPr lang="en-150" dirty="0"/>
              <a:t> </a:t>
            </a:r>
            <a:r>
              <a:rPr lang="en-150" dirty="0" err="1"/>
              <a:t>i</a:t>
            </a:r>
            <a:r>
              <a:rPr lang="en-150" dirty="0"/>
              <a:t> gang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268110-3E6A-A152-0DFD-2A7D01812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3" y="1117485"/>
            <a:ext cx="11012488" cy="4673600"/>
          </a:xfrm>
        </p:spPr>
        <p:txBody>
          <a:bodyPr/>
          <a:lstStyle/>
          <a:p>
            <a:r>
              <a:rPr lang="en-150" dirty="0" err="1"/>
              <a:t>Hoben</a:t>
            </a:r>
            <a:r>
              <a:rPr lang="en-150" dirty="0"/>
              <a:t> </a:t>
            </a:r>
            <a:r>
              <a:rPr lang="en-150" dirty="0" err="1"/>
              <a:t>vokser</a:t>
            </a:r>
            <a:r>
              <a:rPr lang="en-150" dirty="0"/>
              <a:t> </a:t>
            </a:r>
            <a:r>
              <a:rPr lang="en-150" dirty="0" err="1"/>
              <a:t>opad</a:t>
            </a:r>
            <a:r>
              <a:rPr lang="en-150" dirty="0"/>
              <a:t> </a:t>
            </a:r>
            <a:r>
              <a:rPr lang="en-150" dirty="0" err="1"/>
              <a:t>fra</a:t>
            </a:r>
            <a:r>
              <a:rPr lang="en-150" dirty="0"/>
              <a:t> </a:t>
            </a:r>
            <a:r>
              <a:rPr lang="en-150" dirty="0" err="1"/>
              <a:t>bunden</a:t>
            </a:r>
            <a:r>
              <a:rPr lang="en-150" dirty="0"/>
              <a:t> </a:t>
            </a:r>
            <a:r>
              <a:rPr lang="en-150" dirty="0" err="1"/>
              <a:t>af</a:t>
            </a:r>
            <a:endParaRPr lang="en-150" dirty="0"/>
          </a:p>
          <a:p>
            <a:endParaRPr lang="en-150" i="1" dirty="0"/>
          </a:p>
          <a:p>
            <a:endParaRPr lang="en-15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E45BD2-0185-8082-40ED-C65326A0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0EF575E-5D9F-07C3-BDED-BA6F7D8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8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17228DC5-7CAA-B0DB-3773-F5BD39FCF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347" y="2085316"/>
            <a:ext cx="3273515" cy="15155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A2AD00E5-AD6B-48CE-83FF-B69B853A6E12}"/>
                  </a:ext>
                </a:extLst>
              </p14:cNvPr>
              <p14:cNvContentPartPr/>
              <p14:nvPr/>
            </p14:nvContentPartPr>
            <p14:xfrm>
              <a:off x="10626365" y="2328997"/>
              <a:ext cx="335880" cy="1222200"/>
            </p14:xfrm>
          </p:contentPart>
        </mc:Choice>
        <mc:Fallback xmlns=""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A2AD00E5-AD6B-48CE-83FF-B69B853A6E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08725" y="2311357"/>
                <a:ext cx="371520" cy="12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7620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1)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80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59093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lang="en-150" sz="1600" dirty="0" err="1"/>
              <a:t>Hvilken</a:t>
            </a:r>
            <a:r>
              <a:rPr lang="en-150" sz="1600" dirty="0"/>
              <a:t> </a:t>
            </a:r>
            <a:r>
              <a:rPr lang="en-150" sz="1600" dirty="0" err="1"/>
              <a:t>ny</a:t>
            </a:r>
            <a:r>
              <a:rPr lang="en-150" sz="1600" dirty="0"/>
              <a:t>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r>
              <a:rPr lang="en-150" sz="1600" dirty="0"/>
              <a:t>?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var </a:t>
            </a:r>
            <a:r>
              <a:rPr lang="en-150" sz="1600" dirty="0" err="1"/>
              <a:t>allokeret</a:t>
            </a:r>
            <a:r>
              <a:rPr lang="en-150" sz="1600" dirty="0"/>
              <a:t>. </a:t>
            </a:r>
            <a:r>
              <a:rPr lang="en-150" sz="1600" dirty="0" err="1"/>
              <a:t>Hvad</a:t>
            </a:r>
            <a:r>
              <a:rPr lang="en-150" sz="1600" dirty="0"/>
              <a:t> med </a:t>
            </a:r>
            <a:r>
              <a:rPr lang="en-150" sz="1600" dirty="0" err="1"/>
              <a:t>blokken</a:t>
            </a:r>
            <a:r>
              <a:rPr lang="en-150" sz="1600" dirty="0"/>
              <a:t> </a:t>
            </a:r>
            <a:r>
              <a:rPr lang="en-150" sz="1600" dirty="0" err="1"/>
              <a:t>efter</a:t>
            </a:r>
            <a:r>
              <a:rPr lang="en-150" sz="1600" dirty="0"/>
              <a:t>?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Dens header er 0x13:  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>
                <a:sym typeface="Wingdings" panose="05000000000000000000" pitchFamily="2" charset="2"/>
              </a:rPr>
              <a:t> </a:t>
            </a:r>
            <a:r>
              <a:rPr lang="en-150" sz="1600" dirty="0"/>
              <a:t>Heller </a:t>
            </a:r>
            <a:r>
              <a:rPr lang="en-150" sz="1600" dirty="0" err="1"/>
              <a:t>ikke</a:t>
            </a:r>
            <a:r>
              <a:rPr lang="en-150" sz="1600" dirty="0"/>
              <a:t> </a:t>
            </a:r>
            <a:r>
              <a:rPr lang="en-150" sz="1600" dirty="0" err="1"/>
              <a:t>noget</a:t>
            </a:r>
            <a:r>
              <a:rPr lang="en-150" sz="1600" dirty="0"/>
              <a:t> at </a:t>
            </a:r>
            <a:r>
              <a:rPr lang="en-150" sz="1600" dirty="0" err="1"/>
              <a:t>gøre</a:t>
            </a:r>
            <a:r>
              <a:rPr lang="en-150" sz="1600" dirty="0"/>
              <a:t>.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Dvs</a:t>
            </a:r>
            <a:r>
              <a:rPr lang="en-150" sz="1600" dirty="0"/>
              <a:t>. </a:t>
            </a:r>
            <a:r>
              <a:rPr lang="en-150" sz="1600" dirty="0" err="1"/>
              <a:t>størrelsen</a:t>
            </a:r>
            <a:r>
              <a:rPr lang="en-150" sz="1600" dirty="0"/>
              <a:t> </a:t>
            </a:r>
            <a:r>
              <a:rPr lang="en-150" sz="1600" dirty="0" err="1"/>
              <a:t>har</a:t>
            </a:r>
            <a:r>
              <a:rPr lang="en-150" sz="1600" dirty="0"/>
              <a:t> </a:t>
            </a:r>
            <a:r>
              <a:rPr lang="en-150" sz="1600" dirty="0" err="1"/>
              <a:t>ikke</a:t>
            </a:r>
            <a:r>
              <a:rPr lang="en-150" sz="1600" dirty="0"/>
              <a:t> </a:t>
            </a:r>
            <a:r>
              <a:rPr lang="en-150" sz="1600" dirty="0" err="1"/>
              <a:t>ændret</a:t>
            </a:r>
            <a:r>
              <a:rPr lang="en-150" sz="1600" dirty="0"/>
              <a:t> sig: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Hvad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 </a:t>
            </a:r>
            <a:r>
              <a:rPr lang="en-150" sz="1600" dirty="0" err="1"/>
              <a:t>første</a:t>
            </a:r>
            <a:r>
              <a:rPr lang="en-150" sz="1600" dirty="0"/>
              <a:t> 3 bit </a:t>
            </a:r>
            <a:r>
              <a:rPr lang="en-150" sz="1600" dirty="0" err="1"/>
              <a:t>så</a:t>
            </a:r>
            <a:r>
              <a:rPr lang="en-150" sz="1600" dirty="0"/>
              <a:t> </a:t>
            </a:r>
            <a:r>
              <a:rPr lang="en-150" sz="1600" dirty="0" err="1"/>
              <a:t>være</a:t>
            </a:r>
            <a:r>
              <a:rPr lang="en-150" sz="1600" dirty="0"/>
              <a:t>? 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I hex er </a:t>
            </a:r>
            <a:r>
              <a:rPr lang="en-150" sz="1600" dirty="0" err="1"/>
              <a:t>dette</a:t>
            </a:r>
            <a:r>
              <a:rPr lang="en-150" sz="1600" dirty="0"/>
              <a:t> 0x2A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4A3D07FF-0E95-648C-7DEC-608F03A522E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7" name="Billede 6">
              <a:extLst>
                <a:ext uri="{FF2B5EF4-FFF2-40B4-BE49-F238E27FC236}">
                  <a16:creationId xmlns:a16="http://schemas.microsoft.com/office/drawing/2014/main" id="{2E577489-2A64-B3DF-EF84-D68666650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C461DA88-CE25-25BD-1DCF-18AAF8FFA429}"/>
                </a:ext>
              </a:extLst>
            </p:cNvPr>
            <p:cNvSpPr/>
            <p:nvPr/>
          </p:nvSpPr>
          <p:spPr>
            <a:xfrm>
              <a:off x="7199790" y="534082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0x13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610278D-D104-2B9D-83C5-BB5C060FA595}"/>
                </a:ext>
              </a:extLst>
            </p:cNvPr>
            <p:cNvSpPr/>
            <p:nvPr/>
          </p:nvSpPr>
          <p:spPr>
            <a:xfrm>
              <a:off x="7199789" y="624517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/>
                <a:t>0x13</a:t>
              </a:r>
              <a:endParaRPr lang="da-DK" sz="2400" dirty="0" err="1"/>
            </a:p>
          </p:txBody>
        </p:sp>
      </p:grp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2645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14:cNvPr>
              <p14:cNvContentPartPr/>
              <p14:nvPr/>
            </p14:nvContentPartPr>
            <p14:xfrm>
              <a:off x="8549304" y="2351677"/>
              <a:ext cx="525240" cy="2628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5304" y="2243677"/>
                <a:ext cx="632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14:cNvPr>
              <p14:cNvContentPartPr/>
              <p14:nvPr/>
            </p14:nvContentPartPr>
            <p14:xfrm>
              <a:off x="8531304" y="5041957"/>
              <a:ext cx="558720" cy="936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7664" y="4934317"/>
                <a:ext cx="66636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ktangel 31">
            <a:extLst>
              <a:ext uri="{FF2B5EF4-FFF2-40B4-BE49-F238E27FC236}">
                <a16:creationId xmlns:a16="http://schemas.microsoft.com/office/drawing/2014/main" id="{80966417-988F-4067-F383-8A87416B4A06}"/>
              </a:ext>
            </a:extLst>
          </p:cNvPr>
          <p:cNvSpPr/>
          <p:nvPr/>
        </p:nvSpPr>
        <p:spPr>
          <a:xfrm>
            <a:off x="9883145" y="5244160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F76ECFE8-60C4-0BD3-FD8A-A340F1A8BBF5}"/>
              </a:ext>
            </a:extLst>
          </p:cNvPr>
          <p:cNvSpPr/>
          <p:nvPr/>
        </p:nvSpPr>
        <p:spPr>
          <a:xfrm>
            <a:off x="9883144" y="6118215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FFE586B0-6711-8EC2-48E1-C652DFB3E6E5}"/>
              </a:ext>
            </a:extLst>
          </p:cNvPr>
          <p:cNvGrpSpPr/>
          <p:nvPr/>
        </p:nvGrpSpPr>
        <p:grpSpPr>
          <a:xfrm>
            <a:off x="1824415" y="2717461"/>
            <a:ext cx="4935984" cy="401910"/>
            <a:chOff x="957231" y="2754134"/>
            <a:chExt cx="4935984" cy="401910"/>
          </a:xfrm>
        </p:grpSpPr>
        <p:cxnSp>
          <p:nvCxnSpPr>
            <p:cNvPr id="35" name="Lige forbindelse 34">
              <a:extLst>
                <a:ext uri="{FF2B5EF4-FFF2-40B4-BE49-F238E27FC236}">
                  <a16:creationId xmlns:a16="http://schemas.microsoft.com/office/drawing/2014/main" id="{FF7E3263-F7AB-D14D-ACC9-6B928BB83A60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kstfelt 35">
              <a:extLst>
                <a:ext uri="{FF2B5EF4-FFF2-40B4-BE49-F238E27FC236}">
                  <a16:creationId xmlns:a16="http://schemas.microsoft.com/office/drawing/2014/main" id="{507A18C4-A5A1-99A0-B807-C3E0E19B2735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7" name="Tekstfelt 36">
              <a:extLst>
                <a:ext uri="{FF2B5EF4-FFF2-40B4-BE49-F238E27FC236}">
                  <a16:creationId xmlns:a16="http://schemas.microsoft.com/office/drawing/2014/main" id="{07825B63-DBFD-CF9E-CFD9-1490BB858F08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8" name="Tekstfelt 37">
              <a:extLst>
                <a:ext uri="{FF2B5EF4-FFF2-40B4-BE49-F238E27FC236}">
                  <a16:creationId xmlns:a16="http://schemas.microsoft.com/office/drawing/2014/main" id="{86C2FC1A-CC57-4E02-D40E-28E7244D489A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9" name="Tekstfelt 38">
              <a:extLst>
                <a:ext uri="{FF2B5EF4-FFF2-40B4-BE49-F238E27FC236}">
                  <a16:creationId xmlns:a16="http://schemas.microsoft.com/office/drawing/2014/main" id="{E4A7BCFF-DE9D-8850-2CE2-193FD376BF12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0" name="Tekstfelt 39">
              <a:extLst>
                <a:ext uri="{FF2B5EF4-FFF2-40B4-BE49-F238E27FC236}">
                  <a16:creationId xmlns:a16="http://schemas.microsoft.com/office/drawing/2014/main" id="{261E1A2E-D161-CDAD-DA50-99F0D29E2555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1" name="Tekstfelt 40">
              <a:extLst>
                <a:ext uri="{FF2B5EF4-FFF2-40B4-BE49-F238E27FC236}">
                  <a16:creationId xmlns:a16="http://schemas.microsoft.com/office/drawing/2014/main" id="{CFEAF908-F0C7-394B-3839-486D2BFFC65A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2" name="Tekstfelt 41">
              <a:extLst>
                <a:ext uri="{FF2B5EF4-FFF2-40B4-BE49-F238E27FC236}">
                  <a16:creationId xmlns:a16="http://schemas.microsoft.com/office/drawing/2014/main" id="{F9DB5CFB-524D-1CBA-809C-B53EF871C09A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3" name="Tekstfelt 42">
              <a:extLst>
                <a:ext uri="{FF2B5EF4-FFF2-40B4-BE49-F238E27FC236}">
                  <a16:creationId xmlns:a16="http://schemas.microsoft.com/office/drawing/2014/main" id="{F7E55C58-AC78-E459-08F3-85EA4B3865B3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</p:grpSp>
      <p:cxnSp>
        <p:nvCxnSpPr>
          <p:cNvPr id="45" name="Lige pilforbindelse 44">
            <a:extLst>
              <a:ext uri="{FF2B5EF4-FFF2-40B4-BE49-F238E27FC236}">
                <a16:creationId xmlns:a16="http://schemas.microsoft.com/office/drawing/2014/main" id="{F4DE30E6-FB52-2B0C-D4D0-02E9324F99D5}"/>
              </a:ext>
            </a:extLst>
          </p:cNvPr>
          <p:cNvCxnSpPr>
            <a:cxnSpLocks/>
          </p:cNvCxnSpPr>
          <p:nvPr/>
        </p:nvCxnSpPr>
        <p:spPr>
          <a:xfrm flipV="1">
            <a:off x="6472999" y="3188315"/>
            <a:ext cx="0" cy="20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kstfelt 46">
            <a:extLst>
              <a:ext uri="{FF2B5EF4-FFF2-40B4-BE49-F238E27FC236}">
                <a16:creationId xmlns:a16="http://schemas.microsoft.com/office/drawing/2014/main" id="{BD2E6FD3-3F5E-723C-B622-B49D1C6A7F06}"/>
              </a:ext>
            </a:extLst>
          </p:cNvPr>
          <p:cNvSpPr txBox="1"/>
          <p:nvPr/>
        </p:nvSpPr>
        <p:spPr>
          <a:xfrm>
            <a:off x="6398463" y="3507275"/>
            <a:ext cx="1216241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dirty="0" err="1"/>
              <a:t>Allokeret</a:t>
            </a:r>
            <a:r>
              <a:rPr lang="en-150" dirty="0"/>
              <a:t>!</a:t>
            </a:r>
            <a:endParaRPr lang="da-DK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0" name="Lige forbindelse 49">
            <a:extLst>
              <a:ext uri="{FF2B5EF4-FFF2-40B4-BE49-F238E27FC236}">
                <a16:creationId xmlns:a16="http://schemas.microsoft.com/office/drawing/2014/main" id="{4430DA4D-91D1-4492-6A42-5351B0198146}"/>
              </a:ext>
            </a:extLst>
          </p:cNvPr>
          <p:cNvCxnSpPr>
            <a:cxnSpLocks/>
          </p:cNvCxnSpPr>
          <p:nvPr/>
        </p:nvCxnSpPr>
        <p:spPr>
          <a:xfrm>
            <a:off x="1824415" y="4605270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kstfelt 50">
            <a:extLst>
              <a:ext uri="{FF2B5EF4-FFF2-40B4-BE49-F238E27FC236}">
                <a16:creationId xmlns:a16="http://schemas.microsoft.com/office/drawing/2014/main" id="{A33464B8-074D-1ACD-B111-D42D19ED6C2A}"/>
              </a:ext>
            </a:extLst>
          </p:cNvPr>
          <p:cNvSpPr txBox="1"/>
          <p:nvPr/>
        </p:nvSpPr>
        <p:spPr>
          <a:xfrm>
            <a:off x="1966458" y="423893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" name="Tekstfelt 51">
            <a:extLst>
              <a:ext uri="{FF2B5EF4-FFF2-40B4-BE49-F238E27FC236}">
                <a16:creationId xmlns:a16="http://schemas.microsoft.com/office/drawing/2014/main" id="{880E0FC4-272E-F649-93C9-6AE133A037F8}"/>
              </a:ext>
            </a:extLst>
          </p:cNvPr>
          <p:cNvSpPr txBox="1"/>
          <p:nvPr/>
        </p:nvSpPr>
        <p:spPr>
          <a:xfrm>
            <a:off x="2580497" y="423593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Tekstfelt 52">
            <a:extLst>
              <a:ext uri="{FF2B5EF4-FFF2-40B4-BE49-F238E27FC236}">
                <a16:creationId xmlns:a16="http://schemas.microsoft.com/office/drawing/2014/main" id="{09D0AEF0-69B6-8D40-88E6-F7A4F919B3F2}"/>
              </a:ext>
            </a:extLst>
          </p:cNvPr>
          <p:cNvSpPr txBox="1"/>
          <p:nvPr/>
        </p:nvSpPr>
        <p:spPr>
          <a:xfrm>
            <a:off x="3221169" y="420635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4" name="Tekstfelt 53">
            <a:extLst>
              <a:ext uri="{FF2B5EF4-FFF2-40B4-BE49-F238E27FC236}">
                <a16:creationId xmlns:a16="http://schemas.microsoft.com/office/drawing/2014/main" id="{BAE595B7-1889-BBA9-F19D-67DAFB485AA5}"/>
              </a:ext>
            </a:extLst>
          </p:cNvPr>
          <p:cNvSpPr txBox="1"/>
          <p:nvPr/>
        </p:nvSpPr>
        <p:spPr>
          <a:xfrm>
            <a:off x="3859544" y="422114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5" name="Tekstfelt 54">
            <a:extLst>
              <a:ext uri="{FF2B5EF4-FFF2-40B4-BE49-F238E27FC236}">
                <a16:creationId xmlns:a16="http://schemas.microsoft.com/office/drawing/2014/main" id="{E1BE3122-F1BE-0392-2ADD-C1B65E540B9A}"/>
              </a:ext>
            </a:extLst>
          </p:cNvPr>
          <p:cNvSpPr txBox="1"/>
          <p:nvPr/>
        </p:nvSpPr>
        <p:spPr>
          <a:xfrm>
            <a:off x="4480980" y="422114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F4A60543-9924-AF76-68F8-26EA2559CA82}"/>
              </a:ext>
            </a:extLst>
          </p:cNvPr>
          <p:cNvCxnSpPr>
            <a:cxnSpLocks/>
          </p:cNvCxnSpPr>
          <p:nvPr/>
        </p:nvCxnSpPr>
        <p:spPr>
          <a:xfrm>
            <a:off x="1709745" y="5795598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3C8413ED-52BE-7A0D-A763-9EA1795C5CAC}"/>
              </a:ext>
            </a:extLst>
          </p:cNvPr>
          <p:cNvSpPr txBox="1"/>
          <p:nvPr/>
        </p:nvSpPr>
        <p:spPr>
          <a:xfrm>
            <a:off x="1851788" y="542925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05418F67-3BFC-0E1C-BA3A-F4771B5FE579}"/>
              </a:ext>
            </a:extLst>
          </p:cNvPr>
          <p:cNvSpPr txBox="1"/>
          <p:nvPr/>
        </p:nvSpPr>
        <p:spPr>
          <a:xfrm>
            <a:off x="2465827" y="542626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D1F0E171-23E1-7A28-BC60-B16210EDBA5B}"/>
              </a:ext>
            </a:extLst>
          </p:cNvPr>
          <p:cNvSpPr txBox="1"/>
          <p:nvPr/>
        </p:nvSpPr>
        <p:spPr>
          <a:xfrm>
            <a:off x="3106499" y="5396682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6DF8A592-B84C-CDE6-D5CA-774C227F0B48}"/>
              </a:ext>
            </a:extLst>
          </p:cNvPr>
          <p:cNvSpPr txBox="1"/>
          <p:nvPr/>
        </p:nvSpPr>
        <p:spPr>
          <a:xfrm>
            <a:off x="3744874" y="541147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02850207-C5E2-E5A9-6770-3CE6ACD044BE}"/>
              </a:ext>
            </a:extLst>
          </p:cNvPr>
          <p:cNvSpPr txBox="1"/>
          <p:nvPr/>
        </p:nvSpPr>
        <p:spPr>
          <a:xfrm>
            <a:off x="4366310" y="541147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AD65084F-BDCC-0392-0CBC-48AE2E676D45}"/>
              </a:ext>
            </a:extLst>
          </p:cNvPr>
          <p:cNvSpPr txBox="1"/>
          <p:nvPr/>
        </p:nvSpPr>
        <p:spPr>
          <a:xfrm>
            <a:off x="5102416" y="4241545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714B75FC-49F1-FBDF-F901-F8B4F3BD2AD5}"/>
              </a:ext>
            </a:extLst>
          </p:cNvPr>
          <p:cNvSpPr txBox="1"/>
          <p:nvPr/>
        </p:nvSpPr>
        <p:spPr>
          <a:xfrm>
            <a:off x="5733106" y="4228542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32C27845-9690-0A2B-2979-BF8165B5C5EC}"/>
              </a:ext>
            </a:extLst>
          </p:cNvPr>
          <p:cNvSpPr txBox="1"/>
          <p:nvPr/>
        </p:nvSpPr>
        <p:spPr>
          <a:xfrm>
            <a:off x="6363796" y="423593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210BF45D-3286-4310-5B6D-E0AD0C0F9FBF}"/>
              </a:ext>
            </a:extLst>
          </p:cNvPr>
          <p:cNvSpPr txBox="1"/>
          <p:nvPr/>
        </p:nvSpPr>
        <p:spPr>
          <a:xfrm>
            <a:off x="5007682" y="536671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9C8C8148-796C-4730-C603-7245B5BB2A3B}"/>
              </a:ext>
            </a:extLst>
          </p:cNvPr>
          <p:cNvSpPr txBox="1"/>
          <p:nvPr/>
        </p:nvSpPr>
        <p:spPr>
          <a:xfrm>
            <a:off x="5615464" y="542626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2A1F7C09-FD85-7E89-45FC-68C9830A2575}"/>
              </a:ext>
            </a:extLst>
          </p:cNvPr>
          <p:cNvSpPr txBox="1"/>
          <p:nvPr/>
        </p:nvSpPr>
        <p:spPr>
          <a:xfrm>
            <a:off x="6244120" y="539648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91521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1)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81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59093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lang="en-150" sz="1600" dirty="0" err="1"/>
              <a:t>Hvilken</a:t>
            </a:r>
            <a:r>
              <a:rPr lang="en-150" sz="1600" dirty="0"/>
              <a:t> </a:t>
            </a:r>
            <a:r>
              <a:rPr lang="en-150" sz="1600" dirty="0" err="1"/>
              <a:t>ny</a:t>
            </a:r>
            <a:r>
              <a:rPr lang="en-150" sz="1600" dirty="0"/>
              <a:t>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r>
              <a:rPr lang="en-150" sz="1600" dirty="0"/>
              <a:t>?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var </a:t>
            </a:r>
            <a:r>
              <a:rPr lang="en-150" sz="1600" dirty="0" err="1"/>
              <a:t>allokeret</a:t>
            </a:r>
            <a:r>
              <a:rPr lang="en-150" sz="1600" dirty="0"/>
              <a:t>. </a:t>
            </a:r>
            <a:r>
              <a:rPr lang="en-150" sz="1600" dirty="0" err="1"/>
              <a:t>Hvad</a:t>
            </a:r>
            <a:r>
              <a:rPr lang="en-150" sz="1600" dirty="0"/>
              <a:t> med </a:t>
            </a:r>
            <a:r>
              <a:rPr lang="en-150" sz="1600" dirty="0" err="1"/>
              <a:t>blokken</a:t>
            </a:r>
            <a:r>
              <a:rPr lang="en-150" sz="1600" dirty="0"/>
              <a:t> </a:t>
            </a:r>
            <a:r>
              <a:rPr lang="en-150" sz="1600" dirty="0" err="1"/>
              <a:t>efter</a:t>
            </a:r>
            <a:r>
              <a:rPr lang="en-150" sz="1600" dirty="0"/>
              <a:t>?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Dens header er 0x13:  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>
                <a:sym typeface="Wingdings" panose="05000000000000000000" pitchFamily="2" charset="2"/>
              </a:rPr>
              <a:t> </a:t>
            </a:r>
            <a:r>
              <a:rPr lang="en-150" sz="1600" dirty="0"/>
              <a:t>Heller </a:t>
            </a:r>
            <a:r>
              <a:rPr lang="en-150" sz="1600" dirty="0" err="1"/>
              <a:t>ikke</a:t>
            </a:r>
            <a:r>
              <a:rPr lang="en-150" sz="1600" dirty="0"/>
              <a:t> </a:t>
            </a:r>
            <a:r>
              <a:rPr lang="en-150" sz="1600" dirty="0" err="1"/>
              <a:t>noget</a:t>
            </a:r>
            <a:r>
              <a:rPr lang="en-150" sz="1600" dirty="0"/>
              <a:t> at </a:t>
            </a:r>
            <a:r>
              <a:rPr lang="en-150" sz="1600" dirty="0" err="1"/>
              <a:t>gøre</a:t>
            </a:r>
            <a:r>
              <a:rPr lang="en-150" sz="1600" dirty="0"/>
              <a:t>.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Dvs</a:t>
            </a:r>
            <a:r>
              <a:rPr lang="en-150" sz="1600" dirty="0"/>
              <a:t>. </a:t>
            </a:r>
            <a:r>
              <a:rPr lang="en-150" sz="1600" dirty="0" err="1"/>
              <a:t>størrelsen</a:t>
            </a:r>
            <a:r>
              <a:rPr lang="en-150" sz="1600" dirty="0"/>
              <a:t> </a:t>
            </a:r>
            <a:r>
              <a:rPr lang="en-150" sz="1600" dirty="0" err="1"/>
              <a:t>har</a:t>
            </a:r>
            <a:r>
              <a:rPr lang="en-150" sz="1600" dirty="0"/>
              <a:t> </a:t>
            </a:r>
            <a:r>
              <a:rPr lang="en-150" sz="1600" dirty="0" err="1"/>
              <a:t>ikke</a:t>
            </a:r>
            <a:r>
              <a:rPr lang="en-150" sz="1600" dirty="0"/>
              <a:t> </a:t>
            </a:r>
            <a:r>
              <a:rPr lang="en-150" sz="1600" dirty="0" err="1"/>
              <a:t>ændret</a:t>
            </a:r>
            <a:r>
              <a:rPr lang="en-150" sz="1600" dirty="0"/>
              <a:t> sig: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Hvad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 </a:t>
            </a:r>
            <a:r>
              <a:rPr lang="en-150" sz="1600" dirty="0" err="1"/>
              <a:t>første</a:t>
            </a:r>
            <a:r>
              <a:rPr lang="en-150" sz="1600" dirty="0"/>
              <a:t> 3 bit </a:t>
            </a:r>
            <a:r>
              <a:rPr lang="en-150" sz="1600" dirty="0" err="1"/>
              <a:t>så</a:t>
            </a:r>
            <a:r>
              <a:rPr lang="en-150" sz="1600" dirty="0"/>
              <a:t> </a:t>
            </a:r>
            <a:r>
              <a:rPr lang="en-150" sz="1600" dirty="0" err="1"/>
              <a:t>være</a:t>
            </a:r>
            <a:r>
              <a:rPr lang="en-150" sz="1600" dirty="0"/>
              <a:t>? 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I hex er </a:t>
            </a:r>
            <a:r>
              <a:rPr lang="en-150" sz="1600" dirty="0" err="1"/>
              <a:t>dette</a:t>
            </a:r>
            <a:r>
              <a:rPr lang="en-150" sz="1600" dirty="0"/>
              <a:t> 0x2A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4A3D07FF-0E95-648C-7DEC-608F03A522E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7" name="Billede 6">
              <a:extLst>
                <a:ext uri="{FF2B5EF4-FFF2-40B4-BE49-F238E27FC236}">
                  <a16:creationId xmlns:a16="http://schemas.microsoft.com/office/drawing/2014/main" id="{2E577489-2A64-B3DF-EF84-D68666650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C461DA88-CE25-25BD-1DCF-18AAF8FFA429}"/>
                </a:ext>
              </a:extLst>
            </p:cNvPr>
            <p:cNvSpPr/>
            <p:nvPr/>
          </p:nvSpPr>
          <p:spPr>
            <a:xfrm>
              <a:off x="7199790" y="534082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0x13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610278D-D104-2B9D-83C5-BB5C060FA595}"/>
                </a:ext>
              </a:extLst>
            </p:cNvPr>
            <p:cNvSpPr/>
            <p:nvPr/>
          </p:nvSpPr>
          <p:spPr>
            <a:xfrm>
              <a:off x="7199789" y="624517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/>
                <a:t>0x13</a:t>
              </a:r>
              <a:endParaRPr lang="da-DK" sz="2400" dirty="0" err="1"/>
            </a:p>
          </p:txBody>
        </p:sp>
      </p:grp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2645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14:cNvPr>
              <p14:cNvContentPartPr/>
              <p14:nvPr/>
            </p14:nvContentPartPr>
            <p14:xfrm>
              <a:off x="8549304" y="2351677"/>
              <a:ext cx="525240" cy="2628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5304" y="2243677"/>
                <a:ext cx="632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14:cNvPr>
              <p14:cNvContentPartPr/>
              <p14:nvPr/>
            </p14:nvContentPartPr>
            <p14:xfrm>
              <a:off x="8531304" y="5041957"/>
              <a:ext cx="558720" cy="936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7664" y="4934317"/>
                <a:ext cx="66636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ktangel 31">
            <a:extLst>
              <a:ext uri="{FF2B5EF4-FFF2-40B4-BE49-F238E27FC236}">
                <a16:creationId xmlns:a16="http://schemas.microsoft.com/office/drawing/2014/main" id="{80966417-988F-4067-F383-8A87416B4A06}"/>
              </a:ext>
            </a:extLst>
          </p:cNvPr>
          <p:cNvSpPr/>
          <p:nvPr/>
        </p:nvSpPr>
        <p:spPr>
          <a:xfrm>
            <a:off x="9883145" y="5244160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F76ECFE8-60C4-0BD3-FD8A-A340F1A8BBF5}"/>
              </a:ext>
            </a:extLst>
          </p:cNvPr>
          <p:cNvSpPr/>
          <p:nvPr/>
        </p:nvSpPr>
        <p:spPr>
          <a:xfrm>
            <a:off x="9883144" y="6118215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FFE586B0-6711-8EC2-48E1-C652DFB3E6E5}"/>
              </a:ext>
            </a:extLst>
          </p:cNvPr>
          <p:cNvGrpSpPr/>
          <p:nvPr/>
        </p:nvGrpSpPr>
        <p:grpSpPr>
          <a:xfrm>
            <a:off x="1824415" y="2717461"/>
            <a:ext cx="4935984" cy="401910"/>
            <a:chOff x="957231" y="2754134"/>
            <a:chExt cx="4935984" cy="401910"/>
          </a:xfrm>
        </p:grpSpPr>
        <p:cxnSp>
          <p:nvCxnSpPr>
            <p:cNvPr id="35" name="Lige forbindelse 34">
              <a:extLst>
                <a:ext uri="{FF2B5EF4-FFF2-40B4-BE49-F238E27FC236}">
                  <a16:creationId xmlns:a16="http://schemas.microsoft.com/office/drawing/2014/main" id="{FF7E3263-F7AB-D14D-ACC9-6B928BB83A60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kstfelt 35">
              <a:extLst>
                <a:ext uri="{FF2B5EF4-FFF2-40B4-BE49-F238E27FC236}">
                  <a16:creationId xmlns:a16="http://schemas.microsoft.com/office/drawing/2014/main" id="{507A18C4-A5A1-99A0-B807-C3E0E19B2735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7" name="Tekstfelt 36">
              <a:extLst>
                <a:ext uri="{FF2B5EF4-FFF2-40B4-BE49-F238E27FC236}">
                  <a16:creationId xmlns:a16="http://schemas.microsoft.com/office/drawing/2014/main" id="{07825B63-DBFD-CF9E-CFD9-1490BB858F08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8" name="Tekstfelt 37">
              <a:extLst>
                <a:ext uri="{FF2B5EF4-FFF2-40B4-BE49-F238E27FC236}">
                  <a16:creationId xmlns:a16="http://schemas.microsoft.com/office/drawing/2014/main" id="{86C2FC1A-CC57-4E02-D40E-28E7244D489A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9" name="Tekstfelt 38">
              <a:extLst>
                <a:ext uri="{FF2B5EF4-FFF2-40B4-BE49-F238E27FC236}">
                  <a16:creationId xmlns:a16="http://schemas.microsoft.com/office/drawing/2014/main" id="{E4A7BCFF-DE9D-8850-2CE2-193FD376BF12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0" name="Tekstfelt 39">
              <a:extLst>
                <a:ext uri="{FF2B5EF4-FFF2-40B4-BE49-F238E27FC236}">
                  <a16:creationId xmlns:a16="http://schemas.microsoft.com/office/drawing/2014/main" id="{261E1A2E-D161-CDAD-DA50-99F0D29E2555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1" name="Tekstfelt 40">
              <a:extLst>
                <a:ext uri="{FF2B5EF4-FFF2-40B4-BE49-F238E27FC236}">
                  <a16:creationId xmlns:a16="http://schemas.microsoft.com/office/drawing/2014/main" id="{CFEAF908-F0C7-394B-3839-486D2BFFC65A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2" name="Tekstfelt 41">
              <a:extLst>
                <a:ext uri="{FF2B5EF4-FFF2-40B4-BE49-F238E27FC236}">
                  <a16:creationId xmlns:a16="http://schemas.microsoft.com/office/drawing/2014/main" id="{F9DB5CFB-524D-1CBA-809C-B53EF871C09A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3" name="Tekstfelt 42">
              <a:extLst>
                <a:ext uri="{FF2B5EF4-FFF2-40B4-BE49-F238E27FC236}">
                  <a16:creationId xmlns:a16="http://schemas.microsoft.com/office/drawing/2014/main" id="{F7E55C58-AC78-E459-08F3-85EA4B3865B3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</p:grpSp>
      <p:cxnSp>
        <p:nvCxnSpPr>
          <p:cNvPr id="45" name="Lige pilforbindelse 44">
            <a:extLst>
              <a:ext uri="{FF2B5EF4-FFF2-40B4-BE49-F238E27FC236}">
                <a16:creationId xmlns:a16="http://schemas.microsoft.com/office/drawing/2014/main" id="{F4DE30E6-FB52-2B0C-D4D0-02E9324F99D5}"/>
              </a:ext>
            </a:extLst>
          </p:cNvPr>
          <p:cNvCxnSpPr>
            <a:cxnSpLocks/>
          </p:cNvCxnSpPr>
          <p:nvPr/>
        </p:nvCxnSpPr>
        <p:spPr>
          <a:xfrm flipV="1">
            <a:off x="6472999" y="3188315"/>
            <a:ext cx="0" cy="20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kstfelt 46">
            <a:extLst>
              <a:ext uri="{FF2B5EF4-FFF2-40B4-BE49-F238E27FC236}">
                <a16:creationId xmlns:a16="http://schemas.microsoft.com/office/drawing/2014/main" id="{BD2E6FD3-3F5E-723C-B622-B49D1C6A7F06}"/>
              </a:ext>
            </a:extLst>
          </p:cNvPr>
          <p:cNvSpPr txBox="1"/>
          <p:nvPr/>
        </p:nvSpPr>
        <p:spPr>
          <a:xfrm>
            <a:off x="6398463" y="3507275"/>
            <a:ext cx="1216241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dirty="0" err="1"/>
              <a:t>Allokeret</a:t>
            </a:r>
            <a:r>
              <a:rPr lang="en-150" dirty="0"/>
              <a:t>!</a:t>
            </a:r>
            <a:endParaRPr lang="da-DK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0" name="Lige forbindelse 49">
            <a:extLst>
              <a:ext uri="{FF2B5EF4-FFF2-40B4-BE49-F238E27FC236}">
                <a16:creationId xmlns:a16="http://schemas.microsoft.com/office/drawing/2014/main" id="{4430DA4D-91D1-4492-6A42-5351B0198146}"/>
              </a:ext>
            </a:extLst>
          </p:cNvPr>
          <p:cNvCxnSpPr>
            <a:cxnSpLocks/>
          </p:cNvCxnSpPr>
          <p:nvPr/>
        </p:nvCxnSpPr>
        <p:spPr>
          <a:xfrm>
            <a:off x="1824415" y="4605270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kstfelt 50">
            <a:extLst>
              <a:ext uri="{FF2B5EF4-FFF2-40B4-BE49-F238E27FC236}">
                <a16:creationId xmlns:a16="http://schemas.microsoft.com/office/drawing/2014/main" id="{A33464B8-074D-1ACD-B111-D42D19ED6C2A}"/>
              </a:ext>
            </a:extLst>
          </p:cNvPr>
          <p:cNvSpPr txBox="1"/>
          <p:nvPr/>
        </p:nvSpPr>
        <p:spPr>
          <a:xfrm>
            <a:off x="1966458" y="423893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" name="Tekstfelt 51">
            <a:extLst>
              <a:ext uri="{FF2B5EF4-FFF2-40B4-BE49-F238E27FC236}">
                <a16:creationId xmlns:a16="http://schemas.microsoft.com/office/drawing/2014/main" id="{880E0FC4-272E-F649-93C9-6AE133A037F8}"/>
              </a:ext>
            </a:extLst>
          </p:cNvPr>
          <p:cNvSpPr txBox="1"/>
          <p:nvPr/>
        </p:nvSpPr>
        <p:spPr>
          <a:xfrm>
            <a:off x="2580497" y="423593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Tekstfelt 52">
            <a:extLst>
              <a:ext uri="{FF2B5EF4-FFF2-40B4-BE49-F238E27FC236}">
                <a16:creationId xmlns:a16="http://schemas.microsoft.com/office/drawing/2014/main" id="{09D0AEF0-69B6-8D40-88E6-F7A4F919B3F2}"/>
              </a:ext>
            </a:extLst>
          </p:cNvPr>
          <p:cNvSpPr txBox="1"/>
          <p:nvPr/>
        </p:nvSpPr>
        <p:spPr>
          <a:xfrm>
            <a:off x="3221169" y="420635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4" name="Tekstfelt 53">
            <a:extLst>
              <a:ext uri="{FF2B5EF4-FFF2-40B4-BE49-F238E27FC236}">
                <a16:creationId xmlns:a16="http://schemas.microsoft.com/office/drawing/2014/main" id="{BAE595B7-1889-BBA9-F19D-67DAFB485AA5}"/>
              </a:ext>
            </a:extLst>
          </p:cNvPr>
          <p:cNvSpPr txBox="1"/>
          <p:nvPr/>
        </p:nvSpPr>
        <p:spPr>
          <a:xfrm>
            <a:off x="3859544" y="422114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5" name="Tekstfelt 54">
            <a:extLst>
              <a:ext uri="{FF2B5EF4-FFF2-40B4-BE49-F238E27FC236}">
                <a16:creationId xmlns:a16="http://schemas.microsoft.com/office/drawing/2014/main" id="{E1BE3122-F1BE-0392-2ADD-C1B65E540B9A}"/>
              </a:ext>
            </a:extLst>
          </p:cNvPr>
          <p:cNvSpPr txBox="1"/>
          <p:nvPr/>
        </p:nvSpPr>
        <p:spPr>
          <a:xfrm>
            <a:off x="4480980" y="422114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F4A60543-9924-AF76-68F8-26EA2559CA82}"/>
              </a:ext>
            </a:extLst>
          </p:cNvPr>
          <p:cNvCxnSpPr>
            <a:cxnSpLocks/>
          </p:cNvCxnSpPr>
          <p:nvPr/>
        </p:nvCxnSpPr>
        <p:spPr>
          <a:xfrm>
            <a:off x="1709745" y="5795598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3C8413ED-52BE-7A0D-A763-9EA1795C5CAC}"/>
              </a:ext>
            </a:extLst>
          </p:cNvPr>
          <p:cNvSpPr txBox="1"/>
          <p:nvPr/>
        </p:nvSpPr>
        <p:spPr>
          <a:xfrm>
            <a:off x="1851788" y="542925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05418F67-3BFC-0E1C-BA3A-F4771B5FE579}"/>
              </a:ext>
            </a:extLst>
          </p:cNvPr>
          <p:cNvSpPr txBox="1"/>
          <p:nvPr/>
        </p:nvSpPr>
        <p:spPr>
          <a:xfrm>
            <a:off x="2465827" y="542626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D1F0E171-23E1-7A28-BC60-B16210EDBA5B}"/>
              </a:ext>
            </a:extLst>
          </p:cNvPr>
          <p:cNvSpPr txBox="1"/>
          <p:nvPr/>
        </p:nvSpPr>
        <p:spPr>
          <a:xfrm>
            <a:off x="3106499" y="5396682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6DF8A592-B84C-CDE6-D5CA-774C227F0B48}"/>
              </a:ext>
            </a:extLst>
          </p:cNvPr>
          <p:cNvSpPr txBox="1"/>
          <p:nvPr/>
        </p:nvSpPr>
        <p:spPr>
          <a:xfrm>
            <a:off x="3744874" y="541147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02850207-C5E2-E5A9-6770-3CE6ACD044BE}"/>
              </a:ext>
            </a:extLst>
          </p:cNvPr>
          <p:cNvSpPr txBox="1"/>
          <p:nvPr/>
        </p:nvSpPr>
        <p:spPr>
          <a:xfrm>
            <a:off x="4366310" y="541147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AD65084F-BDCC-0392-0CBC-48AE2E676D45}"/>
              </a:ext>
            </a:extLst>
          </p:cNvPr>
          <p:cNvSpPr txBox="1"/>
          <p:nvPr/>
        </p:nvSpPr>
        <p:spPr>
          <a:xfrm>
            <a:off x="5102416" y="4241545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714B75FC-49F1-FBDF-F901-F8B4F3BD2AD5}"/>
              </a:ext>
            </a:extLst>
          </p:cNvPr>
          <p:cNvSpPr txBox="1"/>
          <p:nvPr/>
        </p:nvSpPr>
        <p:spPr>
          <a:xfrm>
            <a:off x="5733106" y="4228542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32C27845-9690-0A2B-2979-BF8165B5C5EC}"/>
              </a:ext>
            </a:extLst>
          </p:cNvPr>
          <p:cNvSpPr txBox="1"/>
          <p:nvPr/>
        </p:nvSpPr>
        <p:spPr>
          <a:xfrm>
            <a:off x="6363796" y="423593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210BF45D-3286-4310-5B6D-E0AD0C0F9FBF}"/>
              </a:ext>
            </a:extLst>
          </p:cNvPr>
          <p:cNvSpPr txBox="1"/>
          <p:nvPr/>
        </p:nvSpPr>
        <p:spPr>
          <a:xfrm>
            <a:off x="5007682" y="536671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9C8C8148-796C-4730-C603-7245B5BB2A3B}"/>
              </a:ext>
            </a:extLst>
          </p:cNvPr>
          <p:cNvSpPr txBox="1"/>
          <p:nvPr/>
        </p:nvSpPr>
        <p:spPr>
          <a:xfrm>
            <a:off x="5615464" y="542626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2A1F7C09-FD85-7E89-45FC-68C9830A2575}"/>
              </a:ext>
            </a:extLst>
          </p:cNvPr>
          <p:cNvSpPr txBox="1"/>
          <p:nvPr/>
        </p:nvSpPr>
        <p:spPr>
          <a:xfrm>
            <a:off x="6244120" y="539648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6" name="Lige pilforbindelse 25">
            <a:extLst>
              <a:ext uri="{FF2B5EF4-FFF2-40B4-BE49-F238E27FC236}">
                <a16:creationId xmlns:a16="http://schemas.microsoft.com/office/drawing/2014/main" id="{5FD5701A-0C78-0F08-F7A7-489C70A577ED}"/>
              </a:ext>
            </a:extLst>
          </p:cNvPr>
          <p:cNvCxnSpPr/>
          <p:nvPr/>
        </p:nvCxnSpPr>
        <p:spPr>
          <a:xfrm flipV="1">
            <a:off x="3221169" y="5051317"/>
            <a:ext cx="6505004" cy="1278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02B23BC1-186D-85CB-B711-81CE81B6C2DB}"/>
              </a:ext>
            </a:extLst>
          </p:cNvPr>
          <p:cNvCxnSpPr>
            <a:cxnSpLocks/>
          </p:cNvCxnSpPr>
          <p:nvPr/>
        </p:nvCxnSpPr>
        <p:spPr>
          <a:xfrm flipV="1">
            <a:off x="3221169" y="2351677"/>
            <a:ext cx="6505004" cy="39779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ktangel 29">
            <a:extLst>
              <a:ext uri="{FF2B5EF4-FFF2-40B4-BE49-F238E27FC236}">
                <a16:creationId xmlns:a16="http://schemas.microsoft.com/office/drawing/2014/main" id="{1AAC49C7-8D3B-66E1-B235-C21241B066FC}"/>
              </a:ext>
            </a:extLst>
          </p:cNvPr>
          <p:cNvSpPr/>
          <p:nvPr/>
        </p:nvSpPr>
        <p:spPr>
          <a:xfrm>
            <a:off x="9844030" y="4960775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0x2A</a:t>
            </a:r>
            <a:endParaRPr lang="da-DK" sz="2400" dirty="0" err="1"/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CC1F7468-E1C4-9074-F03B-D9C9836CA5C4}"/>
              </a:ext>
            </a:extLst>
          </p:cNvPr>
          <p:cNvSpPr/>
          <p:nvPr/>
        </p:nvSpPr>
        <p:spPr>
          <a:xfrm>
            <a:off x="9883144" y="2261135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0x2A</a:t>
            </a:r>
            <a:endParaRPr lang="da-DK" sz="2400" dirty="0" err="1"/>
          </a:p>
        </p:txBody>
      </p:sp>
    </p:spTree>
    <p:extLst>
      <p:ext uri="{BB962C8B-B14F-4D97-AF65-F5344CB8AC3E}">
        <p14:creationId xmlns:p14="http://schemas.microsoft.com/office/powerpoint/2010/main" val="28275378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1)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82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Hvad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der </a:t>
            </a:r>
            <a:r>
              <a:rPr lang="en-150" sz="1600" dirty="0" err="1"/>
              <a:t>så</a:t>
            </a:r>
            <a:r>
              <a:rPr lang="en-150" sz="1600" dirty="0"/>
              <a:t> </a:t>
            </a:r>
            <a:r>
              <a:rPr lang="en-150" sz="1600" dirty="0" err="1"/>
              <a:t>stå</a:t>
            </a:r>
            <a:r>
              <a:rPr lang="en-150" sz="1600" dirty="0"/>
              <a:t> her? </a:t>
            </a:r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4A3D07FF-0E95-648C-7DEC-608F03A522E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7" name="Billede 6">
              <a:extLst>
                <a:ext uri="{FF2B5EF4-FFF2-40B4-BE49-F238E27FC236}">
                  <a16:creationId xmlns:a16="http://schemas.microsoft.com/office/drawing/2014/main" id="{2E577489-2A64-B3DF-EF84-D68666650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C461DA88-CE25-25BD-1DCF-18AAF8FFA429}"/>
                </a:ext>
              </a:extLst>
            </p:cNvPr>
            <p:cNvSpPr/>
            <p:nvPr/>
          </p:nvSpPr>
          <p:spPr>
            <a:xfrm>
              <a:off x="7199790" y="534082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0x13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610278D-D104-2B9D-83C5-BB5C060FA595}"/>
                </a:ext>
              </a:extLst>
            </p:cNvPr>
            <p:cNvSpPr/>
            <p:nvPr/>
          </p:nvSpPr>
          <p:spPr>
            <a:xfrm>
              <a:off x="7199789" y="624517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/>
                <a:t>0x13</a:t>
              </a:r>
              <a:endParaRPr lang="da-DK" sz="2400" dirty="0" err="1"/>
            </a:p>
          </p:txBody>
        </p:sp>
      </p:grp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2645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14:cNvPr>
              <p14:cNvContentPartPr/>
              <p14:nvPr/>
            </p14:nvContentPartPr>
            <p14:xfrm>
              <a:off x="8549304" y="2351677"/>
              <a:ext cx="525240" cy="2628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5304" y="2243677"/>
                <a:ext cx="632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14:cNvPr>
              <p14:cNvContentPartPr/>
              <p14:nvPr/>
            </p14:nvContentPartPr>
            <p14:xfrm>
              <a:off x="8531304" y="5041957"/>
              <a:ext cx="558720" cy="936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7664" y="4934317"/>
                <a:ext cx="66636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ktangel 31">
            <a:extLst>
              <a:ext uri="{FF2B5EF4-FFF2-40B4-BE49-F238E27FC236}">
                <a16:creationId xmlns:a16="http://schemas.microsoft.com/office/drawing/2014/main" id="{80966417-988F-4067-F383-8A87416B4A06}"/>
              </a:ext>
            </a:extLst>
          </p:cNvPr>
          <p:cNvSpPr/>
          <p:nvPr/>
        </p:nvSpPr>
        <p:spPr>
          <a:xfrm>
            <a:off x="9883145" y="5244160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F76ECFE8-60C4-0BD3-FD8A-A340F1A8BBF5}"/>
              </a:ext>
            </a:extLst>
          </p:cNvPr>
          <p:cNvSpPr/>
          <p:nvPr/>
        </p:nvSpPr>
        <p:spPr>
          <a:xfrm>
            <a:off x="9883144" y="6118215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cxnSp>
        <p:nvCxnSpPr>
          <p:cNvPr id="26" name="Lige pilforbindelse 25">
            <a:extLst>
              <a:ext uri="{FF2B5EF4-FFF2-40B4-BE49-F238E27FC236}">
                <a16:creationId xmlns:a16="http://schemas.microsoft.com/office/drawing/2014/main" id="{594989EE-CA43-C292-61A3-0593BED89E4F}"/>
              </a:ext>
            </a:extLst>
          </p:cNvPr>
          <p:cNvCxnSpPr/>
          <p:nvPr/>
        </p:nvCxnSpPr>
        <p:spPr>
          <a:xfrm>
            <a:off x="3651504" y="1676400"/>
            <a:ext cx="6120384" cy="30967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9A10BBDE-0566-1186-2B92-03F387B48CB8}"/>
              </a:ext>
            </a:extLst>
          </p:cNvPr>
          <p:cNvCxnSpPr>
            <a:cxnSpLocks/>
          </p:cNvCxnSpPr>
          <p:nvPr/>
        </p:nvCxnSpPr>
        <p:spPr>
          <a:xfrm flipV="1">
            <a:off x="3651504" y="1188720"/>
            <a:ext cx="6120384" cy="487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>
            <a:extLst>
              <a:ext uri="{FF2B5EF4-FFF2-40B4-BE49-F238E27FC236}">
                <a16:creationId xmlns:a16="http://schemas.microsoft.com/office/drawing/2014/main" id="{ADE581F1-0497-A291-39DA-EDA902B78162}"/>
              </a:ext>
            </a:extLst>
          </p:cNvPr>
          <p:cNvCxnSpPr>
            <a:cxnSpLocks/>
          </p:cNvCxnSpPr>
          <p:nvPr/>
        </p:nvCxnSpPr>
        <p:spPr>
          <a:xfrm>
            <a:off x="3651504" y="1676400"/>
            <a:ext cx="6071616" cy="3850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ktangel 47">
            <a:extLst>
              <a:ext uri="{FF2B5EF4-FFF2-40B4-BE49-F238E27FC236}">
                <a16:creationId xmlns:a16="http://schemas.microsoft.com/office/drawing/2014/main" id="{B1EDD09B-5519-8A99-343A-18BE1689DFCF}"/>
              </a:ext>
            </a:extLst>
          </p:cNvPr>
          <p:cNvSpPr/>
          <p:nvPr/>
        </p:nvSpPr>
        <p:spPr>
          <a:xfrm>
            <a:off x="9844030" y="4960775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0x2A</a:t>
            </a:r>
            <a:endParaRPr lang="da-DK" sz="2400" dirty="0" err="1"/>
          </a:p>
        </p:txBody>
      </p:sp>
      <p:sp>
        <p:nvSpPr>
          <p:cNvPr id="49" name="Rektangel 48">
            <a:extLst>
              <a:ext uri="{FF2B5EF4-FFF2-40B4-BE49-F238E27FC236}">
                <a16:creationId xmlns:a16="http://schemas.microsoft.com/office/drawing/2014/main" id="{42102FBA-82C9-81E2-08D2-296234BEDDB9}"/>
              </a:ext>
            </a:extLst>
          </p:cNvPr>
          <p:cNvSpPr/>
          <p:nvPr/>
        </p:nvSpPr>
        <p:spPr>
          <a:xfrm>
            <a:off x="9947662" y="2261135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0x2A</a:t>
            </a:r>
            <a:endParaRPr lang="da-DK" sz="2400" dirty="0" err="1"/>
          </a:p>
        </p:txBody>
      </p:sp>
    </p:spTree>
    <p:extLst>
      <p:ext uri="{BB962C8B-B14F-4D97-AF65-F5344CB8AC3E}">
        <p14:creationId xmlns:p14="http://schemas.microsoft.com/office/powerpoint/2010/main" val="31561398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1)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83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270843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Hvad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der </a:t>
            </a:r>
            <a:r>
              <a:rPr lang="en-150" sz="1600" dirty="0" err="1"/>
              <a:t>så</a:t>
            </a:r>
            <a:r>
              <a:rPr lang="en-150" sz="1600" dirty="0"/>
              <a:t> </a:t>
            </a:r>
            <a:r>
              <a:rPr lang="en-150" sz="1600" dirty="0" err="1"/>
              <a:t>stå</a:t>
            </a:r>
            <a:r>
              <a:rPr lang="en-150" sz="1600" dirty="0"/>
              <a:t> her?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Sorte</a:t>
            </a:r>
            <a:r>
              <a:rPr lang="en-150" sz="1600" dirty="0"/>
              <a:t> pile </a:t>
            </a:r>
            <a:r>
              <a:rPr lang="en-150" sz="1600" dirty="0" err="1"/>
              <a:t>viser</a:t>
            </a:r>
            <a:r>
              <a:rPr lang="en-150" sz="1600" dirty="0"/>
              <a:t> </a:t>
            </a:r>
            <a:r>
              <a:rPr lang="en-150" sz="1600" dirty="0" err="1"/>
              <a:t>en</a:t>
            </a:r>
            <a:r>
              <a:rPr lang="en-150" sz="1600" dirty="0"/>
              <a:t> header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en</a:t>
            </a:r>
            <a:r>
              <a:rPr lang="en-150" sz="1600" dirty="0"/>
              <a:t> footer med </a:t>
            </a:r>
            <a:r>
              <a:rPr lang="en-150" sz="1600" dirty="0" err="1"/>
              <a:t>værdi</a:t>
            </a:r>
            <a:r>
              <a:rPr lang="en-150" sz="1600" dirty="0"/>
              <a:t> 0x13. </a:t>
            </a:r>
            <a:br>
              <a:rPr lang="en-150" sz="1600" dirty="0"/>
            </a:br>
            <a:r>
              <a:rPr lang="en-150" sz="1600" dirty="0"/>
              <a:t>I bit er det:  </a:t>
            </a:r>
            <a:br>
              <a:rPr lang="en-150" sz="1600" dirty="0"/>
            </a:br>
            <a:br>
              <a:rPr lang="en-150" sz="1600" dirty="0"/>
            </a:br>
            <a:br>
              <a:rPr lang="en-150" sz="1600" dirty="0"/>
            </a:br>
            <a:br>
              <a:rPr lang="en-150" sz="1600" dirty="0"/>
            </a:br>
            <a:br>
              <a:rPr lang="en-150" sz="1600" dirty="0"/>
            </a:br>
            <a:endParaRPr lang="en-150" sz="1600" dirty="0"/>
          </a:p>
        </p:txBody>
      </p: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4A3D07FF-0E95-648C-7DEC-608F03A522E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7" name="Billede 6">
              <a:extLst>
                <a:ext uri="{FF2B5EF4-FFF2-40B4-BE49-F238E27FC236}">
                  <a16:creationId xmlns:a16="http://schemas.microsoft.com/office/drawing/2014/main" id="{2E577489-2A64-B3DF-EF84-D68666650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C461DA88-CE25-25BD-1DCF-18AAF8FFA429}"/>
                </a:ext>
              </a:extLst>
            </p:cNvPr>
            <p:cNvSpPr/>
            <p:nvPr/>
          </p:nvSpPr>
          <p:spPr>
            <a:xfrm>
              <a:off x="7199790" y="534082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0x13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610278D-D104-2B9D-83C5-BB5C060FA595}"/>
                </a:ext>
              </a:extLst>
            </p:cNvPr>
            <p:cNvSpPr/>
            <p:nvPr/>
          </p:nvSpPr>
          <p:spPr>
            <a:xfrm>
              <a:off x="7199789" y="624517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/>
                <a:t>0x13</a:t>
              </a:r>
              <a:endParaRPr lang="da-DK" sz="2400" dirty="0" err="1"/>
            </a:p>
          </p:txBody>
        </p:sp>
      </p:grp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964293" y="226113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14:cNvPr>
              <p14:cNvContentPartPr/>
              <p14:nvPr/>
            </p14:nvContentPartPr>
            <p14:xfrm>
              <a:off x="8549304" y="2351677"/>
              <a:ext cx="525240" cy="2628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5304" y="2243677"/>
                <a:ext cx="632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14:cNvPr>
              <p14:cNvContentPartPr/>
              <p14:nvPr/>
            </p14:nvContentPartPr>
            <p14:xfrm>
              <a:off x="8531304" y="5041957"/>
              <a:ext cx="558720" cy="936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7664" y="4934317"/>
                <a:ext cx="66636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ktangel 31">
            <a:extLst>
              <a:ext uri="{FF2B5EF4-FFF2-40B4-BE49-F238E27FC236}">
                <a16:creationId xmlns:a16="http://schemas.microsoft.com/office/drawing/2014/main" id="{80966417-988F-4067-F383-8A87416B4A06}"/>
              </a:ext>
            </a:extLst>
          </p:cNvPr>
          <p:cNvSpPr/>
          <p:nvPr/>
        </p:nvSpPr>
        <p:spPr>
          <a:xfrm>
            <a:off x="9883145" y="5244160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F76ECFE8-60C4-0BD3-FD8A-A340F1A8BBF5}"/>
              </a:ext>
            </a:extLst>
          </p:cNvPr>
          <p:cNvSpPr/>
          <p:nvPr/>
        </p:nvSpPr>
        <p:spPr>
          <a:xfrm>
            <a:off x="9883144" y="6118215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cxnSp>
        <p:nvCxnSpPr>
          <p:cNvPr id="26" name="Lige pilforbindelse 25">
            <a:extLst>
              <a:ext uri="{FF2B5EF4-FFF2-40B4-BE49-F238E27FC236}">
                <a16:creationId xmlns:a16="http://schemas.microsoft.com/office/drawing/2014/main" id="{594989EE-CA43-C292-61A3-0593BED89E4F}"/>
              </a:ext>
            </a:extLst>
          </p:cNvPr>
          <p:cNvCxnSpPr/>
          <p:nvPr/>
        </p:nvCxnSpPr>
        <p:spPr>
          <a:xfrm>
            <a:off x="3651504" y="1676400"/>
            <a:ext cx="6120384" cy="3096768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9A10BBDE-0566-1186-2B92-03F387B48CB8}"/>
              </a:ext>
            </a:extLst>
          </p:cNvPr>
          <p:cNvCxnSpPr>
            <a:cxnSpLocks/>
          </p:cNvCxnSpPr>
          <p:nvPr/>
        </p:nvCxnSpPr>
        <p:spPr>
          <a:xfrm flipV="1">
            <a:off x="3651504" y="1188720"/>
            <a:ext cx="6120384" cy="487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>
            <a:extLst>
              <a:ext uri="{FF2B5EF4-FFF2-40B4-BE49-F238E27FC236}">
                <a16:creationId xmlns:a16="http://schemas.microsoft.com/office/drawing/2014/main" id="{ADE581F1-0497-A291-39DA-EDA902B78162}"/>
              </a:ext>
            </a:extLst>
          </p:cNvPr>
          <p:cNvCxnSpPr>
            <a:cxnSpLocks/>
          </p:cNvCxnSpPr>
          <p:nvPr/>
        </p:nvCxnSpPr>
        <p:spPr>
          <a:xfrm>
            <a:off x="3651504" y="1676400"/>
            <a:ext cx="6071616" cy="3850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ktangel 47">
            <a:extLst>
              <a:ext uri="{FF2B5EF4-FFF2-40B4-BE49-F238E27FC236}">
                <a16:creationId xmlns:a16="http://schemas.microsoft.com/office/drawing/2014/main" id="{B1EDD09B-5519-8A99-343A-18BE1689DFCF}"/>
              </a:ext>
            </a:extLst>
          </p:cNvPr>
          <p:cNvSpPr/>
          <p:nvPr/>
        </p:nvSpPr>
        <p:spPr>
          <a:xfrm>
            <a:off x="9844030" y="4960775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0x2A</a:t>
            </a:r>
            <a:endParaRPr lang="da-DK" sz="2400" dirty="0" err="1"/>
          </a:p>
        </p:txBody>
      </p:sp>
      <p:sp>
        <p:nvSpPr>
          <p:cNvPr id="49" name="Rektangel 48">
            <a:extLst>
              <a:ext uri="{FF2B5EF4-FFF2-40B4-BE49-F238E27FC236}">
                <a16:creationId xmlns:a16="http://schemas.microsoft.com/office/drawing/2014/main" id="{42102FBA-82C9-81E2-08D2-296234BEDDB9}"/>
              </a:ext>
            </a:extLst>
          </p:cNvPr>
          <p:cNvSpPr/>
          <p:nvPr/>
        </p:nvSpPr>
        <p:spPr>
          <a:xfrm>
            <a:off x="9947662" y="2261135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0x2A</a:t>
            </a:r>
            <a:endParaRPr lang="da-DK" sz="2400" dirty="0" err="1"/>
          </a:p>
        </p:txBody>
      </p:sp>
      <p:grpSp>
        <p:nvGrpSpPr>
          <p:cNvPr id="5" name="Gruppe 4">
            <a:extLst>
              <a:ext uri="{FF2B5EF4-FFF2-40B4-BE49-F238E27FC236}">
                <a16:creationId xmlns:a16="http://schemas.microsoft.com/office/drawing/2014/main" id="{1D198CD8-E076-C9B6-6136-507FF00F5E37}"/>
              </a:ext>
            </a:extLst>
          </p:cNvPr>
          <p:cNvGrpSpPr/>
          <p:nvPr/>
        </p:nvGrpSpPr>
        <p:grpSpPr>
          <a:xfrm>
            <a:off x="1375150" y="2733197"/>
            <a:ext cx="4935984" cy="401910"/>
            <a:chOff x="957231" y="2754134"/>
            <a:chExt cx="4935984" cy="401910"/>
          </a:xfrm>
        </p:grpSpPr>
        <p:cxnSp>
          <p:nvCxnSpPr>
            <p:cNvPr id="6" name="Lige forbindelse 5">
              <a:extLst>
                <a:ext uri="{FF2B5EF4-FFF2-40B4-BE49-F238E27FC236}">
                  <a16:creationId xmlns:a16="http://schemas.microsoft.com/office/drawing/2014/main" id="{5AD52720-B276-46BD-A73A-24791E868C23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kstfelt 8">
              <a:extLst>
                <a:ext uri="{FF2B5EF4-FFF2-40B4-BE49-F238E27FC236}">
                  <a16:creationId xmlns:a16="http://schemas.microsoft.com/office/drawing/2014/main" id="{0D3B116B-D305-313C-EF62-D97BF220BD76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Tekstfelt 11">
              <a:extLst>
                <a:ext uri="{FF2B5EF4-FFF2-40B4-BE49-F238E27FC236}">
                  <a16:creationId xmlns:a16="http://schemas.microsoft.com/office/drawing/2014/main" id="{6205D216-BB82-DDD9-CB88-611F17057FF9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35C86FB9-1024-EAC9-2D32-EC0F0C8C5D14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Tekstfelt 13">
              <a:extLst>
                <a:ext uri="{FF2B5EF4-FFF2-40B4-BE49-F238E27FC236}">
                  <a16:creationId xmlns:a16="http://schemas.microsoft.com/office/drawing/2014/main" id="{9A79FF42-1C8C-1720-8C51-16BEBD406479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" name="Tekstfelt 14">
              <a:extLst>
                <a:ext uri="{FF2B5EF4-FFF2-40B4-BE49-F238E27FC236}">
                  <a16:creationId xmlns:a16="http://schemas.microsoft.com/office/drawing/2014/main" id="{1555FD6A-851E-B645-9B4F-3A68DE356205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6" name="Tekstfelt 15">
              <a:extLst>
                <a:ext uri="{FF2B5EF4-FFF2-40B4-BE49-F238E27FC236}">
                  <a16:creationId xmlns:a16="http://schemas.microsoft.com/office/drawing/2014/main" id="{BA06B6C2-5995-2623-6674-49154A45CD69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7" name="Tekstfelt 16">
              <a:extLst>
                <a:ext uri="{FF2B5EF4-FFF2-40B4-BE49-F238E27FC236}">
                  <a16:creationId xmlns:a16="http://schemas.microsoft.com/office/drawing/2014/main" id="{FDF3D63D-FCD3-D1CB-A042-2DD98F420C42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8" name="Tekstfelt 17">
              <a:extLst>
                <a:ext uri="{FF2B5EF4-FFF2-40B4-BE49-F238E27FC236}">
                  <a16:creationId xmlns:a16="http://schemas.microsoft.com/office/drawing/2014/main" id="{B338FB63-5479-9952-579C-D33BD50232EE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6942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1)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84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393954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Hvad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der </a:t>
            </a:r>
            <a:r>
              <a:rPr lang="en-150" sz="1600" dirty="0" err="1"/>
              <a:t>så</a:t>
            </a:r>
            <a:r>
              <a:rPr lang="en-150" sz="1600" dirty="0"/>
              <a:t> </a:t>
            </a:r>
            <a:r>
              <a:rPr lang="en-150" sz="1600" dirty="0" err="1"/>
              <a:t>stå</a:t>
            </a:r>
            <a:r>
              <a:rPr lang="en-150" sz="1600" dirty="0"/>
              <a:t> her?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Sorte</a:t>
            </a:r>
            <a:r>
              <a:rPr lang="en-150" sz="1600" dirty="0"/>
              <a:t> pile </a:t>
            </a:r>
            <a:r>
              <a:rPr lang="en-150" sz="1600" dirty="0" err="1"/>
              <a:t>viser</a:t>
            </a:r>
            <a:r>
              <a:rPr lang="en-150" sz="1600" dirty="0"/>
              <a:t> </a:t>
            </a:r>
            <a:r>
              <a:rPr lang="en-150" sz="1600" dirty="0" err="1"/>
              <a:t>en</a:t>
            </a:r>
            <a:r>
              <a:rPr lang="en-150" sz="1600" dirty="0"/>
              <a:t> header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en</a:t>
            </a:r>
            <a:r>
              <a:rPr lang="en-150" sz="1600" dirty="0"/>
              <a:t> footer med </a:t>
            </a:r>
            <a:r>
              <a:rPr lang="en-150" sz="1600" dirty="0" err="1"/>
              <a:t>værdi</a:t>
            </a:r>
            <a:r>
              <a:rPr lang="en-150" sz="1600" dirty="0"/>
              <a:t> 0x13. </a:t>
            </a:r>
            <a:br>
              <a:rPr lang="en-150" sz="1600" dirty="0"/>
            </a:br>
            <a:r>
              <a:rPr lang="en-150" sz="1600" dirty="0"/>
              <a:t>I bit er det:  </a:t>
            </a:r>
            <a:br>
              <a:rPr lang="en-150" sz="1600" dirty="0"/>
            </a:br>
            <a:br>
              <a:rPr lang="en-150" sz="1600" dirty="0"/>
            </a:br>
            <a:br>
              <a:rPr lang="en-150" sz="1600" dirty="0"/>
            </a:br>
            <a:br>
              <a:rPr lang="en-150" sz="1600" dirty="0"/>
            </a:br>
            <a:br>
              <a:rPr lang="en-150" sz="1600" dirty="0"/>
            </a:br>
            <a:r>
              <a:rPr lang="en-150" sz="1600" dirty="0" err="1"/>
              <a:t>Siden</a:t>
            </a:r>
            <a:r>
              <a:rPr lang="en-150" sz="1600" dirty="0"/>
              <a:t> den </a:t>
            </a:r>
            <a:r>
              <a:rPr lang="en-150" sz="1600" i="1" dirty="0" err="1"/>
              <a:t>forrige</a:t>
            </a:r>
            <a:r>
              <a:rPr lang="en-150" sz="1600" i="1" dirty="0"/>
              <a:t> </a:t>
            </a:r>
            <a:r>
              <a:rPr lang="en-150" sz="1600" dirty="0"/>
              <a:t>nu er </a:t>
            </a:r>
            <a:r>
              <a:rPr lang="en-150" sz="1600" dirty="0" err="1"/>
              <a:t>free’et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det </a:t>
            </a:r>
            <a:r>
              <a:rPr lang="en-150" sz="1600" dirty="0" err="1"/>
              <a:t>ændres</a:t>
            </a:r>
            <a:r>
              <a:rPr lang="en-150" sz="1600" dirty="0"/>
              <a:t> </a:t>
            </a:r>
            <a:r>
              <a:rPr lang="en-150" sz="1600" dirty="0" err="1"/>
              <a:t>til</a:t>
            </a:r>
            <a:r>
              <a:rPr lang="en-150" sz="1600" dirty="0"/>
              <a:t>? </a:t>
            </a:r>
            <a:br>
              <a:rPr lang="en-150" sz="1600" dirty="0"/>
            </a:br>
            <a:br>
              <a:rPr lang="en-150" sz="1600" dirty="0"/>
            </a:br>
            <a:br>
              <a:rPr lang="en-150" sz="1600" dirty="0"/>
            </a:br>
            <a:br>
              <a:rPr lang="en-150" sz="1600" dirty="0"/>
            </a:br>
            <a:br>
              <a:rPr lang="en-150" sz="1600" dirty="0"/>
            </a:br>
            <a:endParaRPr lang="en-150" sz="1600" dirty="0"/>
          </a:p>
        </p:txBody>
      </p: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4A3D07FF-0E95-648C-7DEC-608F03A522E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7" name="Billede 6">
              <a:extLst>
                <a:ext uri="{FF2B5EF4-FFF2-40B4-BE49-F238E27FC236}">
                  <a16:creationId xmlns:a16="http://schemas.microsoft.com/office/drawing/2014/main" id="{2E577489-2A64-B3DF-EF84-D68666650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C461DA88-CE25-25BD-1DCF-18AAF8FFA429}"/>
                </a:ext>
              </a:extLst>
            </p:cNvPr>
            <p:cNvSpPr/>
            <p:nvPr/>
          </p:nvSpPr>
          <p:spPr>
            <a:xfrm>
              <a:off x="7199790" y="534082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0x13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610278D-D104-2B9D-83C5-BB5C060FA595}"/>
                </a:ext>
              </a:extLst>
            </p:cNvPr>
            <p:cNvSpPr/>
            <p:nvPr/>
          </p:nvSpPr>
          <p:spPr>
            <a:xfrm>
              <a:off x="7199789" y="624517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/>
                <a:t>0x13</a:t>
              </a:r>
              <a:endParaRPr lang="da-DK" sz="2400" dirty="0" err="1"/>
            </a:p>
          </p:txBody>
        </p:sp>
      </p:grp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964293" y="226113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14:cNvPr>
              <p14:cNvContentPartPr/>
              <p14:nvPr/>
            </p14:nvContentPartPr>
            <p14:xfrm>
              <a:off x="8549304" y="2351677"/>
              <a:ext cx="525240" cy="2628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5304" y="2243677"/>
                <a:ext cx="632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14:cNvPr>
              <p14:cNvContentPartPr/>
              <p14:nvPr/>
            </p14:nvContentPartPr>
            <p14:xfrm>
              <a:off x="8531304" y="5041957"/>
              <a:ext cx="558720" cy="936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7664" y="4934317"/>
                <a:ext cx="66636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ktangel 31">
            <a:extLst>
              <a:ext uri="{FF2B5EF4-FFF2-40B4-BE49-F238E27FC236}">
                <a16:creationId xmlns:a16="http://schemas.microsoft.com/office/drawing/2014/main" id="{80966417-988F-4067-F383-8A87416B4A06}"/>
              </a:ext>
            </a:extLst>
          </p:cNvPr>
          <p:cNvSpPr/>
          <p:nvPr/>
        </p:nvSpPr>
        <p:spPr>
          <a:xfrm>
            <a:off x="9883145" y="5244160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F76ECFE8-60C4-0BD3-FD8A-A340F1A8BBF5}"/>
              </a:ext>
            </a:extLst>
          </p:cNvPr>
          <p:cNvSpPr/>
          <p:nvPr/>
        </p:nvSpPr>
        <p:spPr>
          <a:xfrm>
            <a:off x="9883144" y="6118215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cxnSp>
        <p:nvCxnSpPr>
          <p:cNvPr id="26" name="Lige pilforbindelse 25">
            <a:extLst>
              <a:ext uri="{FF2B5EF4-FFF2-40B4-BE49-F238E27FC236}">
                <a16:creationId xmlns:a16="http://schemas.microsoft.com/office/drawing/2014/main" id="{594989EE-CA43-C292-61A3-0593BED89E4F}"/>
              </a:ext>
            </a:extLst>
          </p:cNvPr>
          <p:cNvCxnSpPr/>
          <p:nvPr/>
        </p:nvCxnSpPr>
        <p:spPr>
          <a:xfrm>
            <a:off x="3651504" y="1676400"/>
            <a:ext cx="6120384" cy="3096768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9A10BBDE-0566-1186-2B92-03F387B48CB8}"/>
              </a:ext>
            </a:extLst>
          </p:cNvPr>
          <p:cNvCxnSpPr>
            <a:cxnSpLocks/>
          </p:cNvCxnSpPr>
          <p:nvPr/>
        </p:nvCxnSpPr>
        <p:spPr>
          <a:xfrm flipV="1">
            <a:off x="3651504" y="1188720"/>
            <a:ext cx="6120384" cy="487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>
            <a:extLst>
              <a:ext uri="{FF2B5EF4-FFF2-40B4-BE49-F238E27FC236}">
                <a16:creationId xmlns:a16="http://schemas.microsoft.com/office/drawing/2014/main" id="{ADE581F1-0497-A291-39DA-EDA902B78162}"/>
              </a:ext>
            </a:extLst>
          </p:cNvPr>
          <p:cNvCxnSpPr>
            <a:cxnSpLocks/>
          </p:cNvCxnSpPr>
          <p:nvPr/>
        </p:nvCxnSpPr>
        <p:spPr>
          <a:xfrm>
            <a:off x="3651504" y="1676400"/>
            <a:ext cx="6071616" cy="3850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ktangel 47">
            <a:extLst>
              <a:ext uri="{FF2B5EF4-FFF2-40B4-BE49-F238E27FC236}">
                <a16:creationId xmlns:a16="http://schemas.microsoft.com/office/drawing/2014/main" id="{B1EDD09B-5519-8A99-343A-18BE1689DFCF}"/>
              </a:ext>
            </a:extLst>
          </p:cNvPr>
          <p:cNvSpPr/>
          <p:nvPr/>
        </p:nvSpPr>
        <p:spPr>
          <a:xfrm>
            <a:off x="9844030" y="4960775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0x2A</a:t>
            </a:r>
            <a:endParaRPr lang="da-DK" sz="2400" dirty="0" err="1"/>
          </a:p>
        </p:txBody>
      </p:sp>
      <p:sp>
        <p:nvSpPr>
          <p:cNvPr id="49" name="Rektangel 48">
            <a:extLst>
              <a:ext uri="{FF2B5EF4-FFF2-40B4-BE49-F238E27FC236}">
                <a16:creationId xmlns:a16="http://schemas.microsoft.com/office/drawing/2014/main" id="{42102FBA-82C9-81E2-08D2-296234BEDDB9}"/>
              </a:ext>
            </a:extLst>
          </p:cNvPr>
          <p:cNvSpPr/>
          <p:nvPr/>
        </p:nvSpPr>
        <p:spPr>
          <a:xfrm>
            <a:off x="9947662" y="2261135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0x2A</a:t>
            </a:r>
            <a:endParaRPr lang="da-DK" sz="2400" dirty="0" err="1"/>
          </a:p>
        </p:txBody>
      </p:sp>
      <p:grpSp>
        <p:nvGrpSpPr>
          <p:cNvPr id="5" name="Gruppe 4">
            <a:extLst>
              <a:ext uri="{FF2B5EF4-FFF2-40B4-BE49-F238E27FC236}">
                <a16:creationId xmlns:a16="http://schemas.microsoft.com/office/drawing/2014/main" id="{1D198CD8-E076-C9B6-6136-507FF00F5E37}"/>
              </a:ext>
            </a:extLst>
          </p:cNvPr>
          <p:cNvGrpSpPr/>
          <p:nvPr/>
        </p:nvGrpSpPr>
        <p:grpSpPr>
          <a:xfrm>
            <a:off x="1375150" y="2733197"/>
            <a:ext cx="4935984" cy="401910"/>
            <a:chOff x="957231" y="2754134"/>
            <a:chExt cx="4935984" cy="401910"/>
          </a:xfrm>
        </p:grpSpPr>
        <p:cxnSp>
          <p:nvCxnSpPr>
            <p:cNvPr id="6" name="Lige forbindelse 5">
              <a:extLst>
                <a:ext uri="{FF2B5EF4-FFF2-40B4-BE49-F238E27FC236}">
                  <a16:creationId xmlns:a16="http://schemas.microsoft.com/office/drawing/2014/main" id="{5AD52720-B276-46BD-A73A-24791E868C23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kstfelt 8">
              <a:extLst>
                <a:ext uri="{FF2B5EF4-FFF2-40B4-BE49-F238E27FC236}">
                  <a16:creationId xmlns:a16="http://schemas.microsoft.com/office/drawing/2014/main" id="{0D3B116B-D305-313C-EF62-D97BF220BD76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Tekstfelt 11">
              <a:extLst>
                <a:ext uri="{FF2B5EF4-FFF2-40B4-BE49-F238E27FC236}">
                  <a16:creationId xmlns:a16="http://schemas.microsoft.com/office/drawing/2014/main" id="{6205D216-BB82-DDD9-CB88-611F17057FF9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35C86FB9-1024-EAC9-2D32-EC0F0C8C5D14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Tekstfelt 13">
              <a:extLst>
                <a:ext uri="{FF2B5EF4-FFF2-40B4-BE49-F238E27FC236}">
                  <a16:creationId xmlns:a16="http://schemas.microsoft.com/office/drawing/2014/main" id="{9A79FF42-1C8C-1720-8C51-16BEBD406479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" name="Tekstfelt 14">
              <a:extLst>
                <a:ext uri="{FF2B5EF4-FFF2-40B4-BE49-F238E27FC236}">
                  <a16:creationId xmlns:a16="http://schemas.microsoft.com/office/drawing/2014/main" id="{1555FD6A-851E-B645-9B4F-3A68DE356205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6" name="Tekstfelt 15">
              <a:extLst>
                <a:ext uri="{FF2B5EF4-FFF2-40B4-BE49-F238E27FC236}">
                  <a16:creationId xmlns:a16="http://schemas.microsoft.com/office/drawing/2014/main" id="{BA06B6C2-5995-2623-6674-49154A45CD69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7" name="Tekstfelt 16">
              <a:extLst>
                <a:ext uri="{FF2B5EF4-FFF2-40B4-BE49-F238E27FC236}">
                  <a16:creationId xmlns:a16="http://schemas.microsoft.com/office/drawing/2014/main" id="{FDF3D63D-FCD3-D1CB-A042-2DD98F420C42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8" name="Tekstfelt 17">
              <a:extLst>
                <a:ext uri="{FF2B5EF4-FFF2-40B4-BE49-F238E27FC236}">
                  <a16:creationId xmlns:a16="http://schemas.microsoft.com/office/drawing/2014/main" id="{B338FB63-5479-9952-579C-D33BD50232EE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6E4109A7-73DA-F950-227A-E733F70AD252}"/>
              </a:ext>
            </a:extLst>
          </p:cNvPr>
          <p:cNvGrpSpPr/>
          <p:nvPr/>
        </p:nvGrpSpPr>
        <p:grpSpPr>
          <a:xfrm>
            <a:off x="1266134" y="3960851"/>
            <a:ext cx="4935984" cy="401910"/>
            <a:chOff x="957231" y="2754134"/>
            <a:chExt cx="4935984" cy="401910"/>
          </a:xfrm>
        </p:grpSpPr>
        <p:cxnSp>
          <p:nvCxnSpPr>
            <p:cNvPr id="24" name="Lige forbindelse 23">
              <a:extLst>
                <a:ext uri="{FF2B5EF4-FFF2-40B4-BE49-F238E27FC236}">
                  <a16:creationId xmlns:a16="http://schemas.microsoft.com/office/drawing/2014/main" id="{01529F1F-0010-5575-7898-A7337578E29A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kstfelt 24">
              <a:extLst>
                <a:ext uri="{FF2B5EF4-FFF2-40B4-BE49-F238E27FC236}">
                  <a16:creationId xmlns:a16="http://schemas.microsoft.com/office/drawing/2014/main" id="{F6B1F516-32ED-08AA-A149-F70C440739BB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8" name="Tekstfelt 27">
              <a:extLst>
                <a:ext uri="{FF2B5EF4-FFF2-40B4-BE49-F238E27FC236}">
                  <a16:creationId xmlns:a16="http://schemas.microsoft.com/office/drawing/2014/main" id="{0A96ACFC-65E3-C615-54B1-C625C0BABAC0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9" name="Tekstfelt 28">
              <a:extLst>
                <a:ext uri="{FF2B5EF4-FFF2-40B4-BE49-F238E27FC236}">
                  <a16:creationId xmlns:a16="http://schemas.microsoft.com/office/drawing/2014/main" id="{E71B3CEF-71D2-AE37-3586-DEE919438189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1" name="Tekstfelt 30">
              <a:extLst>
                <a:ext uri="{FF2B5EF4-FFF2-40B4-BE49-F238E27FC236}">
                  <a16:creationId xmlns:a16="http://schemas.microsoft.com/office/drawing/2014/main" id="{C1E01E62-EE8E-17BE-BEFE-7C92DB55E250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4" name="Tekstfelt 33">
              <a:extLst>
                <a:ext uri="{FF2B5EF4-FFF2-40B4-BE49-F238E27FC236}">
                  <a16:creationId xmlns:a16="http://schemas.microsoft.com/office/drawing/2014/main" id="{A6A21897-414D-1F11-EE70-D8E5AE2A9BBA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5" name="Tekstfelt 34">
              <a:extLst>
                <a:ext uri="{FF2B5EF4-FFF2-40B4-BE49-F238E27FC236}">
                  <a16:creationId xmlns:a16="http://schemas.microsoft.com/office/drawing/2014/main" id="{649B9E13-B5A2-D4BD-BAEB-A34D828422DD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?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6" name="Tekstfelt 35">
              <a:extLst>
                <a:ext uri="{FF2B5EF4-FFF2-40B4-BE49-F238E27FC236}">
                  <a16:creationId xmlns:a16="http://schemas.microsoft.com/office/drawing/2014/main" id="{74024D40-D71A-080D-9BF8-09884EA3F51D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?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7" name="Tekstfelt 36">
              <a:extLst>
                <a:ext uri="{FF2B5EF4-FFF2-40B4-BE49-F238E27FC236}">
                  <a16:creationId xmlns:a16="http://schemas.microsoft.com/office/drawing/2014/main" id="{5A870E0E-2240-BD2A-E3AD-22CBB4BA55CA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?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85209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1)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85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393954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Hvad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der </a:t>
            </a:r>
            <a:r>
              <a:rPr lang="en-150" sz="1600" dirty="0" err="1"/>
              <a:t>så</a:t>
            </a:r>
            <a:r>
              <a:rPr lang="en-150" sz="1600" dirty="0"/>
              <a:t> </a:t>
            </a:r>
            <a:r>
              <a:rPr lang="en-150" sz="1600" dirty="0" err="1"/>
              <a:t>stå</a:t>
            </a:r>
            <a:r>
              <a:rPr lang="en-150" sz="1600" dirty="0"/>
              <a:t> her?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Det er </a:t>
            </a:r>
            <a:r>
              <a:rPr lang="en-150" sz="1600" dirty="0" err="1"/>
              <a:t>en</a:t>
            </a:r>
            <a:r>
              <a:rPr lang="en-150" sz="1600" dirty="0"/>
              <a:t> header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en</a:t>
            </a:r>
            <a:r>
              <a:rPr lang="en-150" sz="1600" dirty="0"/>
              <a:t> footer med </a:t>
            </a:r>
            <a:r>
              <a:rPr lang="en-150" sz="1600" dirty="0" err="1"/>
              <a:t>værdi</a:t>
            </a:r>
            <a:r>
              <a:rPr lang="en-150" sz="1600" dirty="0"/>
              <a:t> 0x13. </a:t>
            </a:r>
            <a:br>
              <a:rPr lang="en-150" sz="1600" dirty="0"/>
            </a:br>
            <a:r>
              <a:rPr lang="en-150" sz="1600" dirty="0"/>
              <a:t>I bit er det:  </a:t>
            </a:r>
            <a:br>
              <a:rPr lang="en-150" sz="1600" dirty="0"/>
            </a:br>
            <a:br>
              <a:rPr lang="en-150" sz="1600" dirty="0"/>
            </a:br>
            <a:br>
              <a:rPr lang="en-150" sz="1600" dirty="0"/>
            </a:br>
            <a:br>
              <a:rPr lang="en-150" sz="1600" dirty="0"/>
            </a:br>
            <a:br>
              <a:rPr lang="en-150" sz="1600" dirty="0"/>
            </a:br>
            <a:r>
              <a:rPr lang="en-150" sz="1600" dirty="0" err="1"/>
              <a:t>Siden</a:t>
            </a:r>
            <a:r>
              <a:rPr lang="en-150" sz="1600" dirty="0"/>
              <a:t> den </a:t>
            </a:r>
            <a:r>
              <a:rPr lang="en-150" sz="1600" i="1" dirty="0" err="1"/>
              <a:t>forrige</a:t>
            </a:r>
            <a:r>
              <a:rPr lang="en-150" sz="1600" i="1" dirty="0"/>
              <a:t> </a:t>
            </a:r>
            <a:r>
              <a:rPr lang="en-150" sz="1600" dirty="0"/>
              <a:t>nu er </a:t>
            </a:r>
            <a:r>
              <a:rPr lang="en-150" sz="1600" dirty="0" err="1"/>
              <a:t>free’et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det </a:t>
            </a:r>
            <a:r>
              <a:rPr lang="en-150" sz="1600" dirty="0" err="1"/>
              <a:t>ændres</a:t>
            </a:r>
            <a:r>
              <a:rPr lang="en-150" sz="1600" dirty="0"/>
              <a:t> </a:t>
            </a:r>
            <a:r>
              <a:rPr lang="en-150" sz="1600" dirty="0" err="1"/>
              <a:t>til</a:t>
            </a:r>
            <a:r>
              <a:rPr lang="en-150" sz="1600" dirty="0"/>
              <a:t>: </a:t>
            </a:r>
            <a:br>
              <a:rPr lang="en-150" sz="1600" dirty="0"/>
            </a:br>
            <a:br>
              <a:rPr lang="en-150" sz="1600" dirty="0"/>
            </a:br>
            <a:br>
              <a:rPr lang="en-150" sz="1600" dirty="0"/>
            </a:br>
            <a:br>
              <a:rPr lang="en-150" sz="1600" dirty="0"/>
            </a:br>
            <a:br>
              <a:rPr lang="en-150" sz="1600" dirty="0"/>
            </a:br>
            <a:r>
              <a:rPr lang="en-150" sz="1600" dirty="0"/>
              <a:t>I hex er det 0x11.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</p:txBody>
      </p: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4A3D07FF-0E95-648C-7DEC-608F03A522E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7" name="Billede 6">
              <a:extLst>
                <a:ext uri="{FF2B5EF4-FFF2-40B4-BE49-F238E27FC236}">
                  <a16:creationId xmlns:a16="http://schemas.microsoft.com/office/drawing/2014/main" id="{2E577489-2A64-B3DF-EF84-D68666650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C461DA88-CE25-25BD-1DCF-18AAF8FFA429}"/>
                </a:ext>
              </a:extLst>
            </p:cNvPr>
            <p:cNvSpPr/>
            <p:nvPr/>
          </p:nvSpPr>
          <p:spPr>
            <a:xfrm>
              <a:off x="7199790" y="534082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0x13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610278D-D104-2B9D-83C5-BB5C060FA595}"/>
                </a:ext>
              </a:extLst>
            </p:cNvPr>
            <p:cNvSpPr/>
            <p:nvPr/>
          </p:nvSpPr>
          <p:spPr>
            <a:xfrm>
              <a:off x="7199789" y="624517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chemeClr val="accent2"/>
                  </a:solidFill>
                </a:rPr>
                <a:t>0x13</a:t>
              </a:r>
              <a:endParaRPr lang="da-DK" sz="2400" dirty="0" err="1">
                <a:solidFill>
                  <a:schemeClr val="accent2"/>
                </a:solidFill>
              </a:endParaRPr>
            </a:p>
          </p:txBody>
        </p:sp>
      </p:grp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964293" y="226113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14:cNvPr>
              <p14:cNvContentPartPr/>
              <p14:nvPr/>
            </p14:nvContentPartPr>
            <p14:xfrm>
              <a:off x="8549304" y="2351677"/>
              <a:ext cx="525240" cy="2628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5304" y="2243677"/>
                <a:ext cx="632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14:cNvPr>
              <p14:cNvContentPartPr/>
              <p14:nvPr/>
            </p14:nvContentPartPr>
            <p14:xfrm>
              <a:off x="8531304" y="5041957"/>
              <a:ext cx="558720" cy="936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7664" y="4934317"/>
                <a:ext cx="66636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ktangel 31">
            <a:extLst>
              <a:ext uri="{FF2B5EF4-FFF2-40B4-BE49-F238E27FC236}">
                <a16:creationId xmlns:a16="http://schemas.microsoft.com/office/drawing/2014/main" id="{80966417-988F-4067-F383-8A87416B4A06}"/>
              </a:ext>
            </a:extLst>
          </p:cNvPr>
          <p:cNvSpPr/>
          <p:nvPr/>
        </p:nvSpPr>
        <p:spPr>
          <a:xfrm>
            <a:off x="9883145" y="5244160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F76ECFE8-60C4-0BD3-FD8A-A340F1A8BBF5}"/>
              </a:ext>
            </a:extLst>
          </p:cNvPr>
          <p:cNvSpPr/>
          <p:nvPr/>
        </p:nvSpPr>
        <p:spPr>
          <a:xfrm>
            <a:off x="9883144" y="6118215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9A10BBDE-0566-1186-2B92-03F387B48CB8}"/>
              </a:ext>
            </a:extLst>
          </p:cNvPr>
          <p:cNvCxnSpPr>
            <a:cxnSpLocks/>
          </p:cNvCxnSpPr>
          <p:nvPr/>
        </p:nvCxnSpPr>
        <p:spPr>
          <a:xfrm flipV="1">
            <a:off x="2961372" y="1188720"/>
            <a:ext cx="6810516" cy="37093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>
            <a:extLst>
              <a:ext uri="{FF2B5EF4-FFF2-40B4-BE49-F238E27FC236}">
                <a16:creationId xmlns:a16="http://schemas.microsoft.com/office/drawing/2014/main" id="{ADE581F1-0497-A291-39DA-EDA902B78162}"/>
              </a:ext>
            </a:extLst>
          </p:cNvPr>
          <p:cNvCxnSpPr>
            <a:cxnSpLocks/>
          </p:cNvCxnSpPr>
          <p:nvPr/>
        </p:nvCxnSpPr>
        <p:spPr>
          <a:xfrm flipV="1">
            <a:off x="2961372" y="2042740"/>
            <a:ext cx="6706884" cy="2840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ktangel 47">
            <a:extLst>
              <a:ext uri="{FF2B5EF4-FFF2-40B4-BE49-F238E27FC236}">
                <a16:creationId xmlns:a16="http://schemas.microsoft.com/office/drawing/2014/main" id="{B1EDD09B-5519-8A99-343A-18BE1689DFCF}"/>
              </a:ext>
            </a:extLst>
          </p:cNvPr>
          <p:cNvSpPr/>
          <p:nvPr/>
        </p:nvSpPr>
        <p:spPr>
          <a:xfrm>
            <a:off x="9844030" y="4960775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0x2A</a:t>
            </a:r>
            <a:endParaRPr lang="da-DK" sz="2400" dirty="0" err="1"/>
          </a:p>
        </p:txBody>
      </p:sp>
      <p:sp>
        <p:nvSpPr>
          <p:cNvPr id="49" name="Rektangel 48">
            <a:extLst>
              <a:ext uri="{FF2B5EF4-FFF2-40B4-BE49-F238E27FC236}">
                <a16:creationId xmlns:a16="http://schemas.microsoft.com/office/drawing/2014/main" id="{42102FBA-82C9-81E2-08D2-296234BEDDB9}"/>
              </a:ext>
            </a:extLst>
          </p:cNvPr>
          <p:cNvSpPr/>
          <p:nvPr/>
        </p:nvSpPr>
        <p:spPr>
          <a:xfrm>
            <a:off x="9947662" y="2261135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0x2A</a:t>
            </a:r>
            <a:endParaRPr lang="da-DK" sz="2400" dirty="0" err="1"/>
          </a:p>
        </p:txBody>
      </p:sp>
      <p:grpSp>
        <p:nvGrpSpPr>
          <p:cNvPr id="5" name="Gruppe 4">
            <a:extLst>
              <a:ext uri="{FF2B5EF4-FFF2-40B4-BE49-F238E27FC236}">
                <a16:creationId xmlns:a16="http://schemas.microsoft.com/office/drawing/2014/main" id="{1D198CD8-E076-C9B6-6136-507FF00F5E37}"/>
              </a:ext>
            </a:extLst>
          </p:cNvPr>
          <p:cNvGrpSpPr/>
          <p:nvPr/>
        </p:nvGrpSpPr>
        <p:grpSpPr>
          <a:xfrm>
            <a:off x="1375150" y="2733197"/>
            <a:ext cx="4935984" cy="401910"/>
            <a:chOff x="957231" y="2754134"/>
            <a:chExt cx="4935984" cy="401910"/>
          </a:xfrm>
        </p:grpSpPr>
        <p:cxnSp>
          <p:nvCxnSpPr>
            <p:cNvPr id="6" name="Lige forbindelse 5">
              <a:extLst>
                <a:ext uri="{FF2B5EF4-FFF2-40B4-BE49-F238E27FC236}">
                  <a16:creationId xmlns:a16="http://schemas.microsoft.com/office/drawing/2014/main" id="{5AD52720-B276-46BD-A73A-24791E868C23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kstfelt 8">
              <a:extLst>
                <a:ext uri="{FF2B5EF4-FFF2-40B4-BE49-F238E27FC236}">
                  <a16:creationId xmlns:a16="http://schemas.microsoft.com/office/drawing/2014/main" id="{0D3B116B-D305-313C-EF62-D97BF220BD76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Tekstfelt 11">
              <a:extLst>
                <a:ext uri="{FF2B5EF4-FFF2-40B4-BE49-F238E27FC236}">
                  <a16:creationId xmlns:a16="http://schemas.microsoft.com/office/drawing/2014/main" id="{6205D216-BB82-DDD9-CB88-611F17057FF9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35C86FB9-1024-EAC9-2D32-EC0F0C8C5D14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Tekstfelt 13">
              <a:extLst>
                <a:ext uri="{FF2B5EF4-FFF2-40B4-BE49-F238E27FC236}">
                  <a16:creationId xmlns:a16="http://schemas.microsoft.com/office/drawing/2014/main" id="{9A79FF42-1C8C-1720-8C51-16BEBD406479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" name="Tekstfelt 14">
              <a:extLst>
                <a:ext uri="{FF2B5EF4-FFF2-40B4-BE49-F238E27FC236}">
                  <a16:creationId xmlns:a16="http://schemas.microsoft.com/office/drawing/2014/main" id="{1555FD6A-851E-B645-9B4F-3A68DE356205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6" name="Tekstfelt 15">
              <a:extLst>
                <a:ext uri="{FF2B5EF4-FFF2-40B4-BE49-F238E27FC236}">
                  <a16:creationId xmlns:a16="http://schemas.microsoft.com/office/drawing/2014/main" id="{BA06B6C2-5995-2623-6674-49154A45CD69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7" name="Tekstfelt 16">
              <a:extLst>
                <a:ext uri="{FF2B5EF4-FFF2-40B4-BE49-F238E27FC236}">
                  <a16:creationId xmlns:a16="http://schemas.microsoft.com/office/drawing/2014/main" id="{FDF3D63D-FCD3-D1CB-A042-2DD98F420C42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8" name="Tekstfelt 17">
              <a:extLst>
                <a:ext uri="{FF2B5EF4-FFF2-40B4-BE49-F238E27FC236}">
                  <a16:creationId xmlns:a16="http://schemas.microsoft.com/office/drawing/2014/main" id="{B338FB63-5479-9952-579C-D33BD50232EE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6E4109A7-73DA-F950-227A-E733F70AD252}"/>
              </a:ext>
            </a:extLst>
          </p:cNvPr>
          <p:cNvGrpSpPr/>
          <p:nvPr/>
        </p:nvGrpSpPr>
        <p:grpSpPr>
          <a:xfrm>
            <a:off x="1266134" y="3960851"/>
            <a:ext cx="4935984" cy="401910"/>
            <a:chOff x="957231" y="2754134"/>
            <a:chExt cx="4935984" cy="401910"/>
          </a:xfrm>
        </p:grpSpPr>
        <p:cxnSp>
          <p:nvCxnSpPr>
            <p:cNvPr id="24" name="Lige forbindelse 23">
              <a:extLst>
                <a:ext uri="{FF2B5EF4-FFF2-40B4-BE49-F238E27FC236}">
                  <a16:creationId xmlns:a16="http://schemas.microsoft.com/office/drawing/2014/main" id="{01529F1F-0010-5575-7898-A7337578E29A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kstfelt 24">
              <a:extLst>
                <a:ext uri="{FF2B5EF4-FFF2-40B4-BE49-F238E27FC236}">
                  <a16:creationId xmlns:a16="http://schemas.microsoft.com/office/drawing/2014/main" id="{F6B1F516-32ED-08AA-A149-F70C440739BB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8" name="Tekstfelt 27">
              <a:extLst>
                <a:ext uri="{FF2B5EF4-FFF2-40B4-BE49-F238E27FC236}">
                  <a16:creationId xmlns:a16="http://schemas.microsoft.com/office/drawing/2014/main" id="{0A96ACFC-65E3-C615-54B1-C625C0BABAC0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9" name="Tekstfelt 28">
              <a:extLst>
                <a:ext uri="{FF2B5EF4-FFF2-40B4-BE49-F238E27FC236}">
                  <a16:creationId xmlns:a16="http://schemas.microsoft.com/office/drawing/2014/main" id="{E71B3CEF-71D2-AE37-3586-DEE919438189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1" name="Tekstfelt 30">
              <a:extLst>
                <a:ext uri="{FF2B5EF4-FFF2-40B4-BE49-F238E27FC236}">
                  <a16:creationId xmlns:a16="http://schemas.microsoft.com/office/drawing/2014/main" id="{C1E01E62-EE8E-17BE-BEFE-7C92DB55E250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4" name="Tekstfelt 33">
              <a:extLst>
                <a:ext uri="{FF2B5EF4-FFF2-40B4-BE49-F238E27FC236}">
                  <a16:creationId xmlns:a16="http://schemas.microsoft.com/office/drawing/2014/main" id="{A6A21897-414D-1F11-EE70-D8E5AE2A9BBA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5" name="Tekstfelt 34">
              <a:extLst>
                <a:ext uri="{FF2B5EF4-FFF2-40B4-BE49-F238E27FC236}">
                  <a16:creationId xmlns:a16="http://schemas.microsoft.com/office/drawing/2014/main" id="{649B9E13-B5A2-D4BD-BAEB-A34D828422DD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6" name="Tekstfelt 35">
              <a:extLst>
                <a:ext uri="{FF2B5EF4-FFF2-40B4-BE49-F238E27FC236}">
                  <a16:creationId xmlns:a16="http://schemas.microsoft.com/office/drawing/2014/main" id="{74024D40-D71A-080D-9BF8-09884EA3F51D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highlight>
                    <a:srgbClr val="FFFF00"/>
                  </a:highlight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</a:endParaRPr>
            </a:p>
          </p:txBody>
        </p:sp>
        <p:sp>
          <p:nvSpPr>
            <p:cNvPr id="37" name="Tekstfelt 36">
              <a:extLst>
                <a:ext uri="{FF2B5EF4-FFF2-40B4-BE49-F238E27FC236}">
                  <a16:creationId xmlns:a16="http://schemas.microsoft.com/office/drawing/2014/main" id="{5A870E0E-2240-BD2A-E3AD-22CBB4BA55CA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40" name="Rektangel 39">
            <a:extLst>
              <a:ext uri="{FF2B5EF4-FFF2-40B4-BE49-F238E27FC236}">
                <a16:creationId xmlns:a16="http://schemas.microsoft.com/office/drawing/2014/main" id="{2FDE769D-03E1-7179-4EC0-147514D5CC94}"/>
              </a:ext>
            </a:extLst>
          </p:cNvPr>
          <p:cNvSpPr/>
          <p:nvPr/>
        </p:nvSpPr>
        <p:spPr>
          <a:xfrm>
            <a:off x="9898537" y="195219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0x11</a:t>
            </a:r>
            <a:endParaRPr lang="da-DK" sz="2400" dirty="0" err="1"/>
          </a:p>
        </p:txBody>
      </p:sp>
      <p:sp>
        <p:nvSpPr>
          <p:cNvPr id="41" name="Rektangel 40">
            <a:extLst>
              <a:ext uri="{FF2B5EF4-FFF2-40B4-BE49-F238E27FC236}">
                <a16:creationId xmlns:a16="http://schemas.microsoft.com/office/drawing/2014/main" id="{2DBB7618-0907-BAB2-7FA0-90F07FB1B728}"/>
              </a:ext>
            </a:extLst>
          </p:cNvPr>
          <p:cNvSpPr/>
          <p:nvPr/>
        </p:nvSpPr>
        <p:spPr>
          <a:xfrm>
            <a:off x="9880249" y="1057321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0x11</a:t>
            </a:r>
            <a:endParaRPr lang="da-DK" sz="2400" dirty="0" err="1"/>
          </a:p>
        </p:txBody>
      </p:sp>
    </p:spTree>
    <p:extLst>
      <p:ext uri="{BB962C8B-B14F-4D97-AF65-F5344CB8AC3E}">
        <p14:creationId xmlns:p14="http://schemas.microsoft.com/office/powerpoint/2010/main" val="35853063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1)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86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98488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Nu mangler vi </a:t>
            </a:r>
            <a:r>
              <a:rPr lang="en-150" sz="1600" dirty="0" err="1"/>
              <a:t>kun</a:t>
            </a:r>
            <a:br>
              <a:rPr lang="en-150" sz="1600" dirty="0"/>
            </a:br>
            <a:br>
              <a:rPr lang="en-150" sz="1600" dirty="0"/>
            </a:br>
            <a:endParaRPr lang="en-150" sz="1600" dirty="0"/>
          </a:p>
        </p:txBody>
      </p: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4A3D07FF-0E95-648C-7DEC-608F03A522E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7" name="Billede 6">
              <a:extLst>
                <a:ext uri="{FF2B5EF4-FFF2-40B4-BE49-F238E27FC236}">
                  <a16:creationId xmlns:a16="http://schemas.microsoft.com/office/drawing/2014/main" id="{2E577489-2A64-B3DF-EF84-D68666650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C461DA88-CE25-25BD-1DCF-18AAF8FFA429}"/>
                </a:ext>
              </a:extLst>
            </p:cNvPr>
            <p:cNvSpPr/>
            <p:nvPr/>
          </p:nvSpPr>
          <p:spPr>
            <a:xfrm>
              <a:off x="7199790" y="534082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0x13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610278D-D104-2B9D-83C5-BB5C060FA595}"/>
                </a:ext>
              </a:extLst>
            </p:cNvPr>
            <p:cNvSpPr/>
            <p:nvPr/>
          </p:nvSpPr>
          <p:spPr>
            <a:xfrm>
              <a:off x="7199789" y="624517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chemeClr val="accent2"/>
                  </a:solidFill>
                </a:rPr>
                <a:t>0x13</a:t>
              </a:r>
              <a:endParaRPr lang="da-DK" sz="2400" dirty="0" err="1">
                <a:solidFill>
                  <a:schemeClr val="accent2"/>
                </a:solidFill>
              </a:endParaRPr>
            </a:p>
          </p:txBody>
        </p:sp>
      </p:grp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964293" y="226113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14:cNvPr>
              <p14:cNvContentPartPr/>
              <p14:nvPr/>
            </p14:nvContentPartPr>
            <p14:xfrm>
              <a:off x="8549304" y="2351677"/>
              <a:ext cx="525240" cy="2628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5304" y="2243677"/>
                <a:ext cx="632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14:cNvPr>
              <p14:cNvContentPartPr/>
              <p14:nvPr/>
            </p14:nvContentPartPr>
            <p14:xfrm>
              <a:off x="8531304" y="5041957"/>
              <a:ext cx="558720" cy="936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7664" y="4934317"/>
                <a:ext cx="66636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ktangel 31">
            <a:extLst>
              <a:ext uri="{FF2B5EF4-FFF2-40B4-BE49-F238E27FC236}">
                <a16:creationId xmlns:a16="http://schemas.microsoft.com/office/drawing/2014/main" id="{80966417-988F-4067-F383-8A87416B4A06}"/>
              </a:ext>
            </a:extLst>
          </p:cNvPr>
          <p:cNvSpPr/>
          <p:nvPr/>
        </p:nvSpPr>
        <p:spPr>
          <a:xfrm>
            <a:off x="9883145" y="5244160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F76ECFE8-60C4-0BD3-FD8A-A340F1A8BBF5}"/>
              </a:ext>
            </a:extLst>
          </p:cNvPr>
          <p:cNvSpPr/>
          <p:nvPr/>
        </p:nvSpPr>
        <p:spPr>
          <a:xfrm>
            <a:off x="9883144" y="6118215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B1EDD09B-5519-8A99-343A-18BE1689DFCF}"/>
              </a:ext>
            </a:extLst>
          </p:cNvPr>
          <p:cNvSpPr/>
          <p:nvPr/>
        </p:nvSpPr>
        <p:spPr>
          <a:xfrm>
            <a:off x="9844030" y="4960775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0x2A</a:t>
            </a:r>
            <a:endParaRPr lang="da-DK" sz="2400" dirty="0" err="1"/>
          </a:p>
        </p:txBody>
      </p:sp>
      <p:sp>
        <p:nvSpPr>
          <p:cNvPr id="49" name="Rektangel 48">
            <a:extLst>
              <a:ext uri="{FF2B5EF4-FFF2-40B4-BE49-F238E27FC236}">
                <a16:creationId xmlns:a16="http://schemas.microsoft.com/office/drawing/2014/main" id="{42102FBA-82C9-81E2-08D2-296234BEDDB9}"/>
              </a:ext>
            </a:extLst>
          </p:cNvPr>
          <p:cNvSpPr/>
          <p:nvPr/>
        </p:nvSpPr>
        <p:spPr>
          <a:xfrm>
            <a:off x="9947662" y="2261135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0x2A</a:t>
            </a:r>
            <a:endParaRPr lang="da-DK" sz="2400" dirty="0" err="1"/>
          </a:p>
        </p:txBody>
      </p:sp>
      <p:sp>
        <p:nvSpPr>
          <p:cNvPr id="40" name="Rektangel 39">
            <a:extLst>
              <a:ext uri="{FF2B5EF4-FFF2-40B4-BE49-F238E27FC236}">
                <a16:creationId xmlns:a16="http://schemas.microsoft.com/office/drawing/2014/main" id="{2FDE769D-03E1-7179-4EC0-147514D5CC94}"/>
              </a:ext>
            </a:extLst>
          </p:cNvPr>
          <p:cNvSpPr/>
          <p:nvPr/>
        </p:nvSpPr>
        <p:spPr>
          <a:xfrm>
            <a:off x="9898537" y="195219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0x11</a:t>
            </a:r>
            <a:endParaRPr lang="da-DK" sz="2400" dirty="0" err="1"/>
          </a:p>
        </p:txBody>
      </p:sp>
      <p:sp>
        <p:nvSpPr>
          <p:cNvPr id="41" name="Rektangel 40">
            <a:extLst>
              <a:ext uri="{FF2B5EF4-FFF2-40B4-BE49-F238E27FC236}">
                <a16:creationId xmlns:a16="http://schemas.microsoft.com/office/drawing/2014/main" id="{2DBB7618-0907-BAB2-7FA0-90F07FB1B728}"/>
              </a:ext>
            </a:extLst>
          </p:cNvPr>
          <p:cNvSpPr/>
          <p:nvPr/>
        </p:nvSpPr>
        <p:spPr>
          <a:xfrm>
            <a:off x="9880249" y="1057321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0x11</a:t>
            </a:r>
            <a:endParaRPr lang="da-DK" sz="2400" dirty="0" err="1"/>
          </a:p>
        </p:txBody>
      </p:sp>
      <p:cxnSp>
        <p:nvCxnSpPr>
          <p:cNvPr id="26" name="Lige pilforbindelse 25">
            <a:extLst>
              <a:ext uri="{FF2B5EF4-FFF2-40B4-BE49-F238E27FC236}">
                <a16:creationId xmlns:a16="http://schemas.microsoft.com/office/drawing/2014/main" id="{713033BE-0B89-D683-9306-210D4B821FC4}"/>
              </a:ext>
            </a:extLst>
          </p:cNvPr>
          <p:cNvCxnSpPr>
            <a:cxnSpLocks/>
          </p:cNvCxnSpPr>
          <p:nvPr/>
        </p:nvCxnSpPr>
        <p:spPr>
          <a:xfrm>
            <a:off x="3072384" y="1706880"/>
            <a:ext cx="6699504" cy="30662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40307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1)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87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172354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Nu mangler vi </a:t>
            </a:r>
            <a:r>
              <a:rPr lang="en-150" sz="1600" dirty="0" err="1"/>
              <a:t>kun</a:t>
            </a:r>
            <a:br>
              <a:rPr lang="en-150" sz="1600" dirty="0"/>
            </a:br>
            <a:br>
              <a:rPr lang="en-150" sz="1600" dirty="0"/>
            </a:br>
            <a:br>
              <a:rPr lang="en-150" sz="1600" dirty="0"/>
            </a:br>
            <a:br>
              <a:rPr lang="en-150" sz="1600" dirty="0"/>
            </a:br>
            <a:br>
              <a:rPr lang="en-150" sz="1600" dirty="0"/>
            </a:br>
            <a:r>
              <a:rPr lang="en-150" sz="1600" dirty="0"/>
              <a:t>... </a:t>
            </a:r>
            <a:r>
              <a:rPr lang="da-DK" sz="1600" dirty="0"/>
              <a:t>O</a:t>
            </a:r>
            <a:r>
              <a:rPr lang="en-150" sz="1600" dirty="0"/>
              <a:t>g det er bare det </a:t>
            </a:r>
            <a:r>
              <a:rPr lang="en-150" sz="1600" dirty="0" err="1"/>
              <a:t>samme</a:t>
            </a:r>
            <a:r>
              <a:rPr lang="en-150" sz="1600" dirty="0"/>
              <a:t> </a:t>
            </a:r>
            <a:r>
              <a:rPr lang="en-150" sz="1600" dirty="0" err="1"/>
              <a:t>som</a:t>
            </a:r>
            <a:r>
              <a:rPr lang="en-150" sz="1600" dirty="0"/>
              <a:t> </a:t>
            </a:r>
            <a:r>
              <a:rPr lang="en-150" sz="1600" dirty="0" err="1"/>
              <a:t>før</a:t>
            </a:r>
            <a:r>
              <a:rPr lang="en-150" sz="1600" dirty="0"/>
              <a:t>!</a:t>
            </a:r>
          </a:p>
        </p:txBody>
      </p: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4A3D07FF-0E95-648C-7DEC-608F03A522E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7" name="Billede 6">
              <a:extLst>
                <a:ext uri="{FF2B5EF4-FFF2-40B4-BE49-F238E27FC236}">
                  <a16:creationId xmlns:a16="http://schemas.microsoft.com/office/drawing/2014/main" id="{2E577489-2A64-B3DF-EF84-D68666650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C461DA88-CE25-25BD-1DCF-18AAF8FFA429}"/>
                </a:ext>
              </a:extLst>
            </p:cNvPr>
            <p:cNvSpPr/>
            <p:nvPr/>
          </p:nvSpPr>
          <p:spPr>
            <a:xfrm>
              <a:off x="7199790" y="534082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0x13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610278D-D104-2B9D-83C5-BB5C060FA595}"/>
                </a:ext>
              </a:extLst>
            </p:cNvPr>
            <p:cNvSpPr/>
            <p:nvPr/>
          </p:nvSpPr>
          <p:spPr>
            <a:xfrm>
              <a:off x="7199789" y="6245177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chemeClr val="accent2"/>
                  </a:solidFill>
                </a:rPr>
                <a:t>0x13</a:t>
              </a:r>
              <a:endParaRPr lang="da-DK" sz="2400" dirty="0" err="1">
                <a:solidFill>
                  <a:schemeClr val="accent2"/>
                </a:solidFill>
              </a:endParaRPr>
            </a:p>
          </p:txBody>
        </p:sp>
      </p:grp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964293" y="226113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14:cNvPr>
              <p14:cNvContentPartPr/>
              <p14:nvPr/>
            </p14:nvContentPartPr>
            <p14:xfrm>
              <a:off x="8549304" y="2351677"/>
              <a:ext cx="525240" cy="2628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5304" y="2243677"/>
                <a:ext cx="632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14:cNvPr>
              <p14:cNvContentPartPr/>
              <p14:nvPr/>
            </p14:nvContentPartPr>
            <p14:xfrm>
              <a:off x="8531304" y="5041957"/>
              <a:ext cx="558720" cy="936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7664" y="4934317"/>
                <a:ext cx="66636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ktangel 31">
            <a:extLst>
              <a:ext uri="{FF2B5EF4-FFF2-40B4-BE49-F238E27FC236}">
                <a16:creationId xmlns:a16="http://schemas.microsoft.com/office/drawing/2014/main" id="{80966417-988F-4067-F383-8A87416B4A06}"/>
              </a:ext>
            </a:extLst>
          </p:cNvPr>
          <p:cNvSpPr/>
          <p:nvPr/>
        </p:nvSpPr>
        <p:spPr>
          <a:xfrm>
            <a:off x="9883145" y="5244160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F76ECFE8-60C4-0BD3-FD8A-A340F1A8BBF5}"/>
              </a:ext>
            </a:extLst>
          </p:cNvPr>
          <p:cNvSpPr/>
          <p:nvPr/>
        </p:nvSpPr>
        <p:spPr>
          <a:xfrm>
            <a:off x="9883144" y="6118215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0x13</a:t>
            </a:r>
            <a:endParaRPr lang="da-DK" sz="2400" dirty="0" err="1"/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B1EDD09B-5519-8A99-343A-18BE1689DFCF}"/>
              </a:ext>
            </a:extLst>
          </p:cNvPr>
          <p:cNvSpPr/>
          <p:nvPr/>
        </p:nvSpPr>
        <p:spPr>
          <a:xfrm>
            <a:off x="9844030" y="4960775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0x2A</a:t>
            </a:r>
            <a:endParaRPr lang="da-DK" sz="2400" dirty="0" err="1"/>
          </a:p>
        </p:txBody>
      </p:sp>
      <p:sp>
        <p:nvSpPr>
          <p:cNvPr id="49" name="Rektangel 48">
            <a:extLst>
              <a:ext uri="{FF2B5EF4-FFF2-40B4-BE49-F238E27FC236}">
                <a16:creationId xmlns:a16="http://schemas.microsoft.com/office/drawing/2014/main" id="{42102FBA-82C9-81E2-08D2-296234BEDDB9}"/>
              </a:ext>
            </a:extLst>
          </p:cNvPr>
          <p:cNvSpPr/>
          <p:nvPr/>
        </p:nvSpPr>
        <p:spPr>
          <a:xfrm>
            <a:off x="9947662" y="2261135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0x2A</a:t>
            </a:r>
            <a:endParaRPr lang="da-DK" sz="2400" dirty="0" err="1"/>
          </a:p>
        </p:txBody>
      </p:sp>
      <p:sp>
        <p:nvSpPr>
          <p:cNvPr id="40" name="Rektangel 39">
            <a:extLst>
              <a:ext uri="{FF2B5EF4-FFF2-40B4-BE49-F238E27FC236}">
                <a16:creationId xmlns:a16="http://schemas.microsoft.com/office/drawing/2014/main" id="{2FDE769D-03E1-7179-4EC0-147514D5CC94}"/>
              </a:ext>
            </a:extLst>
          </p:cNvPr>
          <p:cNvSpPr/>
          <p:nvPr/>
        </p:nvSpPr>
        <p:spPr>
          <a:xfrm>
            <a:off x="9898537" y="1952198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0x11</a:t>
            </a:r>
            <a:endParaRPr lang="da-DK" sz="2400" dirty="0" err="1"/>
          </a:p>
        </p:txBody>
      </p:sp>
      <p:sp>
        <p:nvSpPr>
          <p:cNvPr id="41" name="Rektangel 40">
            <a:extLst>
              <a:ext uri="{FF2B5EF4-FFF2-40B4-BE49-F238E27FC236}">
                <a16:creationId xmlns:a16="http://schemas.microsoft.com/office/drawing/2014/main" id="{2DBB7618-0907-BAB2-7FA0-90F07FB1B728}"/>
              </a:ext>
            </a:extLst>
          </p:cNvPr>
          <p:cNvSpPr/>
          <p:nvPr/>
        </p:nvSpPr>
        <p:spPr>
          <a:xfrm>
            <a:off x="9880249" y="1057321"/>
            <a:ext cx="585927" cy="1810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400" dirty="0"/>
              <a:t>0x11</a:t>
            </a:r>
            <a:endParaRPr lang="da-DK" sz="2400" dirty="0" err="1"/>
          </a:p>
        </p:txBody>
      </p:sp>
      <p:cxnSp>
        <p:nvCxnSpPr>
          <p:cNvPr id="26" name="Lige pilforbindelse 25">
            <a:extLst>
              <a:ext uri="{FF2B5EF4-FFF2-40B4-BE49-F238E27FC236}">
                <a16:creationId xmlns:a16="http://schemas.microsoft.com/office/drawing/2014/main" id="{713033BE-0B89-D683-9306-210D4B821FC4}"/>
              </a:ext>
            </a:extLst>
          </p:cNvPr>
          <p:cNvCxnSpPr>
            <a:cxnSpLocks/>
          </p:cNvCxnSpPr>
          <p:nvPr/>
        </p:nvCxnSpPr>
        <p:spPr>
          <a:xfrm>
            <a:off x="3072384" y="1706880"/>
            <a:ext cx="6699504" cy="30662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ktangel 38">
            <a:extLst>
              <a:ext uri="{FF2B5EF4-FFF2-40B4-BE49-F238E27FC236}">
                <a16:creationId xmlns:a16="http://schemas.microsoft.com/office/drawing/2014/main" id="{BF627967-8E2A-21D4-56CA-6A80B7C0B40C}"/>
              </a:ext>
            </a:extLst>
          </p:cNvPr>
          <p:cNvSpPr/>
          <p:nvPr/>
        </p:nvSpPr>
        <p:spPr>
          <a:xfrm>
            <a:off x="9782741" y="4683523"/>
            <a:ext cx="915768" cy="20574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150" sz="1050" dirty="0"/>
              <a:t>0x001b601c</a:t>
            </a:r>
            <a:endParaRPr lang="da-DK" sz="1600" dirty="0" err="1"/>
          </a:p>
        </p:txBody>
      </p:sp>
    </p:spTree>
    <p:extLst>
      <p:ext uri="{BB962C8B-B14F-4D97-AF65-F5344CB8AC3E}">
        <p14:creationId xmlns:p14="http://schemas.microsoft.com/office/powerpoint/2010/main" val="36971226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F2817-536D-A802-CAA7-401E17EE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4" y="2369615"/>
            <a:ext cx="11012486" cy="864858"/>
          </a:xfrm>
        </p:spPr>
        <p:txBody>
          <a:bodyPr/>
          <a:lstStyle/>
          <a:p>
            <a:pPr algn="ctr"/>
            <a:r>
              <a:rPr lang="en-150" dirty="0" err="1">
                <a:solidFill>
                  <a:schemeClr val="tx1"/>
                </a:solidFill>
              </a:rPr>
              <a:t>Løsning</a:t>
            </a:r>
            <a:r>
              <a:rPr lang="en-150" dirty="0">
                <a:solidFill>
                  <a:schemeClr val="tx1"/>
                </a:solidFill>
              </a:rPr>
              <a:t> 2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9C7C1C4-6A7E-7930-2221-4B1F1E4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C3D3832-C0F2-895A-4B9D-2C8049B7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88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197117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2)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89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5" y="1322772"/>
            <a:ext cx="2802306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4A3D07FF-0E95-648C-7DEC-608F03A522E4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7" name="Billede 6">
              <a:extLst>
                <a:ext uri="{FF2B5EF4-FFF2-40B4-BE49-F238E27FC236}">
                  <a16:creationId xmlns:a16="http://schemas.microsoft.com/office/drawing/2014/main" id="{2E577489-2A64-B3DF-EF84-D68666650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C461DA88-CE25-25BD-1DCF-18AAF8FFA429}"/>
                </a:ext>
              </a:extLst>
            </p:cNvPr>
            <p:cNvSpPr/>
            <p:nvPr/>
          </p:nvSpPr>
          <p:spPr>
            <a:xfrm>
              <a:off x="7199788" y="5078699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610278D-D104-2B9D-83C5-BB5C060FA595}"/>
                </a:ext>
              </a:extLst>
            </p:cNvPr>
            <p:cNvSpPr/>
            <p:nvPr/>
          </p:nvSpPr>
          <p:spPr>
            <a:xfrm>
              <a:off x="7199788" y="2372343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64317"/>
            <a:ext cx="2802306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Håndskrift 25">
                <a:extLst>
                  <a:ext uri="{FF2B5EF4-FFF2-40B4-BE49-F238E27FC236}">
                    <a16:creationId xmlns:a16="http://schemas.microsoft.com/office/drawing/2014/main" id="{4596BD4F-AFEC-9914-F5E1-664D5A71BFE2}"/>
                  </a:ext>
                </a:extLst>
              </p14:cNvPr>
              <p14:cNvContentPartPr/>
              <p14:nvPr/>
            </p14:nvContentPartPr>
            <p14:xfrm>
              <a:off x="7865304" y="4758277"/>
              <a:ext cx="479160" cy="46080"/>
            </p14:xfrm>
          </p:contentPart>
        </mc:Choice>
        <mc:Fallback xmlns="">
          <p:pic>
            <p:nvPicPr>
              <p:cNvPr id="26" name="Håndskrift 25">
                <a:extLst>
                  <a:ext uri="{FF2B5EF4-FFF2-40B4-BE49-F238E27FC236}">
                    <a16:creationId xmlns:a16="http://schemas.microsoft.com/office/drawing/2014/main" id="{4596BD4F-AFEC-9914-F5E1-664D5A71BF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11304" y="4650637"/>
                <a:ext cx="586800" cy="26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497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17276-4722-2D37-4CA0-344D2125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Godt</a:t>
            </a:r>
            <a:r>
              <a:rPr lang="en-150" dirty="0"/>
              <a:t> at vide </a:t>
            </a:r>
            <a:r>
              <a:rPr lang="en-150" dirty="0" err="1"/>
              <a:t>inden</a:t>
            </a:r>
            <a:r>
              <a:rPr lang="en-150" dirty="0"/>
              <a:t> vi </a:t>
            </a:r>
            <a:r>
              <a:rPr lang="en-150" dirty="0" err="1"/>
              <a:t>går</a:t>
            </a:r>
            <a:r>
              <a:rPr lang="en-150" dirty="0"/>
              <a:t> </a:t>
            </a:r>
            <a:r>
              <a:rPr lang="en-150" dirty="0" err="1"/>
              <a:t>i</a:t>
            </a:r>
            <a:r>
              <a:rPr lang="en-150" dirty="0"/>
              <a:t> gang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268110-3E6A-A152-0DFD-2A7D01812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3" y="1117485"/>
            <a:ext cx="11012488" cy="4673600"/>
          </a:xfrm>
        </p:spPr>
        <p:txBody>
          <a:bodyPr/>
          <a:lstStyle/>
          <a:p>
            <a:r>
              <a:rPr lang="en-150" dirty="0" err="1"/>
              <a:t>Hoben</a:t>
            </a:r>
            <a:r>
              <a:rPr lang="en-150" dirty="0"/>
              <a:t> </a:t>
            </a:r>
            <a:r>
              <a:rPr lang="en-150" dirty="0" err="1"/>
              <a:t>vokser</a:t>
            </a:r>
            <a:r>
              <a:rPr lang="en-150" dirty="0"/>
              <a:t> </a:t>
            </a:r>
            <a:r>
              <a:rPr lang="en-150" dirty="0" err="1"/>
              <a:t>opad</a:t>
            </a:r>
            <a:r>
              <a:rPr lang="en-150" dirty="0"/>
              <a:t> </a:t>
            </a:r>
            <a:r>
              <a:rPr lang="en-150" dirty="0" err="1"/>
              <a:t>fra</a:t>
            </a:r>
            <a:r>
              <a:rPr lang="en-150" dirty="0"/>
              <a:t> </a:t>
            </a:r>
            <a:r>
              <a:rPr lang="en-150" dirty="0" err="1"/>
              <a:t>bunden</a:t>
            </a:r>
            <a:r>
              <a:rPr lang="en-150" dirty="0"/>
              <a:t> </a:t>
            </a:r>
            <a:r>
              <a:rPr lang="en-150" dirty="0" err="1"/>
              <a:t>af</a:t>
            </a:r>
            <a:endParaRPr lang="en-150" dirty="0"/>
          </a:p>
          <a:p>
            <a:r>
              <a:rPr lang="en-150" dirty="0"/>
              <a:t>Alle </a:t>
            </a:r>
            <a:r>
              <a:rPr lang="en-150" dirty="0" err="1"/>
              <a:t>eksamensopgaver</a:t>
            </a:r>
            <a:r>
              <a:rPr lang="en-150" dirty="0"/>
              <a:t> </a:t>
            </a:r>
            <a:r>
              <a:rPr lang="en-150" dirty="0" err="1"/>
              <a:t>har</a:t>
            </a:r>
            <a:r>
              <a:rPr lang="en-150" dirty="0"/>
              <a:t> </a:t>
            </a:r>
            <a:r>
              <a:rPr lang="en-150" dirty="0" err="1"/>
              <a:t>indtil</a:t>
            </a:r>
            <a:r>
              <a:rPr lang="en-150" dirty="0"/>
              <a:t> </a:t>
            </a:r>
            <a:r>
              <a:rPr lang="en-150" dirty="0" err="1"/>
              <a:t>videre</a:t>
            </a:r>
            <a:r>
              <a:rPr lang="en-150" dirty="0"/>
              <a:t> </a:t>
            </a:r>
            <a:r>
              <a:rPr lang="en-150" dirty="0" err="1"/>
              <a:t>gjort</a:t>
            </a:r>
            <a:br>
              <a:rPr lang="en-150" dirty="0"/>
            </a:br>
            <a:r>
              <a:rPr lang="en-150" dirty="0" err="1"/>
              <a:t>brugt</a:t>
            </a:r>
            <a:r>
              <a:rPr lang="en-150" dirty="0"/>
              <a:t> </a:t>
            </a:r>
            <a:r>
              <a:rPr lang="en-150" dirty="0" err="1"/>
              <a:t>af</a:t>
            </a:r>
            <a:r>
              <a:rPr lang="en-150" dirty="0"/>
              <a:t> </a:t>
            </a:r>
            <a:r>
              <a:rPr lang="en-150" dirty="0" err="1"/>
              <a:t>en</a:t>
            </a:r>
            <a:r>
              <a:rPr lang="en-150" dirty="0"/>
              <a:t> </a:t>
            </a:r>
            <a:r>
              <a:rPr lang="en-150" i="1" dirty="0"/>
              <a:t>implicit free list. </a:t>
            </a:r>
          </a:p>
          <a:p>
            <a:endParaRPr lang="en-150" i="1" dirty="0"/>
          </a:p>
          <a:p>
            <a:endParaRPr lang="en-150" i="1" dirty="0"/>
          </a:p>
          <a:p>
            <a:endParaRPr lang="en-15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E45BD2-0185-8082-40ED-C65326A0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0EF575E-5D9F-07C3-BDED-BA6F7D8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9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17228DC5-7CAA-B0DB-3773-F5BD39FCF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347" y="2085316"/>
            <a:ext cx="3273515" cy="15155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A2AD00E5-AD6B-48CE-83FF-B69B853A6E12}"/>
                  </a:ext>
                </a:extLst>
              </p14:cNvPr>
              <p14:cNvContentPartPr/>
              <p14:nvPr/>
            </p14:nvContentPartPr>
            <p14:xfrm>
              <a:off x="10626365" y="2328997"/>
              <a:ext cx="335880" cy="1222200"/>
            </p14:xfrm>
          </p:contentPart>
        </mc:Choice>
        <mc:Fallback xmlns=""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A2AD00E5-AD6B-48CE-83FF-B69B853A6E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08725" y="2311357"/>
                <a:ext cx="371520" cy="12578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Billede 8">
            <a:extLst>
              <a:ext uri="{FF2B5EF4-FFF2-40B4-BE49-F238E27FC236}">
                <a16:creationId xmlns:a16="http://schemas.microsoft.com/office/drawing/2014/main" id="{5807D1C2-3254-15A7-48F9-619CE1922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715" y="2328997"/>
            <a:ext cx="3351455" cy="7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1338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e 31">
            <a:extLst>
              <a:ext uri="{FF2B5EF4-FFF2-40B4-BE49-F238E27FC236}">
                <a16:creationId xmlns:a16="http://schemas.microsoft.com/office/drawing/2014/main" id="{6C38FEB7-C418-2BE8-87F9-901E84986B3E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33" name="Billede 32">
              <a:extLst>
                <a:ext uri="{FF2B5EF4-FFF2-40B4-BE49-F238E27FC236}">
                  <a16:creationId xmlns:a16="http://schemas.microsoft.com/office/drawing/2014/main" id="{013C2ED7-7684-6476-2EAB-EA7997652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34" name="Rektangel 33">
              <a:extLst>
                <a:ext uri="{FF2B5EF4-FFF2-40B4-BE49-F238E27FC236}">
                  <a16:creationId xmlns:a16="http://schemas.microsoft.com/office/drawing/2014/main" id="{A334B4D5-99AA-FA1A-8DEB-E3975C93684E}"/>
                </a:ext>
              </a:extLst>
            </p:cNvPr>
            <p:cNvSpPr/>
            <p:nvPr/>
          </p:nvSpPr>
          <p:spPr>
            <a:xfrm>
              <a:off x="7199788" y="5078699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35" name="Rektangel 34">
              <a:extLst>
                <a:ext uri="{FF2B5EF4-FFF2-40B4-BE49-F238E27FC236}">
                  <a16:creationId xmlns:a16="http://schemas.microsoft.com/office/drawing/2014/main" id="{E3C80109-904B-27E0-80E1-F4B503740D01}"/>
                </a:ext>
              </a:extLst>
            </p:cNvPr>
            <p:cNvSpPr/>
            <p:nvPr/>
          </p:nvSpPr>
          <p:spPr>
            <a:xfrm>
              <a:off x="7199788" y="2372343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2)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90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123110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Finder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endParaRPr lang="en-150" sz="1600" dirty="0"/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64317"/>
            <a:ext cx="2802306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14:cNvPr>
              <p14:cNvContentPartPr/>
              <p14:nvPr/>
            </p14:nvContentPartPr>
            <p14:xfrm>
              <a:off x="8549304" y="2351677"/>
              <a:ext cx="525240" cy="2628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5304" y="2243677"/>
                <a:ext cx="632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14:cNvPr>
              <p14:cNvContentPartPr/>
              <p14:nvPr/>
            </p14:nvContentPartPr>
            <p14:xfrm>
              <a:off x="8531304" y="5041957"/>
              <a:ext cx="558720" cy="936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7664" y="4934317"/>
                <a:ext cx="666360" cy="2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43770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e 31">
            <a:extLst>
              <a:ext uri="{FF2B5EF4-FFF2-40B4-BE49-F238E27FC236}">
                <a16:creationId xmlns:a16="http://schemas.microsoft.com/office/drawing/2014/main" id="{6C38FEB7-C418-2BE8-87F9-901E84986B3E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33" name="Billede 32">
              <a:extLst>
                <a:ext uri="{FF2B5EF4-FFF2-40B4-BE49-F238E27FC236}">
                  <a16:creationId xmlns:a16="http://schemas.microsoft.com/office/drawing/2014/main" id="{013C2ED7-7684-6476-2EAB-EA7997652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34" name="Rektangel 33">
              <a:extLst>
                <a:ext uri="{FF2B5EF4-FFF2-40B4-BE49-F238E27FC236}">
                  <a16:creationId xmlns:a16="http://schemas.microsoft.com/office/drawing/2014/main" id="{A334B4D5-99AA-FA1A-8DEB-E3975C93684E}"/>
                </a:ext>
              </a:extLst>
            </p:cNvPr>
            <p:cNvSpPr/>
            <p:nvPr/>
          </p:nvSpPr>
          <p:spPr>
            <a:xfrm>
              <a:off x="7199788" y="5078699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35" name="Rektangel 34">
              <a:extLst>
                <a:ext uri="{FF2B5EF4-FFF2-40B4-BE49-F238E27FC236}">
                  <a16:creationId xmlns:a16="http://schemas.microsoft.com/office/drawing/2014/main" id="{E3C80109-904B-27E0-80E1-F4B503740D01}"/>
                </a:ext>
              </a:extLst>
            </p:cNvPr>
            <p:cNvSpPr/>
            <p:nvPr/>
          </p:nvSpPr>
          <p:spPr>
            <a:xfrm>
              <a:off x="7199788" y="2372343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2)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91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Finder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Laver </a:t>
            </a:r>
            <a:r>
              <a:rPr lang="en-150" sz="1600" dirty="0" err="1"/>
              <a:t>headeren</a:t>
            </a:r>
            <a:r>
              <a:rPr lang="en-150" sz="1600" dirty="0"/>
              <a:t>/</a:t>
            </a:r>
            <a:r>
              <a:rPr lang="en-150" sz="1600" dirty="0" err="1"/>
              <a:t>footerens</a:t>
            </a:r>
            <a:r>
              <a:rPr lang="en-150" sz="1600" dirty="0"/>
              <a:t> hex </a:t>
            </a:r>
            <a:r>
              <a:rPr lang="en-150" sz="1600" dirty="0" err="1"/>
              <a:t>værdier</a:t>
            </a:r>
            <a:r>
              <a:rPr lang="en-150" sz="1600" dirty="0"/>
              <a:t> om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4D1E676A-BF48-2D15-E1CC-9C4BFBEA4A60}"/>
              </a:ext>
            </a:extLst>
          </p:cNvPr>
          <p:cNvCxnSpPr>
            <a:cxnSpLocks/>
          </p:cNvCxnSpPr>
          <p:nvPr/>
        </p:nvCxnSpPr>
        <p:spPr>
          <a:xfrm>
            <a:off x="804831" y="3000652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64317"/>
            <a:ext cx="2802306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14:cNvPr>
              <p14:cNvContentPartPr/>
              <p14:nvPr/>
            </p14:nvContentPartPr>
            <p14:xfrm>
              <a:off x="8549304" y="2351677"/>
              <a:ext cx="525240" cy="2628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5304" y="2243677"/>
                <a:ext cx="632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14:cNvPr>
              <p14:cNvContentPartPr/>
              <p14:nvPr/>
            </p14:nvContentPartPr>
            <p14:xfrm>
              <a:off x="8531304" y="5041957"/>
              <a:ext cx="558720" cy="936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7664" y="4934317"/>
                <a:ext cx="66636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kstfelt 14">
            <a:extLst>
              <a:ext uri="{FF2B5EF4-FFF2-40B4-BE49-F238E27FC236}">
                <a16:creationId xmlns:a16="http://schemas.microsoft.com/office/drawing/2014/main" id="{2B0FA11B-1A88-7A8A-3836-AD79519ECD90}"/>
              </a:ext>
            </a:extLst>
          </p:cNvPr>
          <p:cNvSpPr txBox="1"/>
          <p:nvPr/>
        </p:nvSpPr>
        <p:spPr>
          <a:xfrm>
            <a:off x="946874" y="2634312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80F117E6-9778-0C43-47D1-EA03E22C625A}"/>
              </a:ext>
            </a:extLst>
          </p:cNvPr>
          <p:cNvSpPr txBox="1"/>
          <p:nvPr/>
        </p:nvSpPr>
        <p:spPr>
          <a:xfrm>
            <a:off x="1560913" y="263132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25220001-8F2E-B77C-0BBC-635DF722FB18}"/>
              </a:ext>
            </a:extLst>
          </p:cNvPr>
          <p:cNvSpPr txBox="1"/>
          <p:nvPr/>
        </p:nvSpPr>
        <p:spPr>
          <a:xfrm>
            <a:off x="2201585" y="26017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8CD8F51C-3145-47C1-992C-D1EB0B4FEF84}"/>
              </a:ext>
            </a:extLst>
          </p:cNvPr>
          <p:cNvSpPr txBox="1"/>
          <p:nvPr/>
        </p:nvSpPr>
        <p:spPr>
          <a:xfrm>
            <a:off x="2839960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A7030892-E544-F345-5F7F-47E1AD8CE63B}"/>
              </a:ext>
            </a:extLst>
          </p:cNvPr>
          <p:cNvSpPr txBox="1"/>
          <p:nvPr/>
        </p:nvSpPr>
        <p:spPr>
          <a:xfrm>
            <a:off x="3461396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E099066D-C439-ACA5-E186-37A7FC07697C}"/>
              </a:ext>
            </a:extLst>
          </p:cNvPr>
          <p:cNvSpPr txBox="1"/>
          <p:nvPr/>
        </p:nvSpPr>
        <p:spPr>
          <a:xfrm>
            <a:off x="4119007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DF78A895-8B38-258C-82FC-03506B46D8F4}"/>
              </a:ext>
            </a:extLst>
          </p:cNvPr>
          <p:cNvSpPr txBox="1"/>
          <p:nvPr/>
        </p:nvSpPr>
        <p:spPr>
          <a:xfrm>
            <a:off x="4721185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890119BB-C467-2EF6-1289-42A7CFE84322}"/>
              </a:ext>
            </a:extLst>
          </p:cNvPr>
          <p:cNvSpPr txBox="1"/>
          <p:nvPr/>
        </p:nvSpPr>
        <p:spPr>
          <a:xfrm>
            <a:off x="5358681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00856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e 31">
            <a:extLst>
              <a:ext uri="{FF2B5EF4-FFF2-40B4-BE49-F238E27FC236}">
                <a16:creationId xmlns:a16="http://schemas.microsoft.com/office/drawing/2014/main" id="{6C38FEB7-C418-2BE8-87F9-901E84986B3E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33" name="Billede 32">
              <a:extLst>
                <a:ext uri="{FF2B5EF4-FFF2-40B4-BE49-F238E27FC236}">
                  <a16:creationId xmlns:a16="http://schemas.microsoft.com/office/drawing/2014/main" id="{013C2ED7-7684-6476-2EAB-EA7997652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34" name="Rektangel 33">
              <a:extLst>
                <a:ext uri="{FF2B5EF4-FFF2-40B4-BE49-F238E27FC236}">
                  <a16:creationId xmlns:a16="http://schemas.microsoft.com/office/drawing/2014/main" id="{A334B4D5-99AA-FA1A-8DEB-E3975C93684E}"/>
                </a:ext>
              </a:extLst>
            </p:cNvPr>
            <p:cNvSpPr/>
            <p:nvPr/>
          </p:nvSpPr>
          <p:spPr>
            <a:xfrm>
              <a:off x="7199788" y="5078699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35" name="Rektangel 34">
              <a:extLst>
                <a:ext uri="{FF2B5EF4-FFF2-40B4-BE49-F238E27FC236}">
                  <a16:creationId xmlns:a16="http://schemas.microsoft.com/office/drawing/2014/main" id="{E3C80109-904B-27E0-80E1-F4B503740D01}"/>
                </a:ext>
              </a:extLst>
            </p:cNvPr>
            <p:cNvSpPr/>
            <p:nvPr/>
          </p:nvSpPr>
          <p:spPr>
            <a:xfrm>
              <a:off x="7199788" y="2372343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2)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92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320087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Finder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Laver </a:t>
            </a:r>
            <a:r>
              <a:rPr lang="en-150" sz="1600" dirty="0" err="1"/>
              <a:t>headeren</a:t>
            </a:r>
            <a:r>
              <a:rPr lang="en-150" sz="1600" dirty="0"/>
              <a:t>/</a:t>
            </a:r>
            <a:r>
              <a:rPr lang="en-150" sz="1600" dirty="0" err="1"/>
              <a:t>footerens</a:t>
            </a:r>
            <a:r>
              <a:rPr lang="en-150" sz="1600" dirty="0"/>
              <a:t> hex </a:t>
            </a:r>
            <a:r>
              <a:rPr lang="en-150" sz="1600" dirty="0" err="1"/>
              <a:t>værdier</a:t>
            </a:r>
            <a:r>
              <a:rPr lang="en-150" sz="1600" dirty="0"/>
              <a:t> om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 err="1"/>
              <a:t>Aflæser</a:t>
            </a:r>
            <a:r>
              <a:rPr lang="en-150" sz="1600" dirty="0"/>
              <a:t> </a:t>
            </a:r>
            <a:r>
              <a:rPr lang="en-150" sz="1600" dirty="0" err="1"/>
              <a:t>bitsene</a:t>
            </a:r>
            <a:r>
              <a:rPr lang="en-150" sz="1600" dirty="0"/>
              <a:t>: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	</a:t>
            </a:r>
            <a:endParaRPr lang="en-150" sz="1600" dirty="0">
              <a:highlight>
                <a:srgbClr val="FFFF00"/>
              </a:highlight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	</a:t>
            </a:r>
            <a:endParaRPr lang="en-150" sz="1600" dirty="0">
              <a:highlight>
                <a:srgbClr val="FF00FF"/>
              </a:highlight>
            </a:endParaRPr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4D1E676A-BF48-2D15-E1CC-9C4BFBEA4A60}"/>
              </a:ext>
            </a:extLst>
          </p:cNvPr>
          <p:cNvCxnSpPr>
            <a:cxnSpLocks/>
          </p:cNvCxnSpPr>
          <p:nvPr/>
        </p:nvCxnSpPr>
        <p:spPr>
          <a:xfrm>
            <a:off x="804831" y="3000652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64317"/>
            <a:ext cx="2802306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14:cNvPr>
              <p14:cNvContentPartPr/>
              <p14:nvPr/>
            </p14:nvContentPartPr>
            <p14:xfrm>
              <a:off x="8549304" y="2351677"/>
              <a:ext cx="525240" cy="2628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5304" y="2243677"/>
                <a:ext cx="632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14:cNvPr>
              <p14:cNvContentPartPr/>
              <p14:nvPr/>
            </p14:nvContentPartPr>
            <p14:xfrm>
              <a:off x="8531304" y="5041957"/>
              <a:ext cx="558720" cy="936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7664" y="4934317"/>
                <a:ext cx="66636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kstfelt 14">
            <a:extLst>
              <a:ext uri="{FF2B5EF4-FFF2-40B4-BE49-F238E27FC236}">
                <a16:creationId xmlns:a16="http://schemas.microsoft.com/office/drawing/2014/main" id="{2B0FA11B-1A88-7A8A-3836-AD79519ECD90}"/>
              </a:ext>
            </a:extLst>
          </p:cNvPr>
          <p:cNvSpPr txBox="1"/>
          <p:nvPr/>
        </p:nvSpPr>
        <p:spPr>
          <a:xfrm>
            <a:off x="946874" y="2634312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80F117E6-9778-0C43-47D1-EA03E22C625A}"/>
              </a:ext>
            </a:extLst>
          </p:cNvPr>
          <p:cNvSpPr txBox="1"/>
          <p:nvPr/>
        </p:nvSpPr>
        <p:spPr>
          <a:xfrm>
            <a:off x="1560913" y="263132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25220001-8F2E-B77C-0BBC-635DF722FB18}"/>
              </a:ext>
            </a:extLst>
          </p:cNvPr>
          <p:cNvSpPr txBox="1"/>
          <p:nvPr/>
        </p:nvSpPr>
        <p:spPr>
          <a:xfrm>
            <a:off x="2201585" y="26017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8CD8F51C-3145-47C1-992C-D1EB0B4FEF84}"/>
              </a:ext>
            </a:extLst>
          </p:cNvPr>
          <p:cNvSpPr txBox="1"/>
          <p:nvPr/>
        </p:nvSpPr>
        <p:spPr>
          <a:xfrm>
            <a:off x="2839960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A7030892-E544-F345-5F7F-47E1AD8CE63B}"/>
              </a:ext>
            </a:extLst>
          </p:cNvPr>
          <p:cNvSpPr txBox="1"/>
          <p:nvPr/>
        </p:nvSpPr>
        <p:spPr>
          <a:xfrm>
            <a:off x="3461396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E099066D-C439-ACA5-E186-37A7FC07697C}"/>
              </a:ext>
            </a:extLst>
          </p:cNvPr>
          <p:cNvSpPr txBox="1"/>
          <p:nvPr/>
        </p:nvSpPr>
        <p:spPr>
          <a:xfrm>
            <a:off x="4119007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DF78A895-8B38-258C-82FC-03506B46D8F4}"/>
              </a:ext>
            </a:extLst>
          </p:cNvPr>
          <p:cNvSpPr txBox="1"/>
          <p:nvPr/>
        </p:nvSpPr>
        <p:spPr>
          <a:xfrm>
            <a:off x="4721185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890119BB-C467-2EF6-1289-42A7CFE84322}"/>
              </a:ext>
            </a:extLst>
          </p:cNvPr>
          <p:cNvSpPr txBox="1"/>
          <p:nvPr/>
        </p:nvSpPr>
        <p:spPr>
          <a:xfrm>
            <a:off x="5358681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367471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e 31">
            <a:extLst>
              <a:ext uri="{FF2B5EF4-FFF2-40B4-BE49-F238E27FC236}">
                <a16:creationId xmlns:a16="http://schemas.microsoft.com/office/drawing/2014/main" id="{78818A52-7D92-A0A9-1FBD-2E16D85500D3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33" name="Billede 32">
              <a:extLst>
                <a:ext uri="{FF2B5EF4-FFF2-40B4-BE49-F238E27FC236}">
                  <a16:creationId xmlns:a16="http://schemas.microsoft.com/office/drawing/2014/main" id="{C6C05815-4761-2C1A-5BA8-A99A6071E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34" name="Rektangel 33">
              <a:extLst>
                <a:ext uri="{FF2B5EF4-FFF2-40B4-BE49-F238E27FC236}">
                  <a16:creationId xmlns:a16="http://schemas.microsoft.com/office/drawing/2014/main" id="{6DEC41B0-34CB-723E-7FC7-570EEB16511C}"/>
                </a:ext>
              </a:extLst>
            </p:cNvPr>
            <p:cNvSpPr/>
            <p:nvPr/>
          </p:nvSpPr>
          <p:spPr>
            <a:xfrm>
              <a:off x="7199788" y="5078699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35" name="Rektangel 34">
              <a:extLst>
                <a:ext uri="{FF2B5EF4-FFF2-40B4-BE49-F238E27FC236}">
                  <a16:creationId xmlns:a16="http://schemas.microsoft.com/office/drawing/2014/main" id="{0FE4F3EE-C7C2-5593-A555-DC8BD72650A3}"/>
                </a:ext>
              </a:extLst>
            </p:cNvPr>
            <p:cNvSpPr/>
            <p:nvPr/>
          </p:nvSpPr>
          <p:spPr>
            <a:xfrm>
              <a:off x="7199788" y="2372343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2)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93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369331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Finder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Laver </a:t>
            </a:r>
            <a:r>
              <a:rPr lang="en-150" sz="1600" dirty="0" err="1"/>
              <a:t>headeren</a:t>
            </a:r>
            <a:r>
              <a:rPr lang="en-150" sz="1600" dirty="0"/>
              <a:t>/</a:t>
            </a:r>
            <a:r>
              <a:rPr lang="en-150" sz="1600" dirty="0" err="1"/>
              <a:t>footerens</a:t>
            </a:r>
            <a:r>
              <a:rPr lang="en-150" sz="1600" dirty="0"/>
              <a:t> hex </a:t>
            </a:r>
            <a:r>
              <a:rPr lang="en-150" sz="1600" dirty="0" err="1"/>
              <a:t>værdier</a:t>
            </a:r>
            <a:r>
              <a:rPr lang="en-150" sz="1600" dirty="0"/>
              <a:t> om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 err="1"/>
              <a:t>Aflæser</a:t>
            </a:r>
            <a:r>
              <a:rPr lang="en-150" sz="1600" dirty="0"/>
              <a:t> </a:t>
            </a:r>
            <a:r>
              <a:rPr lang="en-150" sz="1600" dirty="0" err="1"/>
              <a:t>bitsene</a:t>
            </a:r>
            <a:r>
              <a:rPr lang="en-150" sz="1600" dirty="0"/>
              <a:t>: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	</a:t>
            </a:r>
            <a:r>
              <a:rPr lang="en-150" sz="1600" dirty="0" err="1">
                <a:highlight>
                  <a:srgbClr val="FFFF00"/>
                </a:highlight>
              </a:rPr>
              <a:t>Ja</a:t>
            </a:r>
            <a:endParaRPr lang="en-150" sz="1600" dirty="0">
              <a:highlight>
                <a:srgbClr val="FFFF00"/>
              </a:highlight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	</a:t>
            </a:r>
            <a:r>
              <a:rPr lang="en-150" sz="1600" dirty="0" err="1">
                <a:highlight>
                  <a:srgbClr val="FF00FF"/>
                </a:highlight>
              </a:rPr>
              <a:t>Nej</a:t>
            </a:r>
            <a:endParaRPr lang="en-150" sz="1600" dirty="0">
              <a:highlight>
                <a:srgbClr val="FF00FF"/>
              </a:highlight>
            </a:endParaRPr>
          </a:p>
          <a:p>
            <a:pPr lvl="1">
              <a:spcBef>
                <a:spcPct val="0"/>
              </a:spcBef>
            </a:pPr>
            <a:endParaRPr lang="en-150" sz="1600" dirty="0">
              <a:highlight>
                <a:srgbClr val="FF00FF"/>
              </a:highlight>
            </a:endParaRP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4D1E676A-BF48-2D15-E1CC-9C4BFBEA4A60}"/>
              </a:ext>
            </a:extLst>
          </p:cNvPr>
          <p:cNvCxnSpPr>
            <a:cxnSpLocks/>
          </p:cNvCxnSpPr>
          <p:nvPr/>
        </p:nvCxnSpPr>
        <p:spPr>
          <a:xfrm>
            <a:off x="804831" y="3000652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64317"/>
            <a:ext cx="2802306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14:cNvPr>
              <p14:cNvContentPartPr/>
              <p14:nvPr/>
            </p14:nvContentPartPr>
            <p14:xfrm>
              <a:off x="8549304" y="2351677"/>
              <a:ext cx="525240" cy="2628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5304" y="2243677"/>
                <a:ext cx="632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14:cNvPr>
              <p14:cNvContentPartPr/>
              <p14:nvPr/>
            </p14:nvContentPartPr>
            <p14:xfrm>
              <a:off x="8531304" y="5041957"/>
              <a:ext cx="558720" cy="936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7664" y="4934317"/>
                <a:ext cx="66636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kstfelt 14">
            <a:extLst>
              <a:ext uri="{FF2B5EF4-FFF2-40B4-BE49-F238E27FC236}">
                <a16:creationId xmlns:a16="http://schemas.microsoft.com/office/drawing/2014/main" id="{2B0FA11B-1A88-7A8A-3836-AD79519ECD90}"/>
              </a:ext>
            </a:extLst>
          </p:cNvPr>
          <p:cNvSpPr txBox="1"/>
          <p:nvPr/>
        </p:nvSpPr>
        <p:spPr>
          <a:xfrm>
            <a:off x="946874" y="2634312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80F117E6-9778-0C43-47D1-EA03E22C625A}"/>
              </a:ext>
            </a:extLst>
          </p:cNvPr>
          <p:cNvSpPr txBox="1"/>
          <p:nvPr/>
        </p:nvSpPr>
        <p:spPr>
          <a:xfrm>
            <a:off x="1560913" y="263132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25220001-8F2E-B77C-0BBC-635DF722FB18}"/>
              </a:ext>
            </a:extLst>
          </p:cNvPr>
          <p:cNvSpPr txBox="1"/>
          <p:nvPr/>
        </p:nvSpPr>
        <p:spPr>
          <a:xfrm>
            <a:off x="2201585" y="26017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8CD8F51C-3145-47C1-992C-D1EB0B4FEF84}"/>
              </a:ext>
            </a:extLst>
          </p:cNvPr>
          <p:cNvSpPr txBox="1"/>
          <p:nvPr/>
        </p:nvSpPr>
        <p:spPr>
          <a:xfrm>
            <a:off x="2839960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A7030892-E544-F345-5F7F-47E1AD8CE63B}"/>
              </a:ext>
            </a:extLst>
          </p:cNvPr>
          <p:cNvSpPr txBox="1"/>
          <p:nvPr/>
        </p:nvSpPr>
        <p:spPr>
          <a:xfrm>
            <a:off x="3461396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E099066D-C439-ACA5-E186-37A7FC07697C}"/>
              </a:ext>
            </a:extLst>
          </p:cNvPr>
          <p:cNvSpPr txBox="1"/>
          <p:nvPr/>
        </p:nvSpPr>
        <p:spPr>
          <a:xfrm>
            <a:off x="4119007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DF78A895-8B38-258C-82FC-03506B46D8F4}"/>
              </a:ext>
            </a:extLst>
          </p:cNvPr>
          <p:cNvSpPr txBox="1"/>
          <p:nvPr/>
        </p:nvSpPr>
        <p:spPr>
          <a:xfrm>
            <a:off x="4721185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>
                <a:highlight>
                  <a:srgbClr val="FF00FF"/>
                </a:highlight>
              </a:rPr>
              <a:t>0</a:t>
            </a:r>
            <a:endParaRPr lang="da-DK" sz="2400" b="0" dirty="0">
              <a:solidFill>
                <a:schemeClr val="tx1"/>
              </a:solidFill>
              <a:highlight>
                <a:srgbClr val="FF00FF"/>
              </a:highlight>
              <a:latin typeface="+mn-lt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890119BB-C467-2EF6-1289-42A7CFE84322}"/>
              </a:ext>
            </a:extLst>
          </p:cNvPr>
          <p:cNvSpPr txBox="1"/>
          <p:nvPr/>
        </p:nvSpPr>
        <p:spPr>
          <a:xfrm>
            <a:off x="5358681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>
                <a:highlight>
                  <a:srgbClr val="FFFF00"/>
                </a:highlight>
              </a:rPr>
              <a:t>1</a:t>
            </a:r>
            <a:endParaRPr lang="da-DK" sz="2400" b="0" dirty="0">
              <a:highlight>
                <a:srgbClr val="FFFF00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488965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e 31">
            <a:extLst>
              <a:ext uri="{FF2B5EF4-FFF2-40B4-BE49-F238E27FC236}">
                <a16:creationId xmlns:a16="http://schemas.microsoft.com/office/drawing/2014/main" id="{78818A52-7D92-A0A9-1FBD-2E16D85500D3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33" name="Billede 32">
              <a:extLst>
                <a:ext uri="{FF2B5EF4-FFF2-40B4-BE49-F238E27FC236}">
                  <a16:creationId xmlns:a16="http://schemas.microsoft.com/office/drawing/2014/main" id="{C6C05815-4761-2C1A-5BA8-A99A6071E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34" name="Rektangel 33">
              <a:extLst>
                <a:ext uri="{FF2B5EF4-FFF2-40B4-BE49-F238E27FC236}">
                  <a16:creationId xmlns:a16="http://schemas.microsoft.com/office/drawing/2014/main" id="{6DEC41B0-34CB-723E-7FC7-570EEB16511C}"/>
                </a:ext>
              </a:extLst>
            </p:cNvPr>
            <p:cNvSpPr/>
            <p:nvPr/>
          </p:nvSpPr>
          <p:spPr>
            <a:xfrm>
              <a:off x="7199788" y="5078699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35" name="Rektangel 34">
              <a:extLst>
                <a:ext uri="{FF2B5EF4-FFF2-40B4-BE49-F238E27FC236}">
                  <a16:creationId xmlns:a16="http://schemas.microsoft.com/office/drawing/2014/main" id="{0FE4F3EE-C7C2-5593-A555-DC8BD72650A3}"/>
                </a:ext>
              </a:extLst>
            </p:cNvPr>
            <p:cNvSpPr/>
            <p:nvPr/>
          </p:nvSpPr>
          <p:spPr>
            <a:xfrm>
              <a:off x="7199788" y="2372343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2)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94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418576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Finder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Laver </a:t>
            </a:r>
            <a:r>
              <a:rPr lang="en-150" sz="1600" dirty="0" err="1"/>
              <a:t>headeren</a:t>
            </a:r>
            <a:r>
              <a:rPr lang="en-150" sz="1600" dirty="0"/>
              <a:t>/</a:t>
            </a:r>
            <a:r>
              <a:rPr lang="en-150" sz="1600" dirty="0" err="1"/>
              <a:t>footerens</a:t>
            </a:r>
            <a:r>
              <a:rPr lang="en-150" sz="1600" dirty="0"/>
              <a:t> hex </a:t>
            </a:r>
            <a:r>
              <a:rPr lang="en-150" sz="1600" dirty="0" err="1"/>
              <a:t>værdier</a:t>
            </a:r>
            <a:r>
              <a:rPr lang="en-150" sz="1600" dirty="0"/>
              <a:t> om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 err="1"/>
              <a:t>Aflæser</a:t>
            </a:r>
            <a:r>
              <a:rPr lang="en-150" sz="1600" dirty="0"/>
              <a:t> </a:t>
            </a:r>
            <a:r>
              <a:rPr lang="en-150" sz="1600" dirty="0" err="1"/>
              <a:t>bitsene</a:t>
            </a:r>
            <a:r>
              <a:rPr lang="en-150" sz="1600" dirty="0"/>
              <a:t>: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	</a:t>
            </a:r>
            <a:r>
              <a:rPr lang="en-150" sz="1600" dirty="0" err="1">
                <a:highlight>
                  <a:srgbClr val="FFFF00"/>
                </a:highlight>
              </a:rPr>
              <a:t>Ja</a:t>
            </a:r>
            <a:endParaRPr lang="en-150" sz="1600" dirty="0">
              <a:highlight>
                <a:srgbClr val="FFFF00"/>
              </a:highlight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	</a:t>
            </a:r>
            <a:r>
              <a:rPr lang="en-150" sz="1600" dirty="0" err="1">
                <a:highlight>
                  <a:srgbClr val="FF00FF"/>
                </a:highlight>
              </a:rPr>
              <a:t>Nej</a:t>
            </a:r>
            <a:endParaRPr lang="en-150" sz="1600" dirty="0">
              <a:highlight>
                <a:srgbClr val="FF00FF"/>
              </a:highlight>
            </a:endParaRPr>
          </a:p>
          <a:p>
            <a:pPr lvl="1">
              <a:spcBef>
                <a:spcPct val="0"/>
              </a:spcBef>
            </a:pPr>
            <a:endParaRPr lang="en-150" sz="1600" dirty="0">
              <a:highlight>
                <a:srgbClr val="FF00FF"/>
              </a:highlight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Hvad</a:t>
            </a:r>
            <a:r>
              <a:rPr lang="en-150" sz="1600" dirty="0"/>
              <a:t> er </a:t>
            </a:r>
            <a:r>
              <a:rPr lang="en-150" sz="1600" dirty="0" err="1"/>
              <a:t>størrelsen</a:t>
            </a:r>
            <a:r>
              <a:rPr lang="en-150" sz="1600" dirty="0"/>
              <a:t> </a:t>
            </a:r>
            <a:r>
              <a:rPr lang="en-150" sz="1600" dirty="0" err="1"/>
              <a:t>på</a:t>
            </a:r>
            <a:r>
              <a:rPr lang="en-150" sz="1600" dirty="0"/>
              <a:t>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? 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4D1E676A-BF48-2D15-E1CC-9C4BFBEA4A60}"/>
              </a:ext>
            </a:extLst>
          </p:cNvPr>
          <p:cNvCxnSpPr>
            <a:cxnSpLocks/>
          </p:cNvCxnSpPr>
          <p:nvPr/>
        </p:nvCxnSpPr>
        <p:spPr>
          <a:xfrm>
            <a:off x="804831" y="3000652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64317"/>
            <a:ext cx="2802306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14:cNvPr>
              <p14:cNvContentPartPr/>
              <p14:nvPr/>
            </p14:nvContentPartPr>
            <p14:xfrm>
              <a:off x="8549304" y="2351677"/>
              <a:ext cx="525240" cy="2628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5304" y="2243677"/>
                <a:ext cx="632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14:cNvPr>
              <p14:cNvContentPartPr/>
              <p14:nvPr/>
            </p14:nvContentPartPr>
            <p14:xfrm>
              <a:off x="8531304" y="5041957"/>
              <a:ext cx="558720" cy="936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7664" y="4934317"/>
                <a:ext cx="66636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kstfelt 14">
            <a:extLst>
              <a:ext uri="{FF2B5EF4-FFF2-40B4-BE49-F238E27FC236}">
                <a16:creationId xmlns:a16="http://schemas.microsoft.com/office/drawing/2014/main" id="{2B0FA11B-1A88-7A8A-3836-AD79519ECD90}"/>
              </a:ext>
            </a:extLst>
          </p:cNvPr>
          <p:cNvSpPr txBox="1"/>
          <p:nvPr/>
        </p:nvSpPr>
        <p:spPr>
          <a:xfrm>
            <a:off x="946874" y="2634312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80F117E6-9778-0C43-47D1-EA03E22C625A}"/>
              </a:ext>
            </a:extLst>
          </p:cNvPr>
          <p:cNvSpPr txBox="1"/>
          <p:nvPr/>
        </p:nvSpPr>
        <p:spPr>
          <a:xfrm>
            <a:off x="1560913" y="263132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25220001-8F2E-B77C-0BBC-635DF722FB18}"/>
              </a:ext>
            </a:extLst>
          </p:cNvPr>
          <p:cNvSpPr txBox="1"/>
          <p:nvPr/>
        </p:nvSpPr>
        <p:spPr>
          <a:xfrm>
            <a:off x="2201585" y="26017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8CD8F51C-3145-47C1-992C-D1EB0B4FEF84}"/>
              </a:ext>
            </a:extLst>
          </p:cNvPr>
          <p:cNvSpPr txBox="1"/>
          <p:nvPr/>
        </p:nvSpPr>
        <p:spPr>
          <a:xfrm>
            <a:off x="2839960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A7030892-E544-F345-5F7F-47E1AD8CE63B}"/>
              </a:ext>
            </a:extLst>
          </p:cNvPr>
          <p:cNvSpPr txBox="1"/>
          <p:nvPr/>
        </p:nvSpPr>
        <p:spPr>
          <a:xfrm>
            <a:off x="3461396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E099066D-C439-ACA5-E186-37A7FC07697C}"/>
              </a:ext>
            </a:extLst>
          </p:cNvPr>
          <p:cNvSpPr txBox="1"/>
          <p:nvPr/>
        </p:nvSpPr>
        <p:spPr>
          <a:xfrm>
            <a:off x="4119007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DF78A895-8B38-258C-82FC-03506B46D8F4}"/>
              </a:ext>
            </a:extLst>
          </p:cNvPr>
          <p:cNvSpPr txBox="1"/>
          <p:nvPr/>
        </p:nvSpPr>
        <p:spPr>
          <a:xfrm>
            <a:off x="4721185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>
                <a:highlight>
                  <a:srgbClr val="FF00FF"/>
                </a:highlight>
              </a:rPr>
              <a:t>0</a:t>
            </a:r>
            <a:endParaRPr lang="da-DK" sz="2400" b="0" dirty="0">
              <a:solidFill>
                <a:schemeClr val="tx1"/>
              </a:solidFill>
              <a:highlight>
                <a:srgbClr val="FF00FF"/>
              </a:highlight>
              <a:latin typeface="+mn-lt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890119BB-C467-2EF6-1289-42A7CFE84322}"/>
              </a:ext>
            </a:extLst>
          </p:cNvPr>
          <p:cNvSpPr txBox="1"/>
          <p:nvPr/>
        </p:nvSpPr>
        <p:spPr>
          <a:xfrm>
            <a:off x="5358681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>
                <a:highlight>
                  <a:srgbClr val="FFFF00"/>
                </a:highlight>
              </a:rPr>
              <a:t>1</a:t>
            </a:r>
            <a:endParaRPr lang="da-DK" sz="2400" b="0" dirty="0">
              <a:highlight>
                <a:srgbClr val="FFFF00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94749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e 31">
            <a:extLst>
              <a:ext uri="{FF2B5EF4-FFF2-40B4-BE49-F238E27FC236}">
                <a16:creationId xmlns:a16="http://schemas.microsoft.com/office/drawing/2014/main" id="{78818A52-7D92-A0A9-1FBD-2E16D85500D3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33" name="Billede 32">
              <a:extLst>
                <a:ext uri="{FF2B5EF4-FFF2-40B4-BE49-F238E27FC236}">
                  <a16:creationId xmlns:a16="http://schemas.microsoft.com/office/drawing/2014/main" id="{C6C05815-4761-2C1A-5BA8-A99A6071E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34" name="Rektangel 33">
              <a:extLst>
                <a:ext uri="{FF2B5EF4-FFF2-40B4-BE49-F238E27FC236}">
                  <a16:creationId xmlns:a16="http://schemas.microsoft.com/office/drawing/2014/main" id="{6DEC41B0-34CB-723E-7FC7-570EEB16511C}"/>
                </a:ext>
              </a:extLst>
            </p:cNvPr>
            <p:cNvSpPr/>
            <p:nvPr/>
          </p:nvSpPr>
          <p:spPr>
            <a:xfrm>
              <a:off x="7199788" y="5078699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35" name="Rektangel 34">
              <a:extLst>
                <a:ext uri="{FF2B5EF4-FFF2-40B4-BE49-F238E27FC236}">
                  <a16:creationId xmlns:a16="http://schemas.microsoft.com/office/drawing/2014/main" id="{0FE4F3EE-C7C2-5593-A555-DC8BD72650A3}"/>
                </a:ext>
              </a:extLst>
            </p:cNvPr>
            <p:cNvSpPr/>
            <p:nvPr/>
          </p:nvSpPr>
          <p:spPr>
            <a:xfrm>
              <a:off x="7199788" y="2372343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2)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95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443198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Finder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Laver </a:t>
            </a:r>
            <a:r>
              <a:rPr lang="en-150" sz="1600" dirty="0" err="1"/>
              <a:t>headeren</a:t>
            </a:r>
            <a:r>
              <a:rPr lang="en-150" sz="1600" dirty="0"/>
              <a:t>/</a:t>
            </a:r>
            <a:r>
              <a:rPr lang="en-150" sz="1600" dirty="0" err="1"/>
              <a:t>footerens</a:t>
            </a:r>
            <a:r>
              <a:rPr lang="en-150" sz="1600" dirty="0"/>
              <a:t> hex </a:t>
            </a:r>
            <a:r>
              <a:rPr lang="en-150" sz="1600" dirty="0" err="1"/>
              <a:t>værdier</a:t>
            </a:r>
            <a:r>
              <a:rPr lang="en-150" sz="1600" dirty="0"/>
              <a:t> om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 err="1"/>
              <a:t>Aflæser</a:t>
            </a:r>
            <a:r>
              <a:rPr lang="en-150" sz="1600" dirty="0"/>
              <a:t> </a:t>
            </a:r>
            <a:r>
              <a:rPr lang="en-150" sz="1600" dirty="0" err="1"/>
              <a:t>bitsene</a:t>
            </a:r>
            <a:r>
              <a:rPr lang="en-150" sz="1600" dirty="0"/>
              <a:t>: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	</a:t>
            </a:r>
            <a:r>
              <a:rPr lang="en-150" sz="1600" dirty="0" err="1">
                <a:highlight>
                  <a:srgbClr val="FFFF00"/>
                </a:highlight>
              </a:rPr>
              <a:t>Ja</a:t>
            </a:r>
            <a:endParaRPr lang="en-150" sz="1600" dirty="0">
              <a:highlight>
                <a:srgbClr val="FFFF00"/>
              </a:highlight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	</a:t>
            </a:r>
            <a:r>
              <a:rPr lang="en-150" sz="1600" dirty="0" err="1">
                <a:highlight>
                  <a:srgbClr val="FF00FF"/>
                </a:highlight>
              </a:rPr>
              <a:t>Nej</a:t>
            </a:r>
            <a:endParaRPr lang="en-150" sz="1600" dirty="0">
              <a:highlight>
                <a:srgbClr val="FF00FF"/>
              </a:highlight>
            </a:endParaRPr>
          </a:p>
          <a:p>
            <a:pPr lvl="1">
              <a:spcBef>
                <a:spcPct val="0"/>
              </a:spcBef>
            </a:pPr>
            <a:endParaRPr lang="en-150" sz="1600" dirty="0">
              <a:highlight>
                <a:srgbClr val="FF00FF"/>
              </a:highlight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Hvad</a:t>
            </a:r>
            <a:r>
              <a:rPr lang="en-150" sz="1600" dirty="0"/>
              <a:t> er </a:t>
            </a:r>
            <a:r>
              <a:rPr lang="en-150" sz="1600" dirty="0" err="1"/>
              <a:t>størrelsen</a:t>
            </a:r>
            <a:r>
              <a:rPr lang="en-150" sz="1600" dirty="0"/>
              <a:t> </a:t>
            </a:r>
            <a:r>
              <a:rPr lang="en-150" sz="1600" dirty="0" err="1"/>
              <a:t>på</a:t>
            </a:r>
            <a:r>
              <a:rPr lang="en-150" sz="1600" dirty="0"/>
              <a:t>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? 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Sæt</a:t>
            </a:r>
            <a:r>
              <a:rPr lang="en-150" sz="1600" dirty="0"/>
              <a:t> de </a:t>
            </a:r>
            <a:r>
              <a:rPr lang="en-150" sz="1600" dirty="0" err="1"/>
              <a:t>første</a:t>
            </a:r>
            <a:r>
              <a:rPr lang="en-150" sz="1600" dirty="0"/>
              <a:t> 3 bits </a:t>
            </a:r>
            <a:r>
              <a:rPr lang="en-150" sz="1600" dirty="0" err="1"/>
              <a:t>til</a:t>
            </a:r>
            <a:r>
              <a:rPr lang="en-150" sz="1600" dirty="0"/>
              <a:t> 0: 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4D1E676A-BF48-2D15-E1CC-9C4BFBEA4A60}"/>
              </a:ext>
            </a:extLst>
          </p:cNvPr>
          <p:cNvCxnSpPr>
            <a:cxnSpLocks/>
          </p:cNvCxnSpPr>
          <p:nvPr/>
        </p:nvCxnSpPr>
        <p:spPr>
          <a:xfrm>
            <a:off x="804831" y="3000652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64317"/>
            <a:ext cx="2802306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14:cNvPr>
              <p14:cNvContentPartPr/>
              <p14:nvPr/>
            </p14:nvContentPartPr>
            <p14:xfrm>
              <a:off x="8549304" y="2351677"/>
              <a:ext cx="525240" cy="2628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5304" y="2243677"/>
                <a:ext cx="632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14:cNvPr>
              <p14:cNvContentPartPr/>
              <p14:nvPr/>
            </p14:nvContentPartPr>
            <p14:xfrm>
              <a:off x="8531304" y="5041957"/>
              <a:ext cx="558720" cy="936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7664" y="4934317"/>
                <a:ext cx="66636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kstfelt 14">
            <a:extLst>
              <a:ext uri="{FF2B5EF4-FFF2-40B4-BE49-F238E27FC236}">
                <a16:creationId xmlns:a16="http://schemas.microsoft.com/office/drawing/2014/main" id="{2B0FA11B-1A88-7A8A-3836-AD79519ECD90}"/>
              </a:ext>
            </a:extLst>
          </p:cNvPr>
          <p:cNvSpPr txBox="1"/>
          <p:nvPr/>
        </p:nvSpPr>
        <p:spPr>
          <a:xfrm>
            <a:off x="946874" y="2634312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80F117E6-9778-0C43-47D1-EA03E22C625A}"/>
              </a:ext>
            </a:extLst>
          </p:cNvPr>
          <p:cNvSpPr txBox="1"/>
          <p:nvPr/>
        </p:nvSpPr>
        <p:spPr>
          <a:xfrm>
            <a:off x="1560913" y="263132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25220001-8F2E-B77C-0BBC-635DF722FB18}"/>
              </a:ext>
            </a:extLst>
          </p:cNvPr>
          <p:cNvSpPr txBox="1"/>
          <p:nvPr/>
        </p:nvSpPr>
        <p:spPr>
          <a:xfrm>
            <a:off x="2201585" y="26017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8CD8F51C-3145-47C1-992C-D1EB0B4FEF84}"/>
              </a:ext>
            </a:extLst>
          </p:cNvPr>
          <p:cNvSpPr txBox="1"/>
          <p:nvPr/>
        </p:nvSpPr>
        <p:spPr>
          <a:xfrm>
            <a:off x="2839960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A7030892-E544-F345-5F7F-47E1AD8CE63B}"/>
              </a:ext>
            </a:extLst>
          </p:cNvPr>
          <p:cNvSpPr txBox="1"/>
          <p:nvPr/>
        </p:nvSpPr>
        <p:spPr>
          <a:xfrm>
            <a:off x="3461396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E099066D-C439-ACA5-E186-37A7FC07697C}"/>
              </a:ext>
            </a:extLst>
          </p:cNvPr>
          <p:cNvSpPr txBox="1"/>
          <p:nvPr/>
        </p:nvSpPr>
        <p:spPr>
          <a:xfrm>
            <a:off x="4119007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DF78A895-8B38-258C-82FC-03506B46D8F4}"/>
              </a:ext>
            </a:extLst>
          </p:cNvPr>
          <p:cNvSpPr txBox="1"/>
          <p:nvPr/>
        </p:nvSpPr>
        <p:spPr>
          <a:xfrm>
            <a:off x="4721185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>
                <a:highlight>
                  <a:srgbClr val="FF00FF"/>
                </a:highlight>
              </a:rPr>
              <a:t>0</a:t>
            </a:r>
            <a:endParaRPr lang="da-DK" sz="2400" b="0" dirty="0">
              <a:solidFill>
                <a:schemeClr val="tx1"/>
              </a:solidFill>
              <a:highlight>
                <a:srgbClr val="FF00FF"/>
              </a:highlight>
              <a:latin typeface="+mn-lt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890119BB-C467-2EF6-1289-42A7CFE84322}"/>
              </a:ext>
            </a:extLst>
          </p:cNvPr>
          <p:cNvSpPr txBox="1"/>
          <p:nvPr/>
        </p:nvSpPr>
        <p:spPr>
          <a:xfrm>
            <a:off x="5358681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>
                <a:highlight>
                  <a:srgbClr val="FFFF00"/>
                </a:highlight>
              </a:rPr>
              <a:t>1</a:t>
            </a:r>
            <a:endParaRPr lang="da-DK" sz="2400" b="0" dirty="0">
              <a:highlight>
                <a:srgbClr val="FFFF00"/>
              </a:highlight>
              <a:latin typeface="+mn-lt"/>
            </a:endParaRPr>
          </a:p>
        </p:txBody>
      </p: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48F83557-F9A4-B3B7-F36A-778F8D69EA8A}"/>
              </a:ext>
            </a:extLst>
          </p:cNvPr>
          <p:cNvGrpSpPr/>
          <p:nvPr/>
        </p:nvGrpSpPr>
        <p:grpSpPr>
          <a:xfrm>
            <a:off x="804831" y="4713891"/>
            <a:ext cx="4935984" cy="401910"/>
            <a:chOff x="957231" y="2754134"/>
            <a:chExt cx="4935984" cy="401910"/>
          </a:xfrm>
        </p:grpSpPr>
        <p:cxnSp>
          <p:nvCxnSpPr>
            <p:cNvPr id="5" name="Lige forbindelse 4">
              <a:extLst>
                <a:ext uri="{FF2B5EF4-FFF2-40B4-BE49-F238E27FC236}">
                  <a16:creationId xmlns:a16="http://schemas.microsoft.com/office/drawing/2014/main" id="{7EB655ED-3DC6-9AA7-66A8-F277B67B40E6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kstfelt 8">
              <a:extLst>
                <a:ext uri="{FF2B5EF4-FFF2-40B4-BE49-F238E27FC236}">
                  <a16:creationId xmlns:a16="http://schemas.microsoft.com/office/drawing/2014/main" id="{C80C3E02-0B0A-CD01-B5A4-67FAC596EE32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Tekstfelt 11">
              <a:extLst>
                <a:ext uri="{FF2B5EF4-FFF2-40B4-BE49-F238E27FC236}">
                  <a16:creationId xmlns:a16="http://schemas.microsoft.com/office/drawing/2014/main" id="{96F19D03-46DD-E190-1180-D1B3440A1C6C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DCE0E025-0B93-DE90-AC14-BECF2738F0C7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Tekstfelt 13">
              <a:extLst>
                <a:ext uri="{FF2B5EF4-FFF2-40B4-BE49-F238E27FC236}">
                  <a16:creationId xmlns:a16="http://schemas.microsoft.com/office/drawing/2014/main" id="{3A3CF408-5555-BF91-22FB-1EF1CEEBBE8D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7" name="Tekstfelt 26">
              <a:extLst>
                <a:ext uri="{FF2B5EF4-FFF2-40B4-BE49-F238E27FC236}">
                  <a16:creationId xmlns:a16="http://schemas.microsoft.com/office/drawing/2014/main" id="{DD17A439-BF95-7A7A-6201-2FD7A8FF3ED9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8" name="Tekstfelt 27">
              <a:extLst>
                <a:ext uri="{FF2B5EF4-FFF2-40B4-BE49-F238E27FC236}">
                  <a16:creationId xmlns:a16="http://schemas.microsoft.com/office/drawing/2014/main" id="{F2AFA1B6-66E8-1F39-7159-E8248592CBDB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29" name="Tekstfelt 28">
              <a:extLst>
                <a:ext uri="{FF2B5EF4-FFF2-40B4-BE49-F238E27FC236}">
                  <a16:creationId xmlns:a16="http://schemas.microsoft.com/office/drawing/2014/main" id="{E7557496-C08E-F85D-E76B-478DE3FD70D3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0" name="Tekstfelt 29">
              <a:extLst>
                <a:ext uri="{FF2B5EF4-FFF2-40B4-BE49-F238E27FC236}">
                  <a16:creationId xmlns:a16="http://schemas.microsoft.com/office/drawing/2014/main" id="{8D552695-C1AF-8179-6C89-93A28A2F3079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067771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e 31">
            <a:extLst>
              <a:ext uri="{FF2B5EF4-FFF2-40B4-BE49-F238E27FC236}">
                <a16:creationId xmlns:a16="http://schemas.microsoft.com/office/drawing/2014/main" id="{78818A52-7D92-A0A9-1FBD-2E16D85500D3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33" name="Billede 32">
              <a:extLst>
                <a:ext uri="{FF2B5EF4-FFF2-40B4-BE49-F238E27FC236}">
                  <a16:creationId xmlns:a16="http://schemas.microsoft.com/office/drawing/2014/main" id="{C6C05815-4761-2C1A-5BA8-A99A6071E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34" name="Rektangel 33">
              <a:extLst>
                <a:ext uri="{FF2B5EF4-FFF2-40B4-BE49-F238E27FC236}">
                  <a16:creationId xmlns:a16="http://schemas.microsoft.com/office/drawing/2014/main" id="{6DEC41B0-34CB-723E-7FC7-570EEB16511C}"/>
                </a:ext>
              </a:extLst>
            </p:cNvPr>
            <p:cNvSpPr/>
            <p:nvPr/>
          </p:nvSpPr>
          <p:spPr>
            <a:xfrm>
              <a:off x="7199788" y="5078699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35" name="Rektangel 34">
              <a:extLst>
                <a:ext uri="{FF2B5EF4-FFF2-40B4-BE49-F238E27FC236}">
                  <a16:creationId xmlns:a16="http://schemas.microsoft.com/office/drawing/2014/main" id="{0FE4F3EE-C7C2-5593-A555-DC8BD72650A3}"/>
                </a:ext>
              </a:extLst>
            </p:cNvPr>
            <p:cNvSpPr/>
            <p:nvPr/>
          </p:nvSpPr>
          <p:spPr>
            <a:xfrm>
              <a:off x="7199788" y="2372343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2)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96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566308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Finder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/>
              <a:t>Laver </a:t>
            </a:r>
            <a:r>
              <a:rPr lang="en-150" sz="1600" dirty="0" err="1"/>
              <a:t>headeren</a:t>
            </a:r>
            <a:r>
              <a:rPr lang="en-150" sz="1600" dirty="0"/>
              <a:t>/</a:t>
            </a:r>
            <a:r>
              <a:rPr lang="en-150" sz="1600" dirty="0" err="1"/>
              <a:t>footerens</a:t>
            </a:r>
            <a:r>
              <a:rPr lang="en-150" sz="1600" dirty="0"/>
              <a:t> hex </a:t>
            </a:r>
            <a:r>
              <a:rPr lang="en-150" sz="1600" dirty="0" err="1"/>
              <a:t>værdier</a:t>
            </a:r>
            <a:r>
              <a:rPr lang="en-150" sz="1600" dirty="0"/>
              <a:t> om </a:t>
            </a:r>
            <a:r>
              <a:rPr lang="en-150" sz="1600" dirty="0" err="1"/>
              <a:t>til</a:t>
            </a:r>
            <a:r>
              <a:rPr lang="en-150" sz="1600" dirty="0"/>
              <a:t> </a:t>
            </a:r>
            <a:r>
              <a:rPr lang="en-150" sz="1600" dirty="0" err="1"/>
              <a:t>binær</a:t>
            </a:r>
            <a:r>
              <a:rPr lang="en-150" sz="1600" dirty="0"/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150" sz="1600" dirty="0" err="1"/>
              <a:t>Aflæser</a:t>
            </a:r>
            <a:r>
              <a:rPr lang="en-150" sz="1600" dirty="0"/>
              <a:t> </a:t>
            </a:r>
            <a:r>
              <a:rPr lang="en-150" sz="1600" dirty="0" err="1"/>
              <a:t>bitsene</a:t>
            </a:r>
            <a:r>
              <a:rPr lang="en-150" sz="1600" dirty="0"/>
              <a:t>: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	</a:t>
            </a:r>
            <a:r>
              <a:rPr lang="en-150" sz="1600" dirty="0" err="1">
                <a:highlight>
                  <a:srgbClr val="FFFF00"/>
                </a:highlight>
              </a:rPr>
              <a:t>Ja</a:t>
            </a:r>
            <a:endParaRPr lang="en-150" sz="1600" dirty="0">
              <a:highlight>
                <a:srgbClr val="FFFF00"/>
              </a:highlight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Er </a:t>
            </a: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?	</a:t>
            </a:r>
            <a:r>
              <a:rPr lang="en-150" sz="1600" dirty="0" err="1">
                <a:highlight>
                  <a:srgbClr val="FF00FF"/>
                </a:highlight>
              </a:rPr>
              <a:t>Nej</a:t>
            </a:r>
            <a:endParaRPr lang="en-150" sz="1600" dirty="0">
              <a:highlight>
                <a:srgbClr val="FF00FF"/>
              </a:highlight>
            </a:endParaRPr>
          </a:p>
          <a:p>
            <a:pPr lvl="1">
              <a:spcBef>
                <a:spcPct val="0"/>
              </a:spcBef>
            </a:pPr>
            <a:endParaRPr lang="en-150" sz="1600" dirty="0">
              <a:highlight>
                <a:srgbClr val="FF00FF"/>
              </a:highlight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Hvad</a:t>
            </a:r>
            <a:r>
              <a:rPr lang="en-150" sz="1600" dirty="0"/>
              <a:t> er </a:t>
            </a:r>
            <a:r>
              <a:rPr lang="en-150" sz="1600" dirty="0" err="1"/>
              <a:t>størrelsen</a:t>
            </a:r>
            <a:r>
              <a:rPr lang="en-150" sz="1600" dirty="0"/>
              <a:t> </a:t>
            </a:r>
            <a:r>
              <a:rPr lang="en-150" sz="1600" dirty="0" err="1"/>
              <a:t>på</a:t>
            </a:r>
            <a:r>
              <a:rPr lang="en-150" sz="1600" dirty="0"/>
              <a:t>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? 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Sæt</a:t>
            </a:r>
            <a:r>
              <a:rPr lang="en-150" sz="1600" dirty="0"/>
              <a:t> de </a:t>
            </a:r>
            <a:r>
              <a:rPr lang="en-150" sz="1600" dirty="0" err="1"/>
              <a:t>første</a:t>
            </a:r>
            <a:r>
              <a:rPr lang="en-150" sz="1600" dirty="0"/>
              <a:t> 3 bits </a:t>
            </a:r>
            <a:r>
              <a:rPr lang="en-150" sz="1600" dirty="0" err="1"/>
              <a:t>til</a:t>
            </a:r>
            <a:r>
              <a:rPr lang="en-150" sz="1600" dirty="0"/>
              <a:t> 0: 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2">
              <a:spcBef>
                <a:spcPct val="0"/>
              </a:spcBef>
            </a:pPr>
            <a:endParaRPr lang="en-150" sz="1600" dirty="0"/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Aflæs</a:t>
            </a:r>
            <a:r>
              <a:rPr lang="en-150" sz="1600" dirty="0"/>
              <a:t> decimal </a:t>
            </a:r>
            <a:r>
              <a:rPr lang="en-150" sz="1600" dirty="0" err="1"/>
              <a:t>værdien</a:t>
            </a:r>
            <a:r>
              <a:rPr lang="en-150" sz="1600" dirty="0"/>
              <a:t>: 40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Blokken</a:t>
            </a:r>
            <a:r>
              <a:rPr lang="en-150" sz="1600" dirty="0"/>
              <a:t> er 40 bytes </a:t>
            </a:r>
            <a:r>
              <a:rPr lang="en-150" sz="1600" dirty="0" err="1"/>
              <a:t>stor</a:t>
            </a:r>
            <a:r>
              <a:rPr lang="en-150" sz="1600" dirty="0"/>
              <a:t>. 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Hver</a:t>
            </a:r>
            <a:r>
              <a:rPr lang="en-150" sz="1600" dirty="0"/>
              <a:t> </a:t>
            </a:r>
            <a:r>
              <a:rPr lang="en-150" sz="1600" i="1" dirty="0" err="1"/>
              <a:t>række</a:t>
            </a:r>
            <a:r>
              <a:rPr lang="en-150" sz="1600" dirty="0"/>
              <a:t> er 32 bit = 4 bytes. 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Dvs</a:t>
            </a:r>
            <a:r>
              <a:rPr lang="en-150" sz="1600" dirty="0"/>
              <a:t>. </a:t>
            </a:r>
            <a:r>
              <a:rPr lang="en-150" sz="1600" dirty="0" err="1"/>
              <a:t>denne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‘</a:t>
            </a:r>
            <a:r>
              <a:rPr lang="en-150" sz="1600" dirty="0" err="1"/>
              <a:t>fylder</a:t>
            </a:r>
            <a:r>
              <a:rPr lang="en-150" sz="1600" dirty="0"/>
              <a:t>’ 10 </a:t>
            </a:r>
            <a:r>
              <a:rPr lang="en-150" sz="1600" dirty="0" err="1"/>
              <a:t>rækker</a:t>
            </a:r>
            <a:r>
              <a:rPr lang="en-150" sz="1600" dirty="0"/>
              <a:t> (40/4 = 10)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4D1E676A-BF48-2D15-E1CC-9C4BFBEA4A60}"/>
              </a:ext>
            </a:extLst>
          </p:cNvPr>
          <p:cNvCxnSpPr>
            <a:cxnSpLocks/>
          </p:cNvCxnSpPr>
          <p:nvPr/>
        </p:nvCxnSpPr>
        <p:spPr>
          <a:xfrm>
            <a:off x="804831" y="3000652"/>
            <a:ext cx="4935984" cy="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64317"/>
            <a:ext cx="2802306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14:cNvPr>
              <p14:cNvContentPartPr/>
              <p14:nvPr/>
            </p14:nvContentPartPr>
            <p14:xfrm>
              <a:off x="8549304" y="2351677"/>
              <a:ext cx="525240" cy="2628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5304" y="2243677"/>
                <a:ext cx="632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14:cNvPr>
              <p14:cNvContentPartPr/>
              <p14:nvPr/>
            </p14:nvContentPartPr>
            <p14:xfrm>
              <a:off x="8531304" y="5041957"/>
              <a:ext cx="558720" cy="936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7664" y="4934317"/>
                <a:ext cx="66636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kstfelt 14">
            <a:extLst>
              <a:ext uri="{FF2B5EF4-FFF2-40B4-BE49-F238E27FC236}">
                <a16:creationId xmlns:a16="http://schemas.microsoft.com/office/drawing/2014/main" id="{2B0FA11B-1A88-7A8A-3836-AD79519ECD90}"/>
              </a:ext>
            </a:extLst>
          </p:cNvPr>
          <p:cNvSpPr txBox="1"/>
          <p:nvPr/>
        </p:nvSpPr>
        <p:spPr>
          <a:xfrm>
            <a:off x="946874" y="2634312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80F117E6-9778-0C43-47D1-EA03E22C625A}"/>
              </a:ext>
            </a:extLst>
          </p:cNvPr>
          <p:cNvSpPr txBox="1"/>
          <p:nvPr/>
        </p:nvSpPr>
        <p:spPr>
          <a:xfrm>
            <a:off x="1560913" y="2631320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25220001-8F2E-B77C-0BBC-635DF722FB18}"/>
              </a:ext>
            </a:extLst>
          </p:cNvPr>
          <p:cNvSpPr txBox="1"/>
          <p:nvPr/>
        </p:nvSpPr>
        <p:spPr>
          <a:xfrm>
            <a:off x="2201585" y="2601736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/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8CD8F51C-3145-47C1-992C-D1EB0B4FEF84}"/>
              </a:ext>
            </a:extLst>
          </p:cNvPr>
          <p:cNvSpPr txBox="1"/>
          <p:nvPr/>
        </p:nvSpPr>
        <p:spPr>
          <a:xfrm>
            <a:off x="2839960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A7030892-E544-F345-5F7F-47E1AD8CE63B}"/>
              </a:ext>
            </a:extLst>
          </p:cNvPr>
          <p:cNvSpPr txBox="1"/>
          <p:nvPr/>
        </p:nvSpPr>
        <p:spPr>
          <a:xfrm>
            <a:off x="3461396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1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E099066D-C439-ACA5-E186-37A7FC07697C}"/>
              </a:ext>
            </a:extLst>
          </p:cNvPr>
          <p:cNvSpPr txBox="1"/>
          <p:nvPr/>
        </p:nvSpPr>
        <p:spPr>
          <a:xfrm>
            <a:off x="4119007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b="0" dirty="0">
                <a:solidFill>
                  <a:schemeClr val="tx1"/>
                </a:solidFill>
                <a:latin typeface="+mn-lt"/>
              </a:rPr>
              <a:t>0</a:t>
            </a:r>
            <a:endParaRPr lang="da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DF78A895-8B38-258C-82FC-03506B46D8F4}"/>
              </a:ext>
            </a:extLst>
          </p:cNvPr>
          <p:cNvSpPr txBox="1"/>
          <p:nvPr/>
        </p:nvSpPr>
        <p:spPr>
          <a:xfrm>
            <a:off x="4721185" y="2616528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>
                <a:highlight>
                  <a:srgbClr val="FF00FF"/>
                </a:highlight>
              </a:rPr>
              <a:t>0</a:t>
            </a:r>
            <a:endParaRPr lang="da-DK" sz="2400" b="0" dirty="0">
              <a:solidFill>
                <a:schemeClr val="tx1"/>
              </a:solidFill>
              <a:highlight>
                <a:srgbClr val="FF00FF"/>
              </a:highlight>
              <a:latin typeface="+mn-lt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890119BB-C467-2EF6-1289-42A7CFE84322}"/>
              </a:ext>
            </a:extLst>
          </p:cNvPr>
          <p:cNvSpPr txBox="1"/>
          <p:nvPr/>
        </p:nvSpPr>
        <p:spPr>
          <a:xfrm>
            <a:off x="5358681" y="2601734"/>
            <a:ext cx="18946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150" sz="2400" dirty="0">
                <a:highlight>
                  <a:srgbClr val="FFFF00"/>
                </a:highlight>
              </a:rPr>
              <a:t>1</a:t>
            </a:r>
            <a:endParaRPr lang="da-DK" sz="2400" b="0" dirty="0">
              <a:highlight>
                <a:srgbClr val="FFFF00"/>
              </a:highlight>
              <a:latin typeface="+mn-lt"/>
            </a:endParaRPr>
          </a:p>
        </p:txBody>
      </p: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48F83557-F9A4-B3B7-F36A-778F8D69EA8A}"/>
              </a:ext>
            </a:extLst>
          </p:cNvPr>
          <p:cNvGrpSpPr/>
          <p:nvPr/>
        </p:nvGrpSpPr>
        <p:grpSpPr>
          <a:xfrm>
            <a:off x="804831" y="4713891"/>
            <a:ext cx="4935984" cy="401910"/>
            <a:chOff x="957231" y="2754134"/>
            <a:chExt cx="4935984" cy="401910"/>
          </a:xfrm>
        </p:grpSpPr>
        <p:cxnSp>
          <p:nvCxnSpPr>
            <p:cNvPr id="5" name="Lige forbindelse 4">
              <a:extLst>
                <a:ext uri="{FF2B5EF4-FFF2-40B4-BE49-F238E27FC236}">
                  <a16:creationId xmlns:a16="http://schemas.microsoft.com/office/drawing/2014/main" id="{7EB655ED-3DC6-9AA7-66A8-F277B67B40E6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kstfelt 8">
              <a:extLst>
                <a:ext uri="{FF2B5EF4-FFF2-40B4-BE49-F238E27FC236}">
                  <a16:creationId xmlns:a16="http://schemas.microsoft.com/office/drawing/2014/main" id="{C80C3E02-0B0A-CD01-B5A4-67FAC596EE32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Tekstfelt 11">
              <a:extLst>
                <a:ext uri="{FF2B5EF4-FFF2-40B4-BE49-F238E27FC236}">
                  <a16:creationId xmlns:a16="http://schemas.microsoft.com/office/drawing/2014/main" id="{96F19D03-46DD-E190-1180-D1B3440A1C6C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DCE0E025-0B93-DE90-AC14-BECF2738F0C7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Tekstfelt 13">
              <a:extLst>
                <a:ext uri="{FF2B5EF4-FFF2-40B4-BE49-F238E27FC236}">
                  <a16:creationId xmlns:a16="http://schemas.microsoft.com/office/drawing/2014/main" id="{3A3CF408-5555-BF91-22FB-1EF1CEEBBE8D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7" name="Tekstfelt 26">
              <a:extLst>
                <a:ext uri="{FF2B5EF4-FFF2-40B4-BE49-F238E27FC236}">
                  <a16:creationId xmlns:a16="http://schemas.microsoft.com/office/drawing/2014/main" id="{DD17A439-BF95-7A7A-6201-2FD7A8FF3ED9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8" name="Tekstfelt 27">
              <a:extLst>
                <a:ext uri="{FF2B5EF4-FFF2-40B4-BE49-F238E27FC236}">
                  <a16:creationId xmlns:a16="http://schemas.microsoft.com/office/drawing/2014/main" id="{F2AFA1B6-66E8-1F39-7159-E8248592CBDB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29" name="Tekstfelt 28">
              <a:extLst>
                <a:ext uri="{FF2B5EF4-FFF2-40B4-BE49-F238E27FC236}">
                  <a16:creationId xmlns:a16="http://schemas.microsoft.com/office/drawing/2014/main" id="{E7557496-C08E-F85D-E76B-478DE3FD70D3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0" name="Tekstfelt 29">
              <a:extLst>
                <a:ext uri="{FF2B5EF4-FFF2-40B4-BE49-F238E27FC236}">
                  <a16:creationId xmlns:a16="http://schemas.microsoft.com/office/drawing/2014/main" id="{8D552695-C1AF-8179-6C89-93A28A2F3079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bg2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bg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127088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e 24">
            <a:extLst>
              <a:ext uri="{FF2B5EF4-FFF2-40B4-BE49-F238E27FC236}">
                <a16:creationId xmlns:a16="http://schemas.microsoft.com/office/drawing/2014/main" id="{54BC3F30-F68C-3A99-7401-FE91EF56949F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28" name="Billede 27">
              <a:extLst>
                <a:ext uri="{FF2B5EF4-FFF2-40B4-BE49-F238E27FC236}">
                  <a16:creationId xmlns:a16="http://schemas.microsoft.com/office/drawing/2014/main" id="{CA4E1778-DEE4-4D15-3E87-DC3E0E981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6E7C3D8A-5138-F87D-FA8C-5A05DFEC3B83}"/>
                </a:ext>
              </a:extLst>
            </p:cNvPr>
            <p:cNvSpPr/>
            <p:nvPr/>
          </p:nvSpPr>
          <p:spPr>
            <a:xfrm>
              <a:off x="7199788" y="5078699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44" name="Rektangel 43">
              <a:extLst>
                <a:ext uri="{FF2B5EF4-FFF2-40B4-BE49-F238E27FC236}">
                  <a16:creationId xmlns:a16="http://schemas.microsoft.com/office/drawing/2014/main" id="{70D5DE60-59BD-2FB3-2DA6-03F3988448E9}"/>
                </a:ext>
              </a:extLst>
            </p:cNvPr>
            <p:cNvSpPr/>
            <p:nvPr/>
          </p:nvSpPr>
          <p:spPr>
            <a:xfrm>
              <a:off x="7199788" y="2372343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2)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97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lang="en-150" sz="1600" dirty="0" err="1"/>
              <a:t>Hvilken</a:t>
            </a:r>
            <a:r>
              <a:rPr lang="en-150" sz="1600" dirty="0"/>
              <a:t> </a:t>
            </a:r>
            <a:r>
              <a:rPr lang="en-150" sz="1600" dirty="0" err="1"/>
              <a:t>ny</a:t>
            </a:r>
            <a:r>
              <a:rPr lang="en-150" sz="1600" dirty="0"/>
              <a:t>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r>
              <a:rPr lang="en-150" sz="1600" dirty="0"/>
              <a:t>?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2645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14:cNvPr>
              <p14:cNvContentPartPr/>
              <p14:nvPr/>
            </p14:nvContentPartPr>
            <p14:xfrm>
              <a:off x="8549304" y="2351677"/>
              <a:ext cx="525240" cy="2628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E03EC89D-29AE-7A02-0056-863C4DDFF5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5304" y="2243677"/>
                <a:ext cx="632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14:cNvPr>
              <p14:cNvContentPartPr/>
              <p14:nvPr/>
            </p14:nvContentPartPr>
            <p14:xfrm>
              <a:off x="8531304" y="5041957"/>
              <a:ext cx="558720" cy="936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7AA294D7-4A2E-6885-A21C-E52E0B4C2F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7664" y="4934317"/>
                <a:ext cx="666360" cy="2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86406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e 24">
            <a:extLst>
              <a:ext uri="{FF2B5EF4-FFF2-40B4-BE49-F238E27FC236}">
                <a16:creationId xmlns:a16="http://schemas.microsoft.com/office/drawing/2014/main" id="{54BC3F30-F68C-3A99-7401-FE91EF56949F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28" name="Billede 27">
              <a:extLst>
                <a:ext uri="{FF2B5EF4-FFF2-40B4-BE49-F238E27FC236}">
                  <a16:creationId xmlns:a16="http://schemas.microsoft.com/office/drawing/2014/main" id="{CA4E1778-DEE4-4D15-3E87-DC3E0E981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6E7C3D8A-5138-F87D-FA8C-5A05DFEC3B83}"/>
                </a:ext>
              </a:extLst>
            </p:cNvPr>
            <p:cNvSpPr/>
            <p:nvPr/>
          </p:nvSpPr>
          <p:spPr>
            <a:xfrm>
              <a:off x="7199788" y="5078699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44" name="Rektangel 43">
              <a:extLst>
                <a:ext uri="{FF2B5EF4-FFF2-40B4-BE49-F238E27FC236}">
                  <a16:creationId xmlns:a16="http://schemas.microsoft.com/office/drawing/2014/main" id="{70D5DE60-59BD-2FB3-2DA6-03F3988448E9}"/>
                </a:ext>
              </a:extLst>
            </p:cNvPr>
            <p:cNvSpPr/>
            <p:nvPr/>
          </p:nvSpPr>
          <p:spPr>
            <a:xfrm>
              <a:off x="7199788" y="2372343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2)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98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320087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lang="en-150" sz="1600" dirty="0" err="1"/>
              <a:t>Hvilken</a:t>
            </a:r>
            <a:r>
              <a:rPr lang="en-150" sz="1600" dirty="0"/>
              <a:t> </a:t>
            </a:r>
            <a:r>
              <a:rPr lang="en-150" sz="1600" dirty="0" err="1"/>
              <a:t>ny</a:t>
            </a:r>
            <a:r>
              <a:rPr lang="en-150" sz="1600" dirty="0"/>
              <a:t>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r>
              <a:rPr lang="en-150" sz="1600" dirty="0"/>
              <a:t>?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var </a:t>
            </a:r>
            <a:r>
              <a:rPr lang="en-150" sz="1600" b="1" dirty="0" err="1"/>
              <a:t>ikke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. </a:t>
            </a:r>
            <a:r>
              <a:rPr lang="en-150" sz="1600" dirty="0" err="1"/>
              <a:t>Hvad</a:t>
            </a:r>
            <a:r>
              <a:rPr lang="en-150" sz="1600" dirty="0"/>
              <a:t> med </a:t>
            </a:r>
            <a:r>
              <a:rPr lang="en-150" sz="1600" dirty="0" err="1"/>
              <a:t>blokken</a:t>
            </a:r>
            <a:r>
              <a:rPr lang="en-150" sz="1600" dirty="0"/>
              <a:t> </a:t>
            </a:r>
            <a:r>
              <a:rPr lang="en-150" sz="1600" dirty="0" err="1"/>
              <a:t>efter</a:t>
            </a:r>
            <a:r>
              <a:rPr lang="en-150" sz="1600" dirty="0"/>
              <a:t>?</a:t>
            </a:r>
          </a:p>
          <a:p>
            <a:pPr lvl="2">
              <a:spcBef>
                <a:spcPct val="0"/>
              </a:spcBef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2645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8" name="Lige pilforbindelse 47">
            <a:extLst>
              <a:ext uri="{FF2B5EF4-FFF2-40B4-BE49-F238E27FC236}">
                <a16:creationId xmlns:a16="http://schemas.microsoft.com/office/drawing/2014/main" id="{795F7CC9-E524-6C50-64FC-B976E64F1377}"/>
              </a:ext>
            </a:extLst>
          </p:cNvPr>
          <p:cNvCxnSpPr>
            <a:cxnSpLocks/>
          </p:cNvCxnSpPr>
          <p:nvPr/>
        </p:nvCxnSpPr>
        <p:spPr>
          <a:xfrm flipV="1">
            <a:off x="5829210" y="2084832"/>
            <a:ext cx="2290662" cy="112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Lige pilforbindelse 48">
            <a:extLst>
              <a:ext uri="{FF2B5EF4-FFF2-40B4-BE49-F238E27FC236}">
                <a16:creationId xmlns:a16="http://schemas.microsoft.com/office/drawing/2014/main" id="{B9275DDD-74FD-608F-E668-C751C0CBF990}"/>
              </a:ext>
            </a:extLst>
          </p:cNvPr>
          <p:cNvCxnSpPr>
            <a:cxnSpLocks/>
          </p:cNvCxnSpPr>
          <p:nvPr/>
        </p:nvCxnSpPr>
        <p:spPr>
          <a:xfrm flipV="1">
            <a:off x="5821680" y="1152144"/>
            <a:ext cx="2657856" cy="1030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E5D6D972-4D50-6D51-4BD8-6ECB80E2B70F}"/>
                  </a:ext>
                </a:extLst>
              </p14:cNvPr>
              <p14:cNvContentPartPr/>
              <p14:nvPr/>
            </p14:nvContentPartPr>
            <p14:xfrm>
              <a:off x="8516184" y="2029800"/>
              <a:ext cx="629280" cy="59040"/>
            </p14:xfrm>
          </p:contentPart>
        </mc:Choice>
        <mc:Fallback xmlns=""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E5D6D972-4D50-6D51-4BD8-6ECB80E2B7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62184" y="1921800"/>
                <a:ext cx="7369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AC870063-5CD2-C47A-CB78-45D270BFECC9}"/>
                  </a:ext>
                </a:extLst>
              </p14:cNvPr>
              <p14:cNvContentPartPr/>
              <p14:nvPr/>
            </p14:nvContentPartPr>
            <p14:xfrm>
              <a:off x="8522304" y="1164360"/>
              <a:ext cx="551160" cy="42840"/>
            </p14:xfrm>
          </p:contentPart>
        </mc:Choice>
        <mc:Fallback xmlns=""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AC870063-5CD2-C47A-CB78-45D270BFEC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68304" y="1056360"/>
                <a:ext cx="658800" cy="25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822037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e 24">
            <a:extLst>
              <a:ext uri="{FF2B5EF4-FFF2-40B4-BE49-F238E27FC236}">
                <a16:creationId xmlns:a16="http://schemas.microsoft.com/office/drawing/2014/main" id="{54BC3F30-F68C-3A99-7401-FE91EF56949F}"/>
              </a:ext>
            </a:extLst>
          </p:cNvPr>
          <p:cNvGrpSpPr/>
          <p:nvPr/>
        </p:nvGrpSpPr>
        <p:grpSpPr>
          <a:xfrm>
            <a:off x="7445433" y="620714"/>
            <a:ext cx="4156017" cy="6033478"/>
            <a:chOff x="6095208" y="717381"/>
            <a:chExt cx="4156017" cy="6033478"/>
          </a:xfrm>
        </p:grpSpPr>
        <p:pic>
          <p:nvPicPr>
            <p:cNvPr id="28" name="Billede 27">
              <a:extLst>
                <a:ext uri="{FF2B5EF4-FFF2-40B4-BE49-F238E27FC236}">
                  <a16:creationId xmlns:a16="http://schemas.microsoft.com/office/drawing/2014/main" id="{CA4E1778-DEE4-4D15-3E87-DC3E0E981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208" y="717381"/>
              <a:ext cx="4156017" cy="6033478"/>
            </a:xfrm>
            <a:prstGeom prst="rect">
              <a:avLst/>
            </a:prstGeom>
          </p:spPr>
        </p:pic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6E7C3D8A-5138-F87D-FA8C-5A05DFEC3B83}"/>
                </a:ext>
              </a:extLst>
            </p:cNvPr>
            <p:cNvSpPr/>
            <p:nvPr/>
          </p:nvSpPr>
          <p:spPr>
            <a:xfrm>
              <a:off x="7199788" y="5078699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  <p:sp>
          <p:nvSpPr>
            <p:cNvPr id="44" name="Rektangel 43">
              <a:extLst>
                <a:ext uri="{FF2B5EF4-FFF2-40B4-BE49-F238E27FC236}">
                  <a16:creationId xmlns:a16="http://schemas.microsoft.com/office/drawing/2014/main" id="{70D5DE60-59BD-2FB3-2DA6-03F3988448E9}"/>
                </a:ext>
              </a:extLst>
            </p:cNvPr>
            <p:cNvSpPr/>
            <p:nvPr/>
          </p:nvSpPr>
          <p:spPr>
            <a:xfrm>
              <a:off x="7199788" y="2372343"/>
              <a:ext cx="585927" cy="1810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en-150" sz="1400" dirty="0">
                  <a:solidFill>
                    <a:srgbClr val="FF0000"/>
                  </a:solidFill>
                </a:rPr>
                <a:t>0x29</a:t>
              </a:r>
              <a:endParaRPr lang="da-DK" sz="2400" dirty="0" err="1">
                <a:solidFill>
                  <a:srgbClr val="FF0000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A87FBAD-892A-B143-8C46-6DF599F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Reexam 2021-2022 (</a:t>
            </a:r>
            <a:r>
              <a:rPr lang="en-150" dirty="0" err="1"/>
              <a:t>løsning</a:t>
            </a:r>
            <a:r>
              <a:rPr lang="en-150" dirty="0"/>
              <a:t> 2)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5972A4-ACAA-42EC-D2E8-0EF75C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11-01-2023</a:t>
            </a:fld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AADA05-E158-18B4-C9D6-EE56644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99</a:t>
            </a:fld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1B3759-3CF3-55B9-95B1-E9355FE4FD6B}"/>
              </a:ext>
            </a:extLst>
          </p:cNvPr>
          <p:cNvSpPr txBox="1"/>
          <p:nvPr/>
        </p:nvSpPr>
        <p:spPr>
          <a:xfrm>
            <a:off x="588964" y="1322772"/>
            <a:ext cx="5634283" cy="34470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150" sz="1600" b="0" dirty="0">
                <a:solidFill>
                  <a:schemeClr val="tx1"/>
                </a:solidFill>
                <a:latin typeface="+mn-lt"/>
              </a:rPr>
              <a:t>Vi </a:t>
            </a:r>
            <a:r>
              <a:rPr lang="en-150" sz="1600" b="0" dirty="0" err="1">
                <a:solidFill>
                  <a:schemeClr val="tx1"/>
                </a:solidFill>
                <a:latin typeface="+mn-lt"/>
              </a:rPr>
              <a:t>skal</a:t>
            </a:r>
            <a:r>
              <a:rPr lang="en-150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150" sz="1600" dirty="0"/>
              <a:t>free(0x001b010):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lang="en-150" sz="1600" dirty="0" err="1"/>
              <a:t>Hvilken</a:t>
            </a:r>
            <a:r>
              <a:rPr lang="en-150" sz="1600" dirty="0"/>
              <a:t> </a:t>
            </a:r>
            <a:r>
              <a:rPr lang="en-150" sz="1600" dirty="0" err="1"/>
              <a:t>ny</a:t>
            </a:r>
            <a:r>
              <a:rPr lang="en-150" sz="1600" dirty="0"/>
              <a:t> </a:t>
            </a:r>
            <a:r>
              <a:rPr lang="en-150" sz="1600" dirty="0" err="1"/>
              <a:t>værdi</a:t>
            </a:r>
            <a:r>
              <a:rPr lang="en-150" sz="1600" dirty="0"/>
              <a:t> </a:t>
            </a:r>
            <a:r>
              <a:rPr lang="en-150" sz="1600" dirty="0" err="1"/>
              <a:t>skal</a:t>
            </a:r>
            <a:r>
              <a:rPr lang="en-150" sz="1600" dirty="0"/>
              <a:t> </a:t>
            </a:r>
            <a:r>
              <a:rPr lang="en-150" sz="1600" dirty="0" err="1"/>
              <a:t>stå</a:t>
            </a:r>
            <a:r>
              <a:rPr lang="en-150" sz="1600" dirty="0"/>
              <a:t> </a:t>
            </a:r>
            <a:r>
              <a:rPr lang="en-150" sz="1600" dirty="0" err="1"/>
              <a:t>i</a:t>
            </a:r>
            <a:r>
              <a:rPr lang="en-150" sz="1600" dirty="0"/>
              <a:t> </a:t>
            </a:r>
            <a:r>
              <a:rPr lang="en-150" sz="1600" dirty="0" err="1"/>
              <a:t>headeren</a:t>
            </a:r>
            <a:r>
              <a:rPr lang="en-150" sz="1600" dirty="0"/>
              <a:t> </a:t>
            </a:r>
            <a:r>
              <a:rPr lang="en-150" sz="1600" dirty="0" err="1"/>
              <a:t>og</a:t>
            </a:r>
            <a:r>
              <a:rPr lang="en-150" sz="1600" dirty="0"/>
              <a:t> </a:t>
            </a:r>
            <a:r>
              <a:rPr lang="en-150" sz="1600" dirty="0" err="1"/>
              <a:t>footeren</a:t>
            </a:r>
            <a:r>
              <a:rPr lang="en-150" sz="1600" dirty="0"/>
              <a:t>?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 err="1"/>
              <a:t>Forrige</a:t>
            </a:r>
            <a:r>
              <a:rPr lang="en-150" sz="1600" dirty="0"/>
              <a:t> </a:t>
            </a:r>
            <a:r>
              <a:rPr lang="en-150" sz="1600" dirty="0" err="1"/>
              <a:t>blok</a:t>
            </a:r>
            <a:r>
              <a:rPr lang="en-150" sz="1600" dirty="0"/>
              <a:t> var </a:t>
            </a:r>
            <a:r>
              <a:rPr lang="en-150" sz="1600" b="1" dirty="0" err="1"/>
              <a:t>ikke</a:t>
            </a:r>
            <a:r>
              <a:rPr lang="en-150" sz="1600" dirty="0"/>
              <a:t> </a:t>
            </a:r>
            <a:r>
              <a:rPr lang="en-150" sz="1600" dirty="0" err="1"/>
              <a:t>allokeret</a:t>
            </a:r>
            <a:r>
              <a:rPr lang="en-150" sz="1600" dirty="0"/>
              <a:t>. </a:t>
            </a:r>
            <a:r>
              <a:rPr lang="en-150" sz="1600" dirty="0" err="1"/>
              <a:t>Hvad</a:t>
            </a:r>
            <a:r>
              <a:rPr lang="en-150" sz="1600" dirty="0"/>
              <a:t> med </a:t>
            </a:r>
            <a:r>
              <a:rPr lang="en-150" sz="1600" dirty="0" err="1"/>
              <a:t>blokken</a:t>
            </a:r>
            <a:r>
              <a:rPr lang="en-150" sz="1600" dirty="0"/>
              <a:t> </a:t>
            </a:r>
            <a:r>
              <a:rPr lang="en-150" sz="1600" dirty="0" err="1"/>
              <a:t>efter</a:t>
            </a:r>
            <a:r>
              <a:rPr lang="en-150" sz="1600" dirty="0"/>
              <a:t>?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150" sz="1600" dirty="0"/>
              <a:t>Dens header/footer er 0x13:  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150" sz="1600" dirty="0"/>
          </a:p>
          <a:p>
            <a:pPr lvl="1">
              <a:spcBef>
                <a:spcPct val="0"/>
              </a:spcBef>
            </a:pPr>
            <a:endParaRPr lang="en-150" sz="1600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54804FE-832B-C421-5D3E-3DBBE4109B6D}"/>
              </a:ext>
            </a:extLst>
          </p:cNvPr>
          <p:cNvSpPr txBox="1"/>
          <p:nvPr/>
        </p:nvSpPr>
        <p:spPr>
          <a:xfrm>
            <a:off x="470517" y="1926455"/>
            <a:ext cx="2769833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endParaRPr lang="en-150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150" sz="1600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FFE586B0-6711-8EC2-48E1-C652DFB3E6E5}"/>
              </a:ext>
            </a:extLst>
          </p:cNvPr>
          <p:cNvGrpSpPr/>
          <p:nvPr/>
        </p:nvGrpSpPr>
        <p:grpSpPr>
          <a:xfrm>
            <a:off x="1824415" y="2717461"/>
            <a:ext cx="4935984" cy="401910"/>
            <a:chOff x="957231" y="2754134"/>
            <a:chExt cx="4935984" cy="401910"/>
          </a:xfrm>
        </p:grpSpPr>
        <p:cxnSp>
          <p:nvCxnSpPr>
            <p:cNvPr id="35" name="Lige forbindelse 34">
              <a:extLst>
                <a:ext uri="{FF2B5EF4-FFF2-40B4-BE49-F238E27FC236}">
                  <a16:creationId xmlns:a16="http://schemas.microsoft.com/office/drawing/2014/main" id="{FF7E3263-F7AB-D14D-ACC9-6B928BB83A60}"/>
                </a:ext>
              </a:extLst>
            </p:cNvPr>
            <p:cNvCxnSpPr>
              <a:cxnSpLocks/>
            </p:cNvCxnSpPr>
            <p:nvPr/>
          </p:nvCxnSpPr>
          <p:spPr>
            <a:xfrm>
              <a:off x="957231" y="3153052"/>
              <a:ext cx="4935984" cy="0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kstfelt 35">
              <a:extLst>
                <a:ext uri="{FF2B5EF4-FFF2-40B4-BE49-F238E27FC236}">
                  <a16:creationId xmlns:a16="http://schemas.microsoft.com/office/drawing/2014/main" id="{507A18C4-A5A1-99A0-B807-C3E0E19B2735}"/>
                </a:ext>
              </a:extLst>
            </p:cNvPr>
            <p:cNvSpPr txBox="1"/>
            <p:nvPr/>
          </p:nvSpPr>
          <p:spPr>
            <a:xfrm>
              <a:off x="1099274" y="2786712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7" name="Tekstfelt 36">
              <a:extLst>
                <a:ext uri="{FF2B5EF4-FFF2-40B4-BE49-F238E27FC236}">
                  <a16:creationId xmlns:a16="http://schemas.microsoft.com/office/drawing/2014/main" id="{07825B63-DBFD-CF9E-CFD9-1490BB858F08}"/>
                </a:ext>
              </a:extLst>
            </p:cNvPr>
            <p:cNvSpPr txBox="1"/>
            <p:nvPr/>
          </p:nvSpPr>
          <p:spPr>
            <a:xfrm>
              <a:off x="1713313" y="2783720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8" name="Tekstfelt 37">
              <a:extLst>
                <a:ext uri="{FF2B5EF4-FFF2-40B4-BE49-F238E27FC236}">
                  <a16:creationId xmlns:a16="http://schemas.microsoft.com/office/drawing/2014/main" id="{86C2FC1A-CC57-4E02-D40E-28E7244D489A}"/>
                </a:ext>
              </a:extLst>
            </p:cNvPr>
            <p:cNvSpPr txBox="1"/>
            <p:nvPr/>
          </p:nvSpPr>
          <p:spPr>
            <a:xfrm>
              <a:off x="2353985" y="2754136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9" name="Tekstfelt 38">
              <a:extLst>
                <a:ext uri="{FF2B5EF4-FFF2-40B4-BE49-F238E27FC236}">
                  <a16:creationId xmlns:a16="http://schemas.microsoft.com/office/drawing/2014/main" id="{E4A7BCFF-DE9D-8850-2CE2-193FD376BF12}"/>
                </a:ext>
              </a:extLst>
            </p:cNvPr>
            <p:cNvSpPr txBox="1"/>
            <p:nvPr/>
          </p:nvSpPr>
          <p:spPr>
            <a:xfrm>
              <a:off x="2992360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0" name="Tekstfelt 39">
              <a:extLst>
                <a:ext uri="{FF2B5EF4-FFF2-40B4-BE49-F238E27FC236}">
                  <a16:creationId xmlns:a16="http://schemas.microsoft.com/office/drawing/2014/main" id="{261E1A2E-D161-CDAD-DA50-99F0D29E2555}"/>
                </a:ext>
              </a:extLst>
            </p:cNvPr>
            <p:cNvSpPr txBox="1"/>
            <p:nvPr/>
          </p:nvSpPr>
          <p:spPr>
            <a:xfrm>
              <a:off x="3613796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1" name="Tekstfelt 40">
              <a:extLst>
                <a:ext uri="{FF2B5EF4-FFF2-40B4-BE49-F238E27FC236}">
                  <a16:creationId xmlns:a16="http://schemas.microsoft.com/office/drawing/2014/main" id="{CFEAF908-F0C7-394B-3839-486D2BFFC65A}"/>
                </a:ext>
              </a:extLst>
            </p:cNvPr>
            <p:cNvSpPr txBox="1"/>
            <p:nvPr/>
          </p:nvSpPr>
          <p:spPr>
            <a:xfrm>
              <a:off x="4271407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b="0" dirty="0">
                  <a:solidFill>
                    <a:schemeClr val="tx1"/>
                  </a:solidFill>
                  <a:latin typeface="+mn-lt"/>
                </a:rPr>
                <a:t>0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2" name="Tekstfelt 41">
              <a:extLst>
                <a:ext uri="{FF2B5EF4-FFF2-40B4-BE49-F238E27FC236}">
                  <a16:creationId xmlns:a16="http://schemas.microsoft.com/office/drawing/2014/main" id="{F9DB5CFB-524D-1CBA-809C-B53EF871C09A}"/>
                </a:ext>
              </a:extLst>
            </p:cNvPr>
            <p:cNvSpPr txBox="1"/>
            <p:nvPr/>
          </p:nvSpPr>
          <p:spPr>
            <a:xfrm>
              <a:off x="4873585" y="2768928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3" name="Tekstfelt 42">
              <a:extLst>
                <a:ext uri="{FF2B5EF4-FFF2-40B4-BE49-F238E27FC236}">
                  <a16:creationId xmlns:a16="http://schemas.microsoft.com/office/drawing/2014/main" id="{F7E55C58-AC78-E459-08F3-85EA4B3865B3}"/>
                </a:ext>
              </a:extLst>
            </p:cNvPr>
            <p:cNvSpPr txBox="1"/>
            <p:nvPr/>
          </p:nvSpPr>
          <p:spPr>
            <a:xfrm>
              <a:off x="5511081" y="2754134"/>
              <a:ext cx="1894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150" sz="2400" dirty="0"/>
                <a:t>1</a:t>
              </a:r>
              <a:endParaRPr lang="da-DK" sz="2400" b="0" dirty="0">
                <a:solidFill>
                  <a:schemeClr val="tx1"/>
                </a:solidFill>
                <a:latin typeface="+mn-lt"/>
              </a:endParaRPr>
            </a:p>
          </p:txBody>
        </p:sp>
      </p:grpSp>
      <p:cxnSp>
        <p:nvCxnSpPr>
          <p:cNvPr id="48" name="Lige pilforbindelse 47">
            <a:extLst>
              <a:ext uri="{FF2B5EF4-FFF2-40B4-BE49-F238E27FC236}">
                <a16:creationId xmlns:a16="http://schemas.microsoft.com/office/drawing/2014/main" id="{795F7CC9-E524-6C50-64FC-B976E64F1377}"/>
              </a:ext>
            </a:extLst>
          </p:cNvPr>
          <p:cNvCxnSpPr/>
          <p:nvPr/>
        </p:nvCxnSpPr>
        <p:spPr>
          <a:xfrm flipV="1">
            <a:off x="6760399" y="2084832"/>
            <a:ext cx="1770905" cy="810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Lige pilforbindelse 48">
            <a:extLst>
              <a:ext uri="{FF2B5EF4-FFF2-40B4-BE49-F238E27FC236}">
                <a16:creationId xmlns:a16="http://schemas.microsoft.com/office/drawing/2014/main" id="{B9275DDD-74FD-608F-E668-C751C0CBF990}"/>
              </a:ext>
            </a:extLst>
          </p:cNvPr>
          <p:cNvCxnSpPr>
            <a:cxnSpLocks/>
          </p:cNvCxnSpPr>
          <p:nvPr/>
        </p:nvCxnSpPr>
        <p:spPr>
          <a:xfrm flipV="1">
            <a:off x="6760399" y="1152144"/>
            <a:ext cx="1719137" cy="1743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Håndskrift 4">
                <a:extLst>
                  <a:ext uri="{FF2B5EF4-FFF2-40B4-BE49-F238E27FC236}">
                    <a16:creationId xmlns:a16="http://schemas.microsoft.com/office/drawing/2014/main" id="{E369B4A5-1304-8802-5633-A88E95AF17B8}"/>
                  </a:ext>
                </a:extLst>
              </p14:cNvPr>
              <p14:cNvContentPartPr/>
              <p14:nvPr/>
            </p14:nvContentPartPr>
            <p14:xfrm>
              <a:off x="8546424" y="2261640"/>
              <a:ext cx="360" cy="360"/>
            </p14:xfrm>
          </p:contentPart>
        </mc:Choice>
        <mc:Fallback xmlns="">
          <p:pic>
            <p:nvPicPr>
              <p:cNvPr id="5" name="Håndskrift 4">
                <a:extLst>
                  <a:ext uri="{FF2B5EF4-FFF2-40B4-BE49-F238E27FC236}">
                    <a16:creationId xmlns:a16="http://schemas.microsoft.com/office/drawing/2014/main" id="{E369B4A5-1304-8802-5633-A88E95AF17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2424" y="21536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EC393275-303B-066A-A572-83FCDA4CDF2B}"/>
                  </a:ext>
                </a:extLst>
              </p14:cNvPr>
              <p14:cNvContentPartPr/>
              <p14:nvPr/>
            </p14:nvContentPartPr>
            <p14:xfrm>
              <a:off x="8570904" y="1182360"/>
              <a:ext cx="490680" cy="19080"/>
            </p14:xfrm>
          </p:contentPart>
        </mc:Choice>
        <mc:Fallback xmlns=""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EC393275-303B-066A-A572-83FCDA4CDF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16904" y="1074360"/>
                <a:ext cx="5983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B3E51BBD-76AE-DA9B-2B98-72B01B7E46DC}"/>
                  </a:ext>
                </a:extLst>
              </p14:cNvPr>
              <p14:cNvContentPartPr/>
              <p14:nvPr/>
            </p14:nvContentPartPr>
            <p14:xfrm>
              <a:off x="8582784" y="2066520"/>
              <a:ext cx="524160" cy="18720"/>
            </p14:xfrm>
          </p:contentPart>
        </mc:Choice>
        <mc:Fallback xmlns=""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B3E51BBD-76AE-DA9B-2B98-72B01B7E46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29144" y="1958520"/>
                <a:ext cx="631800" cy="2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6877628"/>
      </p:ext>
    </p:extLst>
  </p:cSld>
  <p:clrMapOvr>
    <a:masterClrMapping/>
  </p:clrMapOvr>
</p:sld>
</file>

<file path=ppt/theme/theme1.xml><?xml version="1.0" encoding="utf-8"?>
<a:theme xmlns:a="http://schemas.openxmlformats.org/drawingml/2006/main" name="Brugerdefineret design">
  <a:themeElements>
    <a:clrScheme name="KU 2022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DA3A09"/>
      </a:accent2>
      <a:accent3>
        <a:srgbClr val="415470"/>
      </a:accent3>
      <a:accent4>
        <a:srgbClr val="197F8E"/>
      </a:accent4>
      <a:accent5>
        <a:srgbClr val="FFBD37"/>
      </a:accent5>
      <a:accent6>
        <a:srgbClr val="4B8324"/>
      </a:accent6>
      <a:hlink>
        <a:srgbClr val="2C6693"/>
      </a:hlink>
      <a:folHlink>
        <a:srgbClr val="000000"/>
      </a:folHlink>
    </a:clrScheme>
    <a:fontScheme name="Københavns Universitet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>
          <a:solidFill>
            <a:schemeClr val="accent1"/>
          </a:solidFill>
        </a:ln>
      </a:spPr>
      <a:bodyPr wrap="square" rtlCol="0" anchor="ctr">
        <a:noAutofit/>
      </a:bodyPr>
      <a:lstStyle>
        <a:defPPr algn="l">
          <a:defRPr sz="2400" dirty="0" err="1" smtClean="0">
            <a:solidFill>
              <a:schemeClr val="bg1"/>
            </a:solidFill>
          </a:defRPr>
        </a:defPPr>
      </a:lstStyle>
    </a:spDef>
    <a:txDef>
      <a:spPr/>
      <a:bodyPr vert="horz" wrap="square" lIns="0" tIns="0" rIns="0" bIns="0" rtlCol="0" anchor="t" anchorCtr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sz="2400" b="0" dirty="0" smtClean="0">
            <a:solidFill>
              <a:schemeClr val="tx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x9_DK_fuld.potx" id="{F7D0A6A1-65A5-41FF-83C2-1EDA6C5E56FA}" vid="{DC7583A5-1B32-4FD4-B3E4-E5EC67456D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16x9_DK_fuld</Template>
  <TotalTime>757</TotalTime>
  <Words>8757</Words>
  <Application>Microsoft Office PowerPoint</Application>
  <PresentationFormat>Widescreen</PresentationFormat>
  <Paragraphs>3073</Paragraphs>
  <Slides>163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163</vt:i4>
      </vt:variant>
    </vt:vector>
  </HeadingPairs>
  <TitlesOfParts>
    <vt:vector size="167" baseType="lpstr">
      <vt:lpstr>Arial</vt:lpstr>
      <vt:lpstr>Calibri</vt:lpstr>
      <vt:lpstr>Microsoft New Tai Lue</vt:lpstr>
      <vt:lpstr>Brugerdefineret design</vt:lpstr>
      <vt:lpstr>PowerPoint-præsentation</vt:lpstr>
      <vt:lpstr>PowerPoint-præsentation</vt:lpstr>
      <vt:lpstr>Plan for de næste 45 minutter</vt:lpstr>
      <vt:lpstr>Mål for i dag</vt:lpstr>
      <vt:lpstr>Godt at vide inden vi går i gang</vt:lpstr>
      <vt:lpstr>Godt at vide inden vi går i gang</vt:lpstr>
      <vt:lpstr>Godt at vide inden vi går i gang</vt:lpstr>
      <vt:lpstr>Godt at vide inden vi går i gang</vt:lpstr>
      <vt:lpstr>Godt at vide inden vi går i gang</vt:lpstr>
      <vt:lpstr>Godt at vide inden vi går i gang</vt:lpstr>
      <vt:lpstr>Godt at vide inden vi går i gang</vt:lpstr>
      <vt:lpstr>Godt at vide inden vi går i gang</vt:lpstr>
      <vt:lpstr>Godt at vide inden vi går i gang</vt:lpstr>
      <vt:lpstr>Godt at vide inden vi går i gang</vt:lpstr>
      <vt:lpstr>Godt at vide inden vi går i gang</vt:lpstr>
      <vt:lpstr>Godt at vide inden vi går i gang</vt:lpstr>
      <vt:lpstr>Godt at vide inden vi går i gang</vt:lpstr>
      <vt:lpstr>Godt at vide inden vi går i gang</vt:lpstr>
      <vt:lpstr>Godt at vide inden vi går i gang</vt:lpstr>
      <vt:lpstr>Godt at vide inden vi går i gang</vt:lpstr>
      <vt:lpstr>Godt at vide inden vi går i gang</vt:lpstr>
      <vt:lpstr>Godt at vide inden vi går i gang</vt:lpstr>
      <vt:lpstr>Godt at vide inden vi går i gang</vt:lpstr>
      <vt:lpstr>Spørgsmål &amp;  kommentarer?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Ordinær eksamen 2021-2022  </vt:lpstr>
      <vt:lpstr>Spørgsmål?</vt:lpstr>
      <vt:lpstr>Reexam 2021-2022</vt:lpstr>
      <vt:lpstr>Reexam 2021-2022</vt:lpstr>
      <vt:lpstr>Reexam 2021-2022</vt:lpstr>
      <vt:lpstr>Fejl i opgaven til reeksamen 2021-2022   - Vi løser den 2 gange. Ændringer er markeret med rødt    </vt:lpstr>
      <vt:lpstr>Løsning 1</vt:lpstr>
      <vt:lpstr>Reexam 2021-2022 (løsning 1)</vt:lpstr>
      <vt:lpstr>Reexam 2021-2022 (løsning 2)</vt:lpstr>
      <vt:lpstr>Reexam 2021-2022 (løsning 1)</vt:lpstr>
      <vt:lpstr>Reexam 2021-2022 (løsning 1)</vt:lpstr>
      <vt:lpstr>Reexam 2021-2022 (løsning 1)</vt:lpstr>
      <vt:lpstr>Reexam 2021-2022 (løsning 1)</vt:lpstr>
      <vt:lpstr>Reexam 2021-2022 (løsning 1)</vt:lpstr>
      <vt:lpstr>Reexam 2021-2022 (løsning 1)</vt:lpstr>
      <vt:lpstr>Reexam 2021-2022 (løsning 1)</vt:lpstr>
      <vt:lpstr>Reexam 2021-2022 (løsning 1)</vt:lpstr>
      <vt:lpstr>Reexam 2021-2022 (løsning 1)</vt:lpstr>
      <vt:lpstr>Reexam 2021-2022 (løsning 1)</vt:lpstr>
      <vt:lpstr>Reexam 2021-2022 (løsning 1)</vt:lpstr>
      <vt:lpstr>Reexam 2021-2022 (løsning 1)</vt:lpstr>
      <vt:lpstr>Reexam 2021-2022 (løsning 1)</vt:lpstr>
      <vt:lpstr>Reexam 2021-2022 (løsning 1)</vt:lpstr>
      <vt:lpstr>Reexam 2021-2022 (løsning 1)</vt:lpstr>
      <vt:lpstr>Reexam 2021-2022 (løsning 1)</vt:lpstr>
      <vt:lpstr>Reexam 2021-2022 (løsning 1)</vt:lpstr>
      <vt:lpstr>Reexam 2021-2022 (løsning 1)</vt:lpstr>
      <vt:lpstr>Løsning 2</vt:lpstr>
      <vt:lpstr>Reexam 2021-2022 (løsning 2)</vt:lpstr>
      <vt:lpstr>Reexam 2021-2022 (løsning 2)</vt:lpstr>
      <vt:lpstr>Reexam 2021-2022 (løsning 2)</vt:lpstr>
      <vt:lpstr>Reexam 2021-2022 (løsning 2)</vt:lpstr>
      <vt:lpstr>Reexam 2021-2022 (løsning 2)</vt:lpstr>
      <vt:lpstr>Reexam 2021-2022 (løsning 2)</vt:lpstr>
      <vt:lpstr>Reexam 2021-2022 (løsning 2)</vt:lpstr>
      <vt:lpstr>Reexam 2021-2022 (løsning 2)</vt:lpstr>
      <vt:lpstr>Reexam 2021-2022 (løsning 2)</vt:lpstr>
      <vt:lpstr>Reexam 2021-2022 (løsning 2)</vt:lpstr>
      <vt:lpstr>Reexam 2021-2022 (løsning 2)</vt:lpstr>
      <vt:lpstr>Reexam 2021-2022 (løsning 2)</vt:lpstr>
      <vt:lpstr>Reexam 2021-2022 (løsning 2)</vt:lpstr>
      <vt:lpstr>Reexam 2021-2022 (løsning 2)</vt:lpstr>
      <vt:lpstr>Reexam 2021-2022 (løsning 2)</vt:lpstr>
      <vt:lpstr>Reexam 2021-2022 (løsning 2)</vt:lpstr>
      <vt:lpstr>Reexam 2021-2022 (løsning 2)</vt:lpstr>
      <vt:lpstr>Reexam 2021-2022 (løsning 2)</vt:lpstr>
      <vt:lpstr>Reexam 2021-2022 (løsning 2)</vt:lpstr>
      <vt:lpstr>Reexam 2021-2022 (løsning 2)</vt:lpstr>
      <vt:lpstr>Reexam 2021-2022 (løsning 2)</vt:lpstr>
      <vt:lpstr>Reexam 2021-2022 (løsning 2)</vt:lpstr>
      <vt:lpstr>Reexam 2021-2022 (løsning 2)</vt:lpstr>
      <vt:lpstr>Reexam 2021-2022 (løsning 2)</vt:lpstr>
      <vt:lpstr>Reexam 2021-2022 (løsning 2)</vt:lpstr>
      <vt:lpstr>Reexam 2021-2022 (løsning 2)</vt:lpstr>
      <vt:lpstr>Reexam 2021-2022 (løsning 2)</vt:lpstr>
      <vt:lpstr>Reexam 2021-2022 (løsning 2)</vt:lpstr>
      <vt:lpstr>Reexam 2021-2022 (løsning 2)</vt:lpstr>
      <vt:lpstr>Spørgsmål?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Eksamen 2020-21</vt:lpstr>
      <vt:lpstr>Spørgsmål &amp;  kommentarer?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iben lilholm</dc:creator>
  <cp:lastModifiedBy>iben lilholm</cp:lastModifiedBy>
  <cp:revision>12</cp:revision>
  <dcterms:created xsi:type="dcterms:W3CDTF">2023-01-10T10:05:59Z</dcterms:created>
  <dcterms:modified xsi:type="dcterms:W3CDTF">2023-01-11T11:23:19Z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:">
    <vt:lpwstr>www.omnidocs.com</vt:lpwstr>
  </property>
</Properties>
</file>