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4C1C6F-79A2-4770-AE95-23AE0C007E41}"/>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2B999B35-4677-48EE-A0A0-BE57876C37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8F9BE7B1-2FA4-4E71-9B5E-1E887B9042DE}"/>
              </a:ext>
            </a:extLst>
          </p:cNvPr>
          <p:cNvSpPr>
            <a:spLocks noGrp="1"/>
          </p:cNvSpPr>
          <p:nvPr>
            <p:ph type="dt" sz="half" idx="10"/>
          </p:nvPr>
        </p:nvSpPr>
        <p:spPr/>
        <p:txBody>
          <a:bodyPr/>
          <a:lstStyle/>
          <a:p>
            <a:fld id="{9D1D24F8-8724-491A-B72B-0874D8B078FA}" type="datetimeFigureOut">
              <a:rPr lang="da-DK" smtClean="0"/>
              <a:t>23-02-2022</a:t>
            </a:fld>
            <a:endParaRPr lang="da-DK"/>
          </a:p>
        </p:txBody>
      </p:sp>
      <p:sp>
        <p:nvSpPr>
          <p:cNvPr id="5" name="Pladsholder til sidefod 4">
            <a:extLst>
              <a:ext uri="{FF2B5EF4-FFF2-40B4-BE49-F238E27FC236}">
                <a16:creationId xmlns:a16="http://schemas.microsoft.com/office/drawing/2014/main" id="{7AD85F27-698B-4E7E-8038-0815D8787E5F}"/>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ECE13ACD-8019-4780-ADB2-0C2572EC92BF}"/>
              </a:ext>
            </a:extLst>
          </p:cNvPr>
          <p:cNvSpPr>
            <a:spLocks noGrp="1"/>
          </p:cNvSpPr>
          <p:nvPr>
            <p:ph type="sldNum" sz="quarter" idx="12"/>
          </p:nvPr>
        </p:nvSpPr>
        <p:spPr/>
        <p:txBody>
          <a:bodyPr/>
          <a:lstStyle/>
          <a:p>
            <a:fld id="{15C80A2A-8B52-442C-B8BE-203FEFE46A1D}" type="slidenum">
              <a:rPr lang="da-DK" smtClean="0"/>
              <a:t>‹nr.›</a:t>
            </a:fld>
            <a:endParaRPr lang="da-DK"/>
          </a:p>
        </p:txBody>
      </p:sp>
    </p:spTree>
    <p:extLst>
      <p:ext uri="{BB962C8B-B14F-4D97-AF65-F5344CB8AC3E}">
        <p14:creationId xmlns:p14="http://schemas.microsoft.com/office/powerpoint/2010/main" val="2286919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EF285D-FA6D-4B66-AD36-DC8725C7000F}"/>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9A67F70A-0E55-405E-A410-F49E169766BF}"/>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9652C566-2690-45CB-BB6E-F354821962C0}"/>
              </a:ext>
            </a:extLst>
          </p:cNvPr>
          <p:cNvSpPr>
            <a:spLocks noGrp="1"/>
          </p:cNvSpPr>
          <p:nvPr>
            <p:ph type="dt" sz="half" idx="10"/>
          </p:nvPr>
        </p:nvSpPr>
        <p:spPr/>
        <p:txBody>
          <a:bodyPr/>
          <a:lstStyle/>
          <a:p>
            <a:fld id="{9D1D24F8-8724-491A-B72B-0874D8B078FA}" type="datetimeFigureOut">
              <a:rPr lang="da-DK" smtClean="0"/>
              <a:t>23-02-2022</a:t>
            </a:fld>
            <a:endParaRPr lang="da-DK"/>
          </a:p>
        </p:txBody>
      </p:sp>
      <p:sp>
        <p:nvSpPr>
          <p:cNvPr id="5" name="Pladsholder til sidefod 4">
            <a:extLst>
              <a:ext uri="{FF2B5EF4-FFF2-40B4-BE49-F238E27FC236}">
                <a16:creationId xmlns:a16="http://schemas.microsoft.com/office/drawing/2014/main" id="{8CE11612-5344-4B46-A350-7A13139854E4}"/>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64D9117F-57EE-47E5-AAB1-A012A63FEAA2}"/>
              </a:ext>
            </a:extLst>
          </p:cNvPr>
          <p:cNvSpPr>
            <a:spLocks noGrp="1"/>
          </p:cNvSpPr>
          <p:nvPr>
            <p:ph type="sldNum" sz="quarter" idx="12"/>
          </p:nvPr>
        </p:nvSpPr>
        <p:spPr/>
        <p:txBody>
          <a:bodyPr/>
          <a:lstStyle/>
          <a:p>
            <a:fld id="{15C80A2A-8B52-442C-B8BE-203FEFE46A1D}" type="slidenum">
              <a:rPr lang="da-DK" smtClean="0"/>
              <a:t>‹nr.›</a:t>
            </a:fld>
            <a:endParaRPr lang="da-DK"/>
          </a:p>
        </p:txBody>
      </p:sp>
    </p:spTree>
    <p:extLst>
      <p:ext uri="{BB962C8B-B14F-4D97-AF65-F5344CB8AC3E}">
        <p14:creationId xmlns:p14="http://schemas.microsoft.com/office/powerpoint/2010/main" val="471234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8E2E110F-6441-40D4-8C13-3384D7970659}"/>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59D5478D-9683-4EB8-A15E-0D9C6EEAFD51}"/>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BE8D1CB0-AB8A-45AF-850A-C0EE32674EA1}"/>
              </a:ext>
            </a:extLst>
          </p:cNvPr>
          <p:cNvSpPr>
            <a:spLocks noGrp="1"/>
          </p:cNvSpPr>
          <p:nvPr>
            <p:ph type="dt" sz="half" idx="10"/>
          </p:nvPr>
        </p:nvSpPr>
        <p:spPr/>
        <p:txBody>
          <a:bodyPr/>
          <a:lstStyle/>
          <a:p>
            <a:fld id="{9D1D24F8-8724-491A-B72B-0874D8B078FA}" type="datetimeFigureOut">
              <a:rPr lang="da-DK" smtClean="0"/>
              <a:t>23-02-2022</a:t>
            </a:fld>
            <a:endParaRPr lang="da-DK"/>
          </a:p>
        </p:txBody>
      </p:sp>
      <p:sp>
        <p:nvSpPr>
          <p:cNvPr id="5" name="Pladsholder til sidefod 4">
            <a:extLst>
              <a:ext uri="{FF2B5EF4-FFF2-40B4-BE49-F238E27FC236}">
                <a16:creationId xmlns:a16="http://schemas.microsoft.com/office/drawing/2014/main" id="{6EBAC632-453E-4746-A3AB-EF25C006DC8B}"/>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3F81EEEA-4F7F-4153-8FED-B666891C2C57}"/>
              </a:ext>
            </a:extLst>
          </p:cNvPr>
          <p:cNvSpPr>
            <a:spLocks noGrp="1"/>
          </p:cNvSpPr>
          <p:nvPr>
            <p:ph type="sldNum" sz="quarter" idx="12"/>
          </p:nvPr>
        </p:nvSpPr>
        <p:spPr/>
        <p:txBody>
          <a:bodyPr/>
          <a:lstStyle/>
          <a:p>
            <a:fld id="{15C80A2A-8B52-442C-B8BE-203FEFE46A1D}" type="slidenum">
              <a:rPr lang="da-DK" smtClean="0"/>
              <a:t>‹nr.›</a:t>
            </a:fld>
            <a:endParaRPr lang="da-DK"/>
          </a:p>
        </p:txBody>
      </p:sp>
    </p:spTree>
    <p:extLst>
      <p:ext uri="{BB962C8B-B14F-4D97-AF65-F5344CB8AC3E}">
        <p14:creationId xmlns:p14="http://schemas.microsoft.com/office/powerpoint/2010/main" val="1699139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910F2B-8A29-4471-B004-F6E6E6407938}"/>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6A9BD051-7465-4505-9379-AFE4186389C9}"/>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4A1FB41E-B7BB-4B33-AB62-EE1D2484546B}"/>
              </a:ext>
            </a:extLst>
          </p:cNvPr>
          <p:cNvSpPr>
            <a:spLocks noGrp="1"/>
          </p:cNvSpPr>
          <p:nvPr>
            <p:ph type="dt" sz="half" idx="10"/>
          </p:nvPr>
        </p:nvSpPr>
        <p:spPr/>
        <p:txBody>
          <a:bodyPr/>
          <a:lstStyle/>
          <a:p>
            <a:fld id="{9D1D24F8-8724-491A-B72B-0874D8B078FA}" type="datetimeFigureOut">
              <a:rPr lang="da-DK" smtClean="0"/>
              <a:t>23-02-2022</a:t>
            </a:fld>
            <a:endParaRPr lang="da-DK"/>
          </a:p>
        </p:txBody>
      </p:sp>
      <p:sp>
        <p:nvSpPr>
          <p:cNvPr id="5" name="Pladsholder til sidefod 4">
            <a:extLst>
              <a:ext uri="{FF2B5EF4-FFF2-40B4-BE49-F238E27FC236}">
                <a16:creationId xmlns:a16="http://schemas.microsoft.com/office/drawing/2014/main" id="{7D633AA1-1035-41F4-9C4D-5263499C288F}"/>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0847AE8F-81A9-4069-9DB8-833CE3237979}"/>
              </a:ext>
            </a:extLst>
          </p:cNvPr>
          <p:cNvSpPr>
            <a:spLocks noGrp="1"/>
          </p:cNvSpPr>
          <p:nvPr>
            <p:ph type="sldNum" sz="quarter" idx="12"/>
          </p:nvPr>
        </p:nvSpPr>
        <p:spPr/>
        <p:txBody>
          <a:bodyPr/>
          <a:lstStyle/>
          <a:p>
            <a:fld id="{15C80A2A-8B52-442C-B8BE-203FEFE46A1D}" type="slidenum">
              <a:rPr lang="da-DK" smtClean="0"/>
              <a:t>‹nr.›</a:t>
            </a:fld>
            <a:endParaRPr lang="da-DK"/>
          </a:p>
        </p:txBody>
      </p:sp>
    </p:spTree>
    <p:extLst>
      <p:ext uri="{BB962C8B-B14F-4D97-AF65-F5344CB8AC3E}">
        <p14:creationId xmlns:p14="http://schemas.microsoft.com/office/powerpoint/2010/main" val="1390767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A3E946-5226-4E2E-B65A-2885D32A188C}"/>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F62A985D-BB79-4D3F-8026-D60372CB0B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C90FD260-BC46-4D32-9CAA-46809E2D43EF}"/>
              </a:ext>
            </a:extLst>
          </p:cNvPr>
          <p:cNvSpPr>
            <a:spLocks noGrp="1"/>
          </p:cNvSpPr>
          <p:nvPr>
            <p:ph type="dt" sz="half" idx="10"/>
          </p:nvPr>
        </p:nvSpPr>
        <p:spPr/>
        <p:txBody>
          <a:bodyPr/>
          <a:lstStyle/>
          <a:p>
            <a:fld id="{9D1D24F8-8724-491A-B72B-0874D8B078FA}" type="datetimeFigureOut">
              <a:rPr lang="da-DK" smtClean="0"/>
              <a:t>23-02-2022</a:t>
            </a:fld>
            <a:endParaRPr lang="da-DK"/>
          </a:p>
        </p:txBody>
      </p:sp>
      <p:sp>
        <p:nvSpPr>
          <p:cNvPr id="5" name="Pladsholder til sidefod 4">
            <a:extLst>
              <a:ext uri="{FF2B5EF4-FFF2-40B4-BE49-F238E27FC236}">
                <a16:creationId xmlns:a16="http://schemas.microsoft.com/office/drawing/2014/main" id="{52E663D4-6352-4472-9C99-E7B895E92EED}"/>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2C099B3A-D940-49B1-BCD7-7037082C048D}"/>
              </a:ext>
            </a:extLst>
          </p:cNvPr>
          <p:cNvSpPr>
            <a:spLocks noGrp="1"/>
          </p:cNvSpPr>
          <p:nvPr>
            <p:ph type="sldNum" sz="quarter" idx="12"/>
          </p:nvPr>
        </p:nvSpPr>
        <p:spPr/>
        <p:txBody>
          <a:bodyPr/>
          <a:lstStyle/>
          <a:p>
            <a:fld id="{15C80A2A-8B52-442C-B8BE-203FEFE46A1D}" type="slidenum">
              <a:rPr lang="da-DK" smtClean="0"/>
              <a:t>‹nr.›</a:t>
            </a:fld>
            <a:endParaRPr lang="da-DK"/>
          </a:p>
        </p:txBody>
      </p:sp>
    </p:spTree>
    <p:extLst>
      <p:ext uri="{BB962C8B-B14F-4D97-AF65-F5344CB8AC3E}">
        <p14:creationId xmlns:p14="http://schemas.microsoft.com/office/powerpoint/2010/main" val="358683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03EEB0-8424-4808-BE6F-1F9B8AAD732B}"/>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0F953B2E-1B94-41EC-9F9E-78E80002CC62}"/>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F5C4341C-BD54-41CA-AE27-D875D58EC2FB}"/>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98F192C5-7A11-45B4-B441-6739366840F8}"/>
              </a:ext>
            </a:extLst>
          </p:cNvPr>
          <p:cNvSpPr>
            <a:spLocks noGrp="1"/>
          </p:cNvSpPr>
          <p:nvPr>
            <p:ph type="dt" sz="half" idx="10"/>
          </p:nvPr>
        </p:nvSpPr>
        <p:spPr/>
        <p:txBody>
          <a:bodyPr/>
          <a:lstStyle/>
          <a:p>
            <a:fld id="{9D1D24F8-8724-491A-B72B-0874D8B078FA}" type="datetimeFigureOut">
              <a:rPr lang="da-DK" smtClean="0"/>
              <a:t>23-02-2022</a:t>
            </a:fld>
            <a:endParaRPr lang="da-DK"/>
          </a:p>
        </p:txBody>
      </p:sp>
      <p:sp>
        <p:nvSpPr>
          <p:cNvPr id="6" name="Pladsholder til sidefod 5">
            <a:extLst>
              <a:ext uri="{FF2B5EF4-FFF2-40B4-BE49-F238E27FC236}">
                <a16:creationId xmlns:a16="http://schemas.microsoft.com/office/drawing/2014/main" id="{D80CB4D3-939A-4094-8C11-114A4DE19B57}"/>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82E5ECBC-24C8-4612-B735-9F76250CE8BC}"/>
              </a:ext>
            </a:extLst>
          </p:cNvPr>
          <p:cNvSpPr>
            <a:spLocks noGrp="1"/>
          </p:cNvSpPr>
          <p:nvPr>
            <p:ph type="sldNum" sz="quarter" idx="12"/>
          </p:nvPr>
        </p:nvSpPr>
        <p:spPr/>
        <p:txBody>
          <a:bodyPr/>
          <a:lstStyle/>
          <a:p>
            <a:fld id="{15C80A2A-8B52-442C-B8BE-203FEFE46A1D}" type="slidenum">
              <a:rPr lang="da-DK" smtClean="0"/>
              <a:t>‹nr.›</a:t>
            </a:fld>
            <a:endParaRPr lang="da-DK"/>
          </a:p>
        </p:txBody>
      </p:sp>
    </p:spTree>
    <p:extLst>
      <p:ext uri="{BB962C8B-B14F-4D97-AF65-F5344CB8AC3E}">
        <p14:creationId xmlns:p14="http://schemas.microsoft.com/office/powerpoint/2010/main" val="34465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63EC7A-A2B5-4118-81D5-64502986F105}"/>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A8D308D8-2A7E-4D9F-ADBB-B53A559531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F18FF5F8-0139-48C2-8D11-BE0DCE08146F}"/>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AED9FB3E-D5E9-4853-9864-8A3C513192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F3A81A8A-FC1F-4662-A020-09BF25578601}"/>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CD47CFBD-E3F3-442A-B7E5-7A167062DC81}"/>
              </a:ext>
            </a:extLst>
          </p:cNvPr>
          <p:cNvSpPr>
            <a:spLocks noGrp="1"/>
          </p:cNvSpPr>
          <p:nvPr>
            <p:ph type="dt" sz="half" idx="10"/>
          </p:nvPr>
        </p:nvSpPr>
        <p:spPr/>
        <p:txBody>
          <a:bodyPr/>
          <a:lstStyle/>
          <a:p>
            <a:fld id="{9D1D24F8-8724-491A-B72B-0874D8B078FA}" type="datetimeFigureOut">
              <a:rPr lang="da-DK" smtClean="0"/>
              <a:t>23-02-2022</a:t>
            </a:fld>
            <a:endParaRPr lang="da-DK"/>
          </a:p>
        </p:txBody>
      </p:sp>
      <p:sp>
        <p:nvSpPr>
          <p:cNvPr id="8" name="Pladsholder til sidefod 7">
            <a:extLst>
              <a:ext uri="{FF2B5EF4-FFF2-40B4-BE49-F238E27FC236}">
                <a16:creationId xmlns:a16="http://schemas.microsoft.com/office/drawing/2014/main" id="{EE58BD50-A91E-437D-AF4D-9980ED0B63E1}"/>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52AEED3E-72D1-4993-954A-9F4F6B0AEBBB}"/>
              </a:ext>
            </a:extLst>
          </p:cNvPr>
          <p:cNvSpPr>
            <a:spLocks noGrp="1"/>
          </p:cNvSpPr>
          <p:nvPr>
            <p:ph type="sldNum" sz="quarter" idx="12"/>
          </p:nvPr>
        </p:nvSpPr>
        <p:spPr/>
        <p:txBody>
          <a:bodyPr/>
          <a:lstStyle/>
          <a:p>
            <a:fld id="{15C80A2A-8B52-442C-B8BE-203FEFE46A1D}" type="slidenum">
              <a:rPr lang="da-DK" smtClean="0"/>
              <a:t>‹nr.›</a:t>
            </a:fld>
            <a:endParaRPr lang="da-DK"/>
          </a:p>
        </p:txBody>
      </p:sp>
    </p:spTree>
    <p:extLst>
      <p:ext uri="{BB962C8B-B14F-4D97-AF65-F5344CB8AC3E}">
        <p14:creationId xmlns:p14="http://schemas.microsoft.com/office/powerpoint/2010/main" val="414951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C3476B-620C-46CB-AC4B-74C2F6AE8FF7}"/>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1C2FFE24-C793-4AF5-B359-576BC188C886}"/>
              </a:ext>
            </a:extLst>
          </p:cNvPr>
          <p:cNvSpPr>
            <a:spLocks noGrp="1"/>
          </p:cNvSpPr>
          <p:nvPr>
            <p:ph type="dt" sz="half" idx="10"/>
          </p:nvPr>
        </p:nvSpPr>
        <p:spPr/>
        <p:txBody>
          <a:bodyPr/>
          <a:lstStyle/>
          <a:p>
            <a:fld id="{9D1D24F8-8724-491A-B72B-0874D8B078FA}" type="datetimeFigureOut">
              <a:rPr lang="da-DK" smtClean="0"/>
              <a:t>23-02-2022</a:t>
            </a:fld>
            <a:endParaRPr lang="da-DK"/>
          </a:p>
        </p:txBody>
      </p:sp>
      <p:sp>
        <p:nvSpPr>
          <p:cNvPr id="4" name="Pladsholder til sidefod 3">
            <a:extLst>
              <a:ext uri="{FF2B5EF4-FFF2-40B4-BE49-F238E27FC236}">
                <a16:creationId xmlns:a16="http://schemas.microsoft.com/office/drawing/2014/main" id="{A5131127-AB62-4700-91DD-976B36876B91}"/>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4265F254-532A-4313-9AC2-8B1D3A49E5A7}"/>
              </a:ext>
            </a:extLst>
          </p:cNvPr>
          <p:cNvSpPr>
            <a:spLocks noGrp="1"/>
          </p:cNvSpPr>
          <p:nvPr>
            <p:ph type="sldNum" sz="quarter" idx="12"/>
          </p:nvPr>
        </p:nvSpPr>
        <p:spPr/>
        <p:txBody>
          <a:bodyPr/>
          <a:lstStyle/>
          <a:p>
            <a:fld id="{15C80A2A-8B52-442C-B8BE-203FEFE46A1D}" type="slidenum">
              <a:rPr lang="da-DK" smtClean="0"/>
              <a:t>‹nr.›</a:t>
            </a:fld>
            <a:endParaRPr lang="da-DK"/>
          </a:p>
        </p:txBody>
      </p:sp>
    </p:spTree>
    <p:extLst>
      <p:ext uri="{BB962C8B-B14F-4D97-AF65-F5344CB8AC3E}">
        <p14:creationId xmlns:p14="http://schemas.microsoft.com/office/powerpoint/2010/main" val="3249900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FFB20B1D-9061-4008-89F4-6EB5B76D462F}"/>
              </a:ext>
            </a:extLst>
          </p:cNvPr>
          <p:cNvSpPr>
            <a:spLocks noGrp="1"/>
          </p:cNvSpPr>
          <p:nvPr>
            <p:ph type="dt" sz="half" idx="10"/>
          </p:nvPr>
        </p:nvSpPr>
        <p:spPr/>
        <p:txBody>
          <a:bodyPr/>
          <a:lstStyle/>
          <a:p>
            <a:fld id="{9D1D24F8-8724-491A-B72B-0874D8B078FA}" type="datetimeFigureOut">
              <a:rPr lang="da-DK" smtClean="0"/>
              <a:t>23-02-2022</a:t>
            </a:fld>
            <a:endParaRPr lang="da-DK"/>
          </a:p>
        </p:txBody>
      </p:sp>
      <p:sp>
        <p:nvSpPr>
          <p:cNvPr id="3" name="Pladsholder til sidefod 2">
            <a:extLst>
              <a:ext uri="{FF2B5EF4-FFF2-40B4-BE49-F238E27FC236}">
                <a16:creationId xmlns:a16="http://schemas.microsoft.com/office/drawing/2014/main" id="{032ECE40-B775-44A8-BD75-C23C34966035}"/>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1BB3FE14-F2CA-49E6-A07F-7F634F39A4FC}"/>
              </a:ext>
            </a:extLst>
          </p:cNvPr>
          <p:cNvSpPr>
            <a:spLocks noGrp="1"/>
          </p:cNvSpPr>
          <p:nvPr>
            <p:ph type="sldNum" sz="quarter" idx="12"/>
          </p:nvPr>
        </p:nvSpPr>
        <p:spPr/>
        <p:txBody>
          <a:bodyPr/>
          <a:lstStyle/>
          <a:p>
            <a:fld id="{15C80A2A-8B52-442C-B8BE-203FEFE46A1D}" type="slidenum">
              <a:rPr lang="da-DK" smtClean="0"/>
              <a:t>‹nr.›</a:t>
            </a:fld>
            <a:endParaRPr lang="da-DK"/>
          </a:p>
        </p:txBody>
      </p:sp>
    </p:spTree>
    <p:extLst>
      <p:ext uri="{BB962C8B-B14F-4D97-AF65-F5344CB8AC3E}">
        <p14:creationId xmlns:p14="http://schemas.microsoft.com/office/powerpoint/2010/main" val="3984082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174503-3CAA-4F96-A8FC-F41E8CEBCEC8}"/>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F4BEEEB1-C9ED-4B9E-8B6D-87CD92F267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A4BC81D7-B9CC-46F4-8CBD-480C379E5B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98C45105-69F1-4BEB-8658-E85E24716AEE}"/>
              </a:ext>
            </a:extLst>
          </p:cNvPr>
          <p:cNvSpPr>
            <a:spLocks noGrp="1"/>
          </p:cNvSpPr>
          <p:nvPr>
            <p:ph type="dt" sz="half" idx="10"/>
          </p:nvPr>
        </p:nvSpPr>
        <p:spPr/>
        <p:txBody>
          <a:bodyPr/>
          <a:lstStyle/>
          <a:p>
            <a:fld id="{9D1D24F8-8724-491A-B72B-0874D8B078FA}" type="datetimeFigureOut">
              <a:rPr lang="da-DK" smtClean="0"/>
              <a:t>23-02-2022</a:t>
            </a:fld>
            <a:endParaRPr lang="da-DK"/>
          </a:p>
        </p:txBody>
      </p:sp>
      <p:sp>
        <p:nvSpPr>
          <p:cNvPr id="6" name="Pladsholder til sidefod 5">
            <a:extLst>
              <a:ext uri="{FF2B5EF4-FFF2-40B4-BE49-F238E27FC236}">
                <a16:creationId xmlns:a16="http://schemas.microsoft.com/office/drawing/2014/main" id="{95388891-90AF-4CEE-AE0F-A39D173E16AD}"/>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5DD33BA1-3664-423F-9134-93B2649F3632}"/>
              </a:ext>
            </a:extLst>
          </p:cNvPr>
          <p:cNvSpPr>
            <a:spLocks noGrp="1"/>
          </p:cNvSpPr>
          <p:nvPr>
            <p:ph type="sldNum" sz="quarter" idx="12"/>
          </p:nvPr>
        </p:nvSpPr>
        <p:spPr/>
        <p:txBody>
          <a:bodyPr/>
          <a:lstStyle/>
          <a:p>
            <a:fld id="{15C80A2A-8B52-442C-B8BE-203FEFE46A1D}" type="slidenum">
              <a:rPr lang="da-DK" smtClean="0"/>
              <a:t>‹nr.›</a:t>
            </a:fld>
            <a:endParaRPr lang="da-DK"/>
          </a:p>
        </p:txBody>
      </p:sp>
    </p:spTree>
    <p:extLst>
      <p:ext uri="{BB962C8B-B14F-4D97-AF65-F5344CB8AC3E}">
        <p14:creationId xmlns:p14="http://schemas.microsoft.com/office/powerpoint/2010/main" val="8035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5F3252-0357-45B3-9BEB-6FF61236EA6B}"/>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7D2C9D3E-E1F0-4FE7-B7FF-4278E9AF46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E056F2D8-3C1E-45DC-98DB-30F93B557D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A9A3D9B4-DBC1-46C6-AFAF-65B7B17840CA}"/>
              </a:ext>
            </a:extLst>
          </p:cNvPr>
          <p:cNvSpPr>
            <a:spLocks noGrp="1"/>
          </p:cNvSpPr>
          <p:nvPr>
            <p:ph type="dt" sz="half" idx="10"/>
          </p:nvPr>
        </p:nvSpPr>
        <p:spPr/>
        <p:txBody>
          <a:bodyPr/>
          <a:lstStyle/>
          <a:p>
            <a:fld id="{9D1D24F8-8724-491A-B72B-0874D8B078FA}" type="datetimeFigureOut">
              <a:rPr lang="da-DK" smtClean="0"/>
              <a:t>23-02-2022</a:t>
            </a:fld>
            <a:endParaRPr lang="da-DK"/>
          </a:p>
        </p:txBody>
      </p:sp>
      <p:sp>
        <p:nvSpPr>
          <p:cNvPr id="6" name="Pladsholder til sidefod 5">
            <a:extLst>
              <a:ext uri="{FF2B5EF4-FFF2-40B4-BE49-F238E27FC236}">
                <a16:creationId xmlns:a16="http://schemas.microsoft.com/office/drawing/2014/main" id="{565FD570-BDFE-447A-9C05-AD3E87303644}"/>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BFE8779F-EAB8-4563-9E01-3BA0D025ADF5}"/>
              </a:ext>
            </a:extLst>
          </p:cNvPr>
          <p:cNvSpPr>
            <a:spLocks noGrp="1"/>
          </p:cNvSpPr>
          <p:nvPr>
            <p:ph type="sldNum" sz="quarter" idx="12"/>
          </p:nvPr>
        </p:nvSpPr>
        <p:spPr/>
        <p:txBody>
          <a:bodyPr/>
          <a:lstStyle/>
          <a:p>
            <a:fld id="{15C80A2A-8B52-442C-B8BE-203FEFE46A1D}" type="slidenum">
              <a:rPr lang="da-DK" smtClean="0"/>
              <a:t>‹nr.›</a:t>
            </a:fld>
            <a:endParaRPr lang="da-DK"/>
          </a:p>
        </p:txBody>
      </p:sp>
    </p:spTree>
    <p:extLst>
      <p:ext uri="{BB962C8B-B14F-4D97-AF65-F5344CB8AC3E}">
        <p14:creationId xmlns:p14="http://schemas.microsoft.com/office/powerpoint/2010/main" val="923757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279A487E-D31E-4A08-875D-41CE11CE3E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AD9C8E10-BBFE-4916-A25E-D80231B913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232DFB04-5731-476F-BDB6-357041E4C2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D24F8-8724-491A-B72B-0874D8B078FA}" type="datetimeFigureOut">
              <a:rPr lang="da-DK" smtClean="0"/>
              <a:t>23-02-2022</a:t>
            </a:fld>
            <a:endParaRPr lang="da-DK"/>
          </a:p>
        </p:txBody>
      </p:sp>
      <p:sp>
        <p:nvSpPr>
          <p:cNvPr id="5" name="Pladsholder til sidefod 4">
            <a:extLst>
              <a:ext uri="{FF2B5EF4-FFF2-40B4-BE49-F238E27FC236}">
                <a16:creationId xmlns:a16="http://schemas.microsoft.com/office/drawing/2014/main" id="{E7686BF7-9854-4984-8574-98030D9A4F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8D046492-4880-4E1A-A572-B3692BC44A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80A2A-8B52-442C-B8BE-203FEFE46A1D}" type="slidenum">
              <a:rPr lang="da-DK" smtClean="0"/>
              <a:t>‹nr.›</a:t>
            </a:fld>
            <a:endParaRPr lang="da-DK"/>
          </a:p>
        </p:txBody>
      </p:sp>
    </p:spTree>
    <p:extLst>
      <p:ext uri="{BB962C8B-B14F-4D97-AF65-F5344CB8AC3E}">
        <p14:creationId xmlns:p14="http://schemas.microsoft.com/office/powerpoint/2010/main" val="387402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1BCE74-67B2-46FA-862C-9DA3E838C050}"/>
              </a:ext>
            </a:extLst>
          </p:cNvPr>
          <p:cNvSpPr>
            <a:spLocks noGrp="1"/>
          </p:cNvSpPr>
          <p:nvPr>
            <p:ph type="ctrTitle"/>
          </p:nvPr>
        </p:nvSpPr>
        <p:spPr/>
        <p:txBody>
          <a:bodyPr/>
          <a:lstStyle/>
          <a:p>
            <a:r>
              <a:rPr lang="da-DK" dirty="0"/>
              <a:t>Interaktionsdesign</a:t>
            </a:r>
            <a:br>
              <a:rPr lang="da-DK" dirty="0"/>
            </a:br>
            <a:r>
              <a:rPr lang="da-DK" dirty="0"/>
              <a:t>Uge 8 onsdag 23/02</a:t>
            </a:r>
          </a:p>
        </p:txBody>
      </p:sp>
      <p:sp>
        <p:nvSpPr>
          <p:cNvPr id="3" name="Undertitel 2">
            <a:extLst>
              <a:ext uri="{FF2B5EF4-FFF2-40B4-BE49-F238E27FC236}">
                <a16:creationId xmlns:a16="http://schemas.microsoft.com/office/drawing/2014/main" id="{F9EAF562-162B-4A37-B71C-1E0AC381E3E4}"/>
              </a:ext>
            </a:extLst>
          </p:cNvPr>
          <p:cNvSpPr>
            <a:spLocks noGrp="1"/>
          </p:cNvSpPr>
          <p:nvPr>
            <p:ph type="subTitle" idx="1"/>
          </p:nvPr>
        </p:nvSpPr>
        <p:spPr/>
        <p:txBody>
          <a:bodyPr/>
          <a:lstStyle/>
          <a:p>
            <a:endParaRPr lang="da-DK" dirty="0"/>
          </a:p>
        </p:txBody>
      </p:sp>
    </p:spTree>
    <p:extLst>
      <p:ext uri="{BB962C8B-B14F-4D97-AF65-F5344CB8AC3E}">
        <p14:creationId xmlns:p14="http://schemas.microsoft.com/office/powerpoint/2010/main" val="1391075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3E1B31-2F89-4BB7-AD62-58188EF7DF67}"/>
              </a:ext>
            </a:extLst>
          </p:cNvPr>
          <p:cNvSpPr>
            <a:spLocks noGrp="1"/>
          </p:cNvSpPr>
          <p:nvPr>
            <p:ph type="title"/>
          </p:nvPr>
        </p:nvSpPr>
        <p:spPr/>
        <p:txBody>
          <a:bodyPr/>
          <a:lstStyle/>
          <a:p>
            <a:r>
              <a:rPr lang="da-DK" dirty="0"/>
              <a:t>Oversigt over øvelsestimen</a:t>
            </a:r>
          </a:p>
        </p:txBody>
      </p:sp>
      <p:sp>
        <p:nvSpPr>
          <p:cNvPr id="3" name="Pladsholder til indhold 2">
            <a:extLst>
              <a:ext uri="{FF2B5EF4-FFF2-40B4-BE49-F238E27FC236}">
                <a16:creationId xmlns:a16="http://schemas.microsoft.com/office/drawing/2014/main" id="{DEC62B57-F820-4803-8DCA-3F5664D66CF8}"/>
              </a:ext>
            </a:extLst>
          </p:cNvPr>
          <p:cNvSpPr>
            <a:spLocks noGrp="1"/>
          </p:cNvSpPr>
          <p:nvPr>
            <p:ph idx="1"/>
          </p:nvPr>
        </p:nvSpPr>
        <p:spPr/>
        <p:txBody>
          <a:bodyPr/>
          <a:lstStyle/>
          <a:p>
            <a:r>
              <a:rPr lang="da-DK" dirty="0"/>
              <a:t>Generel feedback på aflevering 2</a:t>
            </a:r>
          </a:p>
          <a:p>
            <a:r>
              <a:rPr lang="da-DK" dirty="0"/>
              <a:t>Lav på aflevering 3 (få godkendt den aktivitet, I vil studere) eller øvelser</a:t>
            </a:r>
          </a:p>
        </p:txBody>
      </p:sp>
    </p:spTree>
    <p:extLst>
      <p:ext uri="{BB962C8B-B14F-4D97-AF65-F5344CB8AC3E}">
        <p14:creationId xmlns:p14="http://schemas.microsoft.com/office/powerpoint/2010/main" val="3542404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EA3EDE-44C7-4863-9A96-84525FAAD16E}"/>
              </a:ext>
            </a:extLst>
          </p:cNvPr>
          <p:cNvSpPr>
            <a:spLocks noGrp="1"/>
          </p:cNvSpPr>
          <p:nvPr>
            <p:ph type="title"/>
          </p:nvPr>
        </p:nvSpPr>
        <p:spPr/>
        <p:txBody>
          <a:bodyPr/>
          <a:lstStyle/>
          <a:p>
            <a:r>
              <a:rPr lang="da-DK" dirty="0"/>
              <a:t>Feedback på aflevering 2</a:t>
            </a:r>
          </a:p>
        </p:txBody>
      </p:sp>
      <p:sp>
        <p:nvSpPr>
          <p:cNvPr id="3" name="Pladsholder til indhold 2">
            <a:extLst>
              <a:ext uri="{FF2B5EF4-FFF2-40B4-BE49-F238E27FC236}">
                <a16:creationId xmlns:a16="http://schemas.microsoft.com/office/drawing/2014/main" id="{901348E1-8AA1-40A9-B1B1-555C4CC7EBFB}"/>
              </a:ext>
            </a:extLst>
          </p:cNvPr>
          <p:cNvSpPr>
            <a:spLocks noGrp="1"/>
          </p:cNvSpPr>
          <p:nvPr>
            <p:ph idx="1"/>
          </p:nvPr>
        </p:nvSpPr>
        <p:spPr/>
        <p:txBody>
          <a:bodyPr/>
          <a:lstStyle/>
          <a:p>
            <a:r>
              <a:rPr lang="da-DK" dirty="0"/>
              <a:t>Næsten alle bruger nu APA-formatet til litteraturhenvisninger og litteraturlisten</a:t>
            </a:r>
          </a:p>
          <a:p>
            <a:r>
              <a:rPr lang="da-DK" dirty="0"/>
              <a:t>NB: det er IKKE tilladt at bruge fodnoter som litteraturhenvisninger.</a:t>
            </a:r>
          </a:p>
          <a:p>
            <a:endParaRPr lang="da-DK" dirty="0"/>
          </a:p>
          <a:p>
            <a:r>
              <a:rPr lang="da-DK" dirty="0"/>
              <a:t>Figurer: Når I beskriver specifikke dele af systemet og understøtter dette med billeder, så </a:t>
            </a:r>
            <a:r>
              <a:rPr lang="da-DK" i="1" dirty="0"/>
              <a:t>referér til billederne </a:t>
            </a:r>
            <a:r>
              <a:rPr lang="da-DK" dirty="0"/>
              <a:t>(EKS ”(se fig. 1)”) og skriv </a:t>
            </a:r>
            <a:r>
              <a:rPr lang="da-DK" i="1" dirty="0"/>
              <a:t>hvor </a:t>
            </a:r>
            <a:r>
              <a:rPr lang="da-DK" dirty="0"/>
              <a:t>på billedet, de dele I snakker om, befinder sig.</a:t>
            </a:r>
          </a:p>
          <a:p>
            <a:r>
              <a:rPr lang="da-DK" dirty="0"/>
              <a:t>”</a:t>
            </a:r>
            <a:r>
              <a:rPr lang="da-DK" dirty="0" err="1"/>
              <a:t>Continuity</a:t>
            </a:r>
            <a:r>
              <a:rPr lang="da-DK" dirty="0"/>
              <a:t>/kontinuitet” er ikke det samme som ”</a:t>
            </a:r>
            <a:r>
              <a:rPr lang="da-DK" dirty="0" err="1"/>
              <a:t>consistency</a:t>
            </a:r>
            <a:r>
              <a:rPr lang="da-DK"/>
              <a:t>/konsistens”</a:t>
            </a:r>
            <a:endParaRPr lang="da-DK" dirty="0"/>
          </a:p>
        </p:txBody>
      </p:sp>
    </p:spTree>
    <p:extLst>
      <p:ext uri="{BB962C8B-B14F-4D97-AF65-F5344CB8AC3E}">
        <p14:creationId xmlns:p14="http://schemas.microsoft.com/office/powerpoint/2010/main" val="3035668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8607FB-E906-45F1-9F65-51ADBA3321B4}"/>
              </a:ext>
            </a:extLst>
          </p:cNvPr>
          <p:cNvSpPr>
            <a:spLocks noGrp="1"/>
          </p:cNvSpPr>
          <p:nvPr>
            <p:ph type="title"/>
          </p:nvPr>
        </p:nvSpPr>
        <p:spPr>
          <a:xfrm>
            <a:off x="774590" y="529962"/>
            <a:ext cx="10515600" cy="1924052"/>
          </a:xfrm>
        </p:spPr>
        <p:txBody>
          <a:bodyPr>
            <a:noAutofit/>
          </a:bodyPr>
          <a:lstStyle/>
          <a:p>
            <a:r>
              <a:rPr lang="da-DK" sz="3000" dirty="0" err="1"/>
              <a:t>Opg</a:t>
            </a:r>
            <a:r>
              <a:rPr lang="da-DK" sz="3000" dirty="0"/>
              <a:t> 2) Analysér systemet ud fra Johnson (2021). Beskriv de to dele af systemet som støtter Johnsons anbefalinger og de to som strider imod dem. (…) Diskutér også </a:t>
            </a:r>
            <a:r>
              <a:rPr lang="da-DK" sz="3000" b="1" i="1" dirty="0"/>
              <a:t>hvilke konsekvenser det har for slutbrugerne, at anbefalingerne ikke overholdes; referér til litteraturen om </a:t>
            </a:r>
            <a:r>
              <a:rPr lang="da-DK" sz="3000" b="1" i="1" dirty="0" err="1"/>
              <a:t>usability</a:t>
            </a:r>
            <a:r>
              <a:rPr lang="da-DK" sz="3000" b="1" i="1" dirty="0"/>
              <a:t> og user </a:t>
            </a:r>
            <a:r>
              <a:rPr lang="da-DK" sz="3000" b="1" i="1" dirty="0" err="1"/>
              <a:t>experience</a:t>
            </a:r>
            <a:r>
              <a:rPr lang="da-DK" sz="3000" b="1" i="1" dirty="0"/>
              <a:t> i denne diskussion</a:t>
            </a:r>
            <a:br>
              <a:rPr lang="da-DK" sz="2500" dirty="0"/>
            </a:br>
            <a:endParaRPr lang="da-DK" sz="2500" dirty="0"/>
          </a:p>
        </p:txBody>
      </p:sp>
      <p:sp>
        <p:nvSpPr>
          <p:cNvPr id="3" name="Pladsholder til indhold 2">
            <a:extLst>
              <a:ext uri="{FF2B5EF4-FFF2-40B4-BE49-F238E27FC236}">
                <a16:creationId xmlns:a16="http://schemas.microsoft.com/office/drawing/2014/main" id="{43787E6C-C7B9-482E-BFB3-8AB5A6718992}"/>
              </a:ext>
            </a:extLst>
          </p:cNvPr>
          <p:cNvSpPr>
            <a:spLocks noGrp="1"/>
          </p:cNvSpPr>
          <p:nvPr>
            <p:ph idx="1"/>
          </p:nvPr>
        </p:nvSpPr>
        <p:spPr>
          <a:xfrm>
            <a:off x="774590" y="2644610"/>
            <a:ext cx="10515600" cy="4351338"/>
          </a:xfrm>
        </p:spPr>
        <p:txBody>
          <a:bodyPr/>
          <a:lstStyle/>
          <a:p>
            <a:r>
              <a:rPr lang="da-DK" dirty="0"/>
              <a:t>Generelt i analyser:</a:t>
            </a:r>
          </a:p>
          <a:p>
            <a:pPr lvl="1"/>
            <a:r>
              <a:rPr lang="da-DK" dirty="0"/>
              <a:t>For hvert afsnit med en påstand/anvendt teori, så beskriv også effekten af påstanden/den anvendte teori. Ellers lister I bare en masse begreber op uden at skrive hvilken effekt det har for brugeren.</a:t>
            </a:r>
          </a:p>
          <a:p>
            <a:r>
              <a:rPr lang="da-DK" dirty="0"/>
              <a:t>I denne analyse er det også meningen at I ud fra jeres påstande om Johnsons principper så skal argumentere for, hvilke konsekvenser det har for systemets </a:t>
            </a:r>
            <a:r>
              <a:rPr lang="da-DK" dirty="0" err="1"/>
              <a:t>usability</a:t>
            </a:r>
            <a:r>
              <a:rPr lang="da-DK" dirty="0"/>
              <a:t>/UX. Dette er der mange der ikke gør</a:t>
            </a:r>
          </a:p>
          <a:p>
            <a:r>
              <a:rPr lang="da-DK" dirty="0"/>
              <a:t>Der er også nogle der </a:t>
            </a:r>
            <a:r>
              <a:rPr lang="da-DK"/>
              <a:t>skriver om</a:t>
            </a:r>
            <a:r>
              <a:rPr lang="da-DK" dirty="0"/>
              <a:t>, hvilke </a:t>
            </a:r>
            <a:r>
              <a:rPr lang="da-DK" dirty="0" err="1"/>
              <a:t>usability</a:t>
            </a:r>
            <a:r>
              <a:rPr lang="da-DK" dirty="0"/>
              <a:t>/UX-principper, der er overholdt, men det er ikke det, opgaven beder jer om at gøre.</a:t>
            </a:r>
          </a:p>
        </p:txBody>
      </p:sp>
    </p:spTree>
    <p:extLst>
      <p:ext uri="{BB962C8B-B14F-4D97-AF65-F5344CB8AC3E}">
        <p14:creationId xmlns:p14="http://schemas.microsoft.com/office/powerpoint/2010/main" val="69255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5C3D3A-CF1F-4908-BC02-EC1423CAFE83}"/>
              </a:ext>
            </a:extLst>
          </p:cNvPr>
          <p:cNvSpPr>
            <a:spLocks noGrp="1"/>
          </p:cNvSpPr>
          <p:nvPr>
            <p:ph type="title"/>
          </p:nvPr>
        </p:nvSpPr>
        <p:spPr>
          <a:xfrm>
            <a:off x="838200" y="-204394"/>
            <a:ext cx="10574572" cy="3275585"/>
          </a:xfrm>
        </p:spPr>
        <p:txBody>
          <a:bodyPr>
            <a:noAutofit/>
          </a:bodyPr>
          <a:lstStyle/>
          <a:p>
            <a:r>
              <a:rPr lang="da-DK" sz="3000" dirty="0"/>
              <a:t>3) Rapportér din KLM analyse. (…) </a:t>
            </a:r>
            <a:r>
              <a:rPr lang="da-DK" sz="3000" b="1" i="1" dirty="0"/>
              <a:t>Beskrive hvilke antagelser, I har gjort jer for at kunne lave modellen</a:t>
            </a:r>
            <a:r>
              <a:rPr lang="da-DK" sz="3000" dirty="0"/>
              <a:t>. Dokumenter jeres analyse og jeres forudsigelse af, hvor lang tid det tager en </a:t>
            </a:r>
            <a:r>
              <a:rPr lang="da-DK" sz="3000" b="1" i="1" dirty="0"/>
              <a:t>ekspert</a:t>
            </a:r>
            <a:r>
              <a:rPr lang="da-DK" sz="3000" dirty="0"/>
              <a:t> at lave opgaven. Ud fra KLM-analysen skal I foreslå en alternativ grænseflade, som formindsker den tid, som det tager at løse opgaven. </a:t>
            </a:r>
          </a:p>
        </p:txBody>
      </p:sp>
      <p:sp>
        <p:nvSpPr>
          <p:cNvPr id="3" name="Pladsholder til indhold 2">
            <a:extLst>
              <a:ext uri="{FF2B5EF4-FFF2-40B4-BE49-F238E27FC236}">
                <a16:creationId xmlns:a16="http://schemas.microsoft.com/office/drawing/2014/main" id="{BAADD67A-1509-485B-A524-B6CBF064E5CE}"/>
              </a:ext>
            </a:extLst>
          </p:cNvPr>
          <p:cNvSpPr>
            <a:spLocks noGrp="1"/>
          </p:cNvSpPr>
          <p:nvPr>
            <p:ph idx="1"/>
          </p:nvPr>
        </p:nvSpPr>
        <p:spPr>
          <a:xfrm>
            <a:off x="838200" y="2941982"/>
            <a:ext cx="10102132" cy="3592340"/>
          </a:xfrm>
        </p:spPr>
        <p:txBody>
          <a:bodyPr/>
          <a:lstStyle/>
          <a:p>
            <a:r>
              <a:rPr lang="da-DK" dirty="0"/>
              <a:t>Mange skriver ikke hvilke antagelser, I gør jer. Det er antagelser om</a:t>
            </a:r>
          </a:p>
          <a:p>
            <a:pPr lvl="1"/>
            <a:r>
              <a:rPr lang="da-DK" dirty="0"/>
              <a:t>Opgaven: hvor starter vi henne i systemets grænseflade?</a:t>
            </a:r>
          </a:p>
          <a:p>
            <a:pPr lvl="1"/>
            <a:r>
              <a:rPr lang="da-DK" dirty="0"/>
              <a:t>Hvem er brugeren? (KLM-analysen tager udgangspunkt i ekspertbrugeren, og det siger opgavebeskrivelsen også, at I skal gøre).</a:t>
            </a:r>
          </a:p>
        </p:txBody>
      </p:sp>
    </p:spTree>
    <p:extLst>
      <p:ext uri="{BB962C8B-B14F-4D97-AF65-F5344CB8AC3E}">
        <p14:creationId xmlns:p14="http://schemas.microsoft.com/office/powerpoint/2010/main" val="3982038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2EE202-C295-4D94-8B18-EA7402223513}"/>
              </a:ext>
            </a:extLst>
          </p:cNvPr>
          <p:cNvSpPr>
            <a:spLocks noGrp="1"/>
          </p:cNvSpPr>
          <p:nvPr>
            <p:ph type="title"/>
          </p:nvPr>
        </p:nvSpPr>
        <p:spPr/>
        <p:txBody>
          <a:bodyPr>
            <a:normAutofit fontScale="90000"/>
          </a:bodyPr>
          <a:lstStyle/>
          <a:p>
            <a:r>
              <a:rPr lang="da-DK" dirty="0"/>
              <a:t>EKS på en overskuelig KLM-analyse</a:t>
            </a:r>
            <a:br>
              <a:rPr lang="da-DK" dirty="0"/>
            </a:br>
            <a:r>
              <a:rPr lang="da-DK" dirty="0"/>
              <a:t>P-operatoren er blevet beregnet mere præcist via </a:t>
            </a:r>
            <a:r>
              <a:rPr lang="da-DK" dirty="0" err="1"/>
              <a:t>Fitts</a:t>
            </a:r>
            <a:r>
              <a:rPr lang="da-DK" dirty="0"/>
              <a:t> lov, men dette er ikke nødvendigt normalt</a:t>
            </a:r>
          </a:p>
        </p:txBody>
      </p:sp>
      <p:pic>
        <p:nvPicPr>
          <p:cNvPr id="5" name="Pladsholder til indhold 4">
            <a:extLst>
              <a:ext uri="{FF2B5EF4-FFF2-40B4-BE49-F238E27FC236}">
                <a16:creationId xmlns:a16="http://schemas.microsoft.com/office/drawing/2014/main" id="{ADC5E97C-34CE-4FE5-A680-8E21D4F0C3BA}"/>
              </a:ext>
            </a:extLst>
          </p:cNvPr>
          <p:cNvPicPr>
            <a:picLocks noGrp="1" noChangeAspect="1"/>
          </p:cNvPicPr>
          <p:nvPr>
            <p:ph idx="1"/>
          </p:nvPr>
        </p:nvPicPr>
        <p:blipFill>
          <a:blip r:embed="rId2"/>
          <a:stretch>
            <a:fillRect/>
          </a:stretch>
        </p:blipFill>
        <p:spPr>
          <a:xfrm>
            <a:off x="623639" y="2279969"/>
            <a:ext cx="5472361" cy="2591550"/>
          </a:xfrm>
        </p:spPr>
      </p:pic>
      <p:pic>
        <p:nvPicPr>
          <p:cNvPr id="7" name="Billede 6">
            <a:extLst>
              <a:ext uri="{FF2B5EF4-FFF2-40B4-BE49-F238E27FC236}">
                <a16:creationId xmlns:a16="http://schemas.microsoft.com/office/drawing/2014/main" id="{6CD48E06-85F5-4031-949C-163FA456D597}"/>
              </a:ext>
            </a:extLst>
          </p:cNvPr>
          <p:cNvPicPr>
            <a:picLocks noChangeAspect="1"/>
          </p:cNvPicPr>
          <p:nvPr/>
        </p:nvPicPr>
        <p:blipFill>
          <a:blip r:embed="rId3"/>
          <a:stretch>
            <a:fillRect/>
          </a:stretch>
        </p:blipFill>
        <p:spPr>
          <a:xfrm>
            <a:off x="6681787" y="2168209"/>
            <a:ext cx="5047293" cy="3358832"/>
          </a:xfrm>
          <a:prstGeom prst="rect">
            <a:avLst/>
          </a:prstGeom>
        </p:spPr>
      </p:pic>
    </p:spTree>
    <p:extLst>
      <p:ext uri="{BB962C8B-B14F-4D97-AF65-F5344CB8AC3E}">
        <p14:creationId xmlns:p14="http://schemas.microsoft.com/office/powerpoint/2010/main" val="2310522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8C1ACD-A609-4A2A-A04D-22242AC197D1}"/>
              </a:ext>
            </a:extLst>
          </p:cNvPr>
          <p:cNvSpPr>
            <a:spLocks noGrp="1"/>
          </p:cNvSpPr>
          <p:nvPr>
            <p:ph type="title"/>
          </p:nvPr>
        </p:nvSpPr>
        <p:spPr/>
        <p:txBody>
          <a:bodyPr/>
          <a:lstStyle/>
          <a:p>
            <a:r>
              <a:rPr lang="da-DK" dirty="0"/>
              <a:t>Lav på aflevering 3 eller øvelser</a:t>
            </a:r>
          </a:p>
        </p:txBody>
      </p:sp>
      <p:sp>
        <p:nvSpPr>
          <p:cNvPr id="3" name="Pladsholder til indhold 2">
            <a:extLst>
              <a:ext uri="{FF2B5EF4-FFF2-40B4-BE49-F238E27FC236}">
                <a16:creationId xmlns:a16="http://schemas.microsoft.com/office/drawing/2014/main" id="{151329FA-BC24-4591-9B22-04D66C9836C1}"/>
              </a:ext>
            </a:extLst>
          </p:cNvPr>
          <p:cNvSpPr>
            <a:spLocks noGrp="1"/>
          </p:cNvSpPr>
          <p:nvPr>
            <p:ph idx="1"/>
          </p:nvPr>
        </p:nvSpPr>
        <p:spPr/>
        <p:txBody>
          <a:bodyPr/>
          <a:lstStyle/>
          <a:p>
            <a:r>
              <a:rPr lang="da-DK" dirty="0"/>
              <a:t>Husk at få godkendt den aktivitet, I vil studere, af mig</a:t>
            </a:r>
          </a:p>
        </p:txBody>
      </p:sp>
    </p:spTree>
    <p:extLst>
      <p:ext uri="{BB962C8B-B14F-4D97-AF65-F5344CB8AC3E}">
        <p14:creationId xmlns:p14="http://schemas.microsoft.com/office/powerpoint/2010/main" val="664186596"/>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429</Words>
  <Application>Microsoft Office PowerPoint</Application>
  <PresentationFormat>Widescreen</PresentationFormat>
  <Paragraphs>22</Paragraphs>
  <Slides>7</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7</vt:i4>
      </vt:variant>
    </vt:vector>
  </HeadingPairs>
  <TitlesOfParts>
    <vt:vector size="11" baseType="lpstr">
      <vt:lpstr>Arial</vt:lpstr>
      <vt:lpstr>Calibri</vt:lpstr>
      <vt:lpstr>Calibri Light</vt:lpstr>
      <vt:lpstr>Office-tema</vt:lpstr>
      <vt:lpstr>Interaktionsdesign Uge 8 onsdag 23/02</vt:lpstr>
      <vt:lpstr>Oversigt over øvelsestimen</vt:lpstr>
      <vt:lpstr>Feedback på aflevering 2</vt:lpstr>
      <vt:lpstr>Opg 2) Analysér systemet ud fra Johnson (2021). Beskriv de to dele af systemet som støtter Johnsons anbefalinger og de to som strider imod dem. (…) Diskutér også hvilke konsekvenser det har for slutbrugerne, at anbefalingerne ikke overholdes; referér til litteraturen om usability og user experience i denne diskussion </vt:lpstr>
      <vt:lpstr>3) Rapportér din KLM analyse. (…) Beskrive hvilke antagelser, I har gjort jer for at kunne lave modellen. Dokumenter jeres analyse og jeres forudsigelse af, hvor lang tid det tager en ekspert at lave opgaven. Ud fra KLM-analysen skal I foreslå en alternativ grænseflade, som formindsker den tid, som det tager at løse opgaven. </vt:lpstr>
      <vt:lpstr>EKS på en overskuelig KLM-analyse P-operatoren er blevet beregnet mere præcist via Fitts lov, men dette er ikke nødvendigt normalt</vt:lpstr>
      <vt:lpstr>Lav på aflevering 3 eller øvelser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Interaktionsdesign Uge 8 onsdag 23/02</dc:title>
  <dc:creator>Annika Segal</dc:creator>
  <cp:lastModifiedBy>Annika Segal</cp:lastModifiedBy>
  <cp:revision>10</cp:revision>
  <dcterms:created xsi:type="dcterms:W3CDTF">2022-02-21T00:10:50Z</dcterms:created>
  <dcterms:modified xsi:type="dcterms:W3CDTF">2022-02-23T18:23:42Z</dcterms:modified>
</cp:coreProperties>
</file>