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s-I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4E00B5-1246-4DE3-AA6D-9C798930A47F}" type="datetimeFigureOut">
              <a:rPr lang="is-IS" smtClean="0"/>
              <a:pPr/>
              <a:t>9.4.2013</a:t>
            </a:fld>
            <a:endParaRPr lang="is-I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s-I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455336-36EE-4A86-BA2C-0177F8F0642A}" type="slidenum">
              <a:rPr lang="is-IS" smtClean="0"/>
              <a:pPr/>
              <a:t>‹#›</a:t>
            </a:fld>
            <a:endParaRPr 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Stereoscopy in Ogre3D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 smtClean="0"/>
              <a:t>Helgi Leifsson</a:t>
            </a:r>
          </a:p>
          <a:p>
            <a:r>
              <a:rPr lang="is-IS" dirty="0" smtClean="0"/>
              <a:t>Reykjavik University</a:t>
            </a:r>
          </a:p>
          <a:p>
            <a:r>
              <a:rPr lang="is-IS" dirty="0" smtClean="0"/>
              <a:t>April, 2013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Multiple technologies converging to make cheap and effective Head-Mounted-Displays possible</a:t>
            </a:r>
          </a:p>
          <a:p>
            <a:r>
              <a:rPr lang="is-IS" dirty="0" smtClean="0"/>
              <a:t>Gyroscopes, accelerometers, magnetometers, high density mobile displays all very small and cheap</a:t>
            </a:r>
          </a:p>
          <a:p>
            <a:r>
              <a:rPr lang="is-IS" dirty="0" smtClean="0"/>
              <a:t>Powerful GPU’s and CPU’s for believable 3D environments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Motivation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W. Robinett, J. Rolland; </a:t>
            </a:r>
            <a:r>
              <a:rPr lang="is-IS" i="1" dirty="0" smtClean="0"/>
              <a:t>A Computational Model for the Stereoscopic Optics of a Head-Mounted Display</a:t>
            </a:r>
            <a:r>
              <a:rPr lang="is-IS" dirty="0" smtClean="0"/>
              <a:t>; University of North Carolina; USA; 1991</a:t>
            </a:r>
          </a:p>
          <a:p>
            <a:r>
              <a:rPr lang="is-IS" dirty="0" smtClean="0"/>
              <a:t>Oculus VR Inc.; </a:t>
            </a:r>
            <a:r>
              <a:rPr lang="is-IS" i="1" dirty="0" smtClean="0"/>
              <a:t>Oculus SDK Documentation</a:t>
            </a:r>
            <a:r>
              <a:rPr lang="is-IS" dirty="0" smtClean="0"/>
              <a:t>; March 2013</a:t>
            </a:r>
          </a:p>
          <a:p>
            <a:endParaRPr lang="is-I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Related Work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115369086_3052cb0a09_z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My Solution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IMG406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Test Setup</a:t>
            </a:r>
            <a:endParaRPr lang="is-I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Two viewports</a:t>
            </a:r>
          </a:p>
          <a:p>
            <a:r>
              <a:rPr lang="is-IS" dirty="0" smtClean="0"/>
              <a:t>Two cameras</a:t>
            </a:r>
          </a:p>
          <a:p>
            <a:r>
              <a:rPr lang="is-IS" dirty="0" smtClean="0"/>
              <a:t>Custom projection matrix using measurements of the fresnel lenses</a:t>
            </a:r>
          </a:p>
          <a:p>
            <a:r>
              <a:rPr lang="is-IS" dirty="0" smtClean="0"/>
              <a:t>Shifting the cameras horizontally each frame using view matrices for stereo</a:t>
            </a:r>
          </a:p>
          <a:p>
            <a:r>
              <a:rPr lang="is-IS" dirty="0" smtClean="0"/>
              <a:t>No distortion at this stage</a:t>
            </a:r>
            <a:endParaRPr lang="is-I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My Solution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Single pass culling</a:t>
            </a:r>
          </a:p>
          <a:p>
            <a:r>
              <a:rPr lang="is-IS" dirty="0" smtClean="0"/>
              <a:t>Reprojection</a:t>
            </a:r>
            <a:endParaRPr lang="is-I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Future Work</a:t>
            </a:r>
            <a:endParaRPr lang="is-I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2145</TotalTime>
  <Words>125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Stereoscopy in Ogre3D</vt:lpstr>
      <vt:lpstr>Motivation</vt:lpstr>
      <vt:lpstr>Related Work</vt:lpstr>
      <vt:lpstr>My Solution</vt:lpstr>
      <vt:lpstr>Test Setup</vt:lpstr>
      <vt:lpstr>My Solution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Stereoscopy in Ogre3d</dc:title>
  <dc:creator>Helgi</dc:creator>
  <cp:lastModifiedBy>Helgi</cp:lastModifiedBy>
  <cp:revision>35</cp:revision>
  <dcterms:created xsi:type="dcterms:W3CDTF">2013-04-07T02:51:51Z</dcterms:created>
  <dcterms:modified xsi:type="dcterms:W3CDTF">2013-04-09T18:09:41Z</dcterms:modified>
</cp:coreProperties>
</file>