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72" r:id="rId2"/>
    <p:sldId id="273" r:id="rId3"/>
    <p:sldId id="280" r:id="rId4"/>
    <p:sldId id="282" r:id="rId5"/>
    <p:sldId id="283" r:id="rId6"/>
    <p:sldId id="284" r:id="rId7"/>
    <p:sldId id="296" r:id="rId8"/>
    <p:sldId id="297" r:id="rId9"/>
    <p:sldId id="285" r:id="rId10"/>
    <p:sldId id="286" r:id="rId11"/>
    <p:sldId id="287" r:id="rId12"/>
    <p:sldId id="288" r:id="rId13"/>
    <p:sldId id="289" r:id="rId14"/>
    <p:sldId id="290" r:id="rId15"/>
    <p:sldId id="292" r:id="rId16"/>
    <p:sldId id="291" r:id="rId17"/>
    <p:sldId id="293" r:id="rId18"/>
    <p:sldId id="29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2/23/20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2/23/20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2/23/20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2/23/20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2/23/20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2/23/20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2/23/20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2/23/20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2/23/20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21314" y="1020932"/>
            <a:ext cx="10762814" cy="2518321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i="1" u="sng" dirty="0"/>
              <a:t>Team Blitz Presents</a:t>
            </a:r>
            <a:br>
              <a:rPr lang="en-US" sz="4400" dirty="0"/>
            </a:br>
            <a:br>
              <a:rPr lang="en-US" sz="4400" dirty="0"/>
            </a:br>
            <a:r>
              <a:rPr lang="en-US" sz="5300" u="sng" dirty="0"/>
              <a:t>Flappy-Angry Bird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294D99-CD58-6E42-B7DF-C9CB6CE13C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1D23DB-40A2-4530-B2E0-45EF8648E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45" y="1942971"/>
            <a:ext cx="10737510" cy="297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70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B3D06E-586A-4EF4-A47C-95EE7780D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687" y="1630524"/>
            <a:ext cx="8993080" cy="35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4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19B471-CEEA-4D1A-9C36-91D95B282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48" y="1611472"/>
            <a:ext cx="10411533" cy="36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513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2E34D-890C-44C1-B00D-2C7B1072A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4782312"/>
          </a:xfrm>
        </p:spPr>
        <p:txBody>
          <a:bodyPr/>
          <a:lstStyle/>
          <a:p>
            <a:pPr algn="ctr"/>
            <a:r>
              <a:rPr lang="en-US" sz="5400" dirty="0"/>
              <a:t>UML Activity Diagram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17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BBFA5B-0FAD-4837-9A65-6331CC38A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054" y="923278"/>
            <a:ext cx="8984202" cy="557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78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19B471-CEEA-4D1A-9C36-91D95B282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48" y="1611472"/>
            <a:ext cx="10411533" cy="36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33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2E34D-890C-44C1-B00D-2C7B1072A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4782312"/>
          </a:xfrm>
        </p:spPr>
        <p:txBody>
          <a:bodyPr/>
          <a:lstStyle/>
          <a:p>
            <a:pPr algn="ctr"/>
            <a:r>
              <a:rPr lang="en-US" sz="5400" dirty="0"/>
              <a:t> Use-Case Diagram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63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2E34D-890C-44C1-B00D-2C7B1072A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4782312"/>
          </a:xfrm>
        </p:spPr>
        <p:txBody>
          <a:bodyPr/>
          <a:lstStyle/>
          <a:p>
            <a:pPr algn="ctr"/>
            <a:r>
              <a:rPr lang="en-US" sz="5400" dirty="0"/>
              <a:t>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3AA553-B080-42C5-B714-FC646D66F2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393" y="1161853"/>
            <a:ext cx="7087214" cy="453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92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C170F-6F19-4137-8288-37F9C13CB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Scrum Burndown Chart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604FE45-C088-43EA-B007-4E0A87958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66" y="1935163"/>
            <a:ext cx="9531509" cy="4389437"/>
          </a:xfrm>
        </p:spPr>
      </p:pic>
    </p:spTree>
    <p:extLst>
      <p:ext uri="{BB962C8B-B14F-4D97-AF65-F5344CB8AC3E}">
        <p14:creationId xmlns:p14="http://schemas.microsoft.com/office/powerpoint/2010/main" val="32519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Project Deliverables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Team’s </a:t>
            </a:r>
            <a:r>
              <a:rPr lang="en-US" sz="4000"/>
              <a:t>UML Diagram</a:t>
            </a:r>
          </a:p>
          <a:p>
            <a:pPr marL="0" indent="0">
              <a:buNone/>
            </a:pPr>
            <a:endParaRPr lang="en-US" sz="4000" dirty="0"/>
          </a:p>
          <a:p>
            <a:r>
              <a:rPr lang="en-US" sz="4000" dirty="0"/>
              <a:t>Final Task Board </a:t>
            </a:r>
          </a:p>
          <a:p>
            <a:endParaRPr lang="en-US" sz="4000" dirty="0"/>
          </a:p>
          <a:p>
            <a:r>
              <a:rPr lang="en-US" sz="4000" dirty="0"/>
              <a:t>Final Scrum Burndown Chart</a:t>
            </a:r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2E34D-890C-44C1-B00D-2C7B1072A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4782312"/>
          </a:xfrm>
        </p:spPr>
        <p:txBody>
          <a:bodyPr/>
          <a:lstStyle/>
          <a:p>
            <a:pPr algn="ctr"/>
            <a:r>
              <a:rPr lang="en-US" sz="5400" dirty="0"/>
              <a:t>UML Class Diagram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68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731B5-3E3C-43F6-B014-F5895A282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Pattern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8BF72F7-8D35-47BC-A538-32A9E4DA78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761" y="1935163"/>
            <a:ext cx="8258477" cy="438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083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731B5-3E3C-43F6-B014-F5895A282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231B2C6-6313-40C6-A50E-D11029DE9E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311" y="1812529"/>
            <a:ext cx="7912468" cy="4333018"/>
          </a:xfrm>
        </p:spPr>
      </p:pic>
    </p:spTree>
    <p:extLst>
      <p:ext uri="{BB962C8B-B14F-4D97-AF65-F5344CB8AC3E}">
        <p14:creationId xmlns:p14="http://schemas.microsoft.com/office/powerpoint/2010/main" val="237437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731B5-3E3C-43F6-B014-F5895A282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Pattern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578C5C7-624F-4D58-ABFA-C32822D878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10" y="1935163"/>
            <a:ext cx="8353088" cy="438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30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731B5-3E3C-43F6-B014-F5895A282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Pattern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BFF2C15-5C73-4837-A1E0-D8BFF0EA59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513" y="1935163"/>
            <a:ext cx="7989903" cy="4389437"/>
          </a:xfrm>
        </p:spPr>
      </p:pic>
    </p:spTree>
    <p:extLst>
      <p:ext uri="{BB962C8B-B14F-4D97-AF65-F5344CB8AC3E}">
        <p14:creationId xmlns:p14="http://schemas.microsoft.com/office/powerpoint/2010/main" val="409829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731B5-3E3C-43F6-B014-F5895A282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Pattern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439245B-2B24-4C1B-ABAA-BDF415827F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384" y="1935163"/>
            <a:ext cx="8362766" cy="438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73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2E34D-890C-44C1-B00D-2C7B1072A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4782312"/>
          </a:xfrm>
        </p:spPr>
        <p:txBody>
          <a:bodyPr/>
          <a:lstStyle/>
          <a:p>
            <a:pPr algn="ctr"/>
            <a:r>
              <a:rPr lang="en-US" sz="5400" dirty="0"/>
              <a:t>UML Sequence Diagram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24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109</TotalTime>
  <Words>63</Words>
  <Application>Microsoft Macintosh PowerPoint</Application>
  <PresentationFormat>Widescreen</PresentationFormat>
  <Paragraphs>19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Century Gothic</vt:lpstr>
      <vt:lpstr>Palatino Linotype</vt:lpstr>
      <vt:lpstr>Wingdings 2</vt:lpstr>
      <vt:lpstr>Presentation on brainstorming</vt:lpstr>
      <vt:lpstr>Team Blitz Presents  Flappy-Angry Bird </vt:lpstr>
      <vt:lpstr>Project Deliverables</vt:lpstr>
      <vt:lpstr>UML Class Diagram   </vt:lpstr>
      <vt:lpstr>Command Pattern</vt:lpstr>
      <vt:lpstr>State Pattern</vt:lpstr>
      <vt:lpstr>Strategy Pattern</vt:lpstr>
      <vt:lpstr>Template Pattern</vt:lpstr>
      <vt:lpstr>Observer Pattern</vt:lpstr>
      <vt:lpstr>UML Sequence Diagram   </vt:lpstr>
      <vt:lpstr>PowerPoint Presentation</vt:lpstr>
      <vt:lpstr>PowerPoint Presentation</vt:lpstr>
      <vt:lpstr>PowerPoint Presentation</vt:lpstr>
      <vt:lpstr>UML Activity Diagram   </vt:lpstr>
      <vt:lpstr>PowerPoint Presentation</vt:lpstr>
      <vt:lpstr>PowerPoint Presentation</vt:lpstr>
      <vt:lpstr> Use-Case Diagram   </vt:lpstr>
      <vt:lpstr>    </vt:lpstr>
      <vt:lpstr>Final Scrum Burndown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Blitz Presents  Flappy-Angry Bird</dc:title>
  <dc:creator>Vishwajeet Kharote</dc:creator>
  <cp:lastModifiedBy>Microsoft Office User</cp:lastModifiedBy>
  <cp:revision>11</cp:revision>
  <dcterms:created xsi:type="dcterms:W3CDTF">2018-05-04T21:43:07Z</dcterms:created>
  <dcterms:modified xsi:type="dcterms:W3CDTF">2020-02-24T04:21:19Z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