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defRPr sz="4000">
                <a:solidFill>
                  <a:srgbClr val="004B87"/>
                </a:solidFill>
                <a:latin typeface="Arial"/>
              </a:defRPr>
            </a:pPr>
            <a:r>
              <a:t>02/04/2006 12:05 PM (Computer Science Implementation Paper)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657600" y="4114800"/>
            <a:ext cx="1828800" cy="91440"/>
          </a:xfrm>
          <a:prstGeom prst="rect">
            <a:avLst/>
          </a:prstGeom>
          <a:solidFill>
            <a:srgbClr val="0082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Conclusion &amp; Future Work (Continued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Lectures can be effective if designed according to cognitive principles about how people learn.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Research has been conducted on students' general beliefs about physics and problem solving in physics.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Surveys measuring students' thinking show that, on average, students become less expert-like in their thinking after taking an introductory physics course.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Students view physics as less connected to the real world, less interesting, and more as something to be memorized without understanding.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Conclusion &amp; Future Work (Continued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Similar results have been found in introductory chemistry courses.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1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2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1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2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3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The science community needs to reform science education to make it effective and relevant for a larger portion of the student population.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This need is driven by significant changes in society and the economy, including the increasing importance of technical literacy for addressing global issues and enhancing career prospects.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The goal of science education should now be to educate all students, not just future scientists.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Improving science education for all students is likely to result in more and better-educated scientists.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6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8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9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7200" b="1">
                <a:solidFill>
                  <a:srgbClr val="2C74B5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Introduction (Continued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The number of physical science majors in college is more influenced by students' ability to tolerate traditional instruction than their ability to do science.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The physics community should take the lead in providing effective and relevant science education for all students, as a better-educated citizenry would appreciate the value of supporting physics research.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Effective physics instruction changes the way students think about physics and causes them to think like experts, i.e., practicing physicists.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Experts see physics as a coherent structure of general concepts, while "novices" see it as isolated pieces of information.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Introduction (Continued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Traditional science instruction, used in the majority of college physics courses, is characterized by teacher lecturing, back-of-the-chapter-style homework problems, and exams with similar problems.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Research shows that traditional instruction is not very effective at getting the average student to think like an expert.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Methodology (Continued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Physics education researchers have studied the effectiveness of teaching practices for the past few decades.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Three key aspects of learning in physics are conceptual understanding, transfer of information, and basic beliefs about physics.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Conceptual understanding has been extensively studied and is important because a few fundamental concepts can explain a wide range of phenomena in physics.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Most studies have focused on students' learning of basic physics concepts in traditional introductory physics courses.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Methodology (Continued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Research shows that students receiving traditional instruction master, on average, less than 30% of the concepts they did not already know at the start of the class.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This result is consistent across lecturer quality, class size, and institution.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Physics education researchers have developed carefully constructed tests, such as the Force Concepts Inventory (FCI), to explore student understanding of basic concepts like force and motion.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Eric Mazur, a renowned physics teacher at Harvard University, has studied students' understanding of concepts in electricity, motivated by FCI results.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Experiments &amp; Results (Continued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Azur's exams with paired problems reveal that students can answer traditional test questions without understanding basic physics concepts or learning problem-solving approaches.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A study in a non-science majors' introductory physics class showed that only 10% of students could correctly answer a multiple-choice question about the physics of sound 15 minutes after the lecture, even when explained engagingly and lucidly.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This 10% retention rate is typical for non-obvious or counterintuitive facts presented in lectures, even when the audience is primarily physics faculty and graduate students.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Physics teachers often overestimate the number of students who answer correctly, and some refuse to believe the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Experiments &amp; Results (Continued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A similar study by Redish had students interviewed right after a lecture, and they were unable to recall the lecture's content.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>
                <a:solidFill>
                  <a:srgbClr val="004B87"/>
                </a:solidFill>
                <a:latin typeface="Arial"/>
              </a:defRPr>
            </a:pPr>
            <a:r>
              <a:t>Conclusion &amp; Future Work (Continued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Hrepic et al.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conducted a study where 18 students were given six elementary questions on the physics of sound, followed by a 14-minute lecture on the same topic by a renowned physics lecturer.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Results showed that most students were unable to learn the correct answers from the lecture.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500">
                <a:solidFill>
                  <a:srgbClr val="333333"/>
                </a:solidFill>
                <a:latin typeface="Arial"/>
              </a:defRPr>
            </a:pPr>
            <a:r>
              <a:t>* This finding contradicts the assumption that all lectures are effective for learning.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943600"/>
            <a:ext cx="12191695" cy="914400"/>
          </a:xfrm>
          <a:prstGeom prst="rect">
            <a:avLst/>
          </a:prstGeom>
          <a:solidFill>
            <a:srgbClr val="0082C8"/>
          </a:solidFill>
          <a:ln>
            <a:solidFill>
              <a:srgbClr val="00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