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3" r:id="rId4"/>
    <p:sldId id="259" r:id="rId5"/>
    <p:sldId id="264" r:id="rId6"/>
    <p:sldId id="260" r:id="rId7"/>
    <p:sldId id="261" r:id="rId8"/>
    <p:sldId id="265" r:id="rId9"/>
    <p:sldId id="267" r:id="rId10"/>
    <p:sldId id="26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3655"/>
            <a:ext cx="9144000" cy="1599565"/>
          </a:xfrm>
        </p:spPr>
        <p:txBody>
          <a:bodyPr/>
          <a:p>
            <a:r>
              <a:rPr lang="en-US" altLang="zh-CN" dirty="0"/>
              <a:t>webservice</a:t>
            </a:r>
            <a:r>
              <a:rPr lang="zh-CN" altLang="zh-CN" dirty="0"/>
              <a:t>开发实践</a:t>
            </a:r>
            <a:endParaRPr lang="zh-CN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heliang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668000" y="632396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弘成教育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WS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webservice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8235" y="1111250"/>
            <a:ext cx="9955530" cy="5046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zh-CN"/>
              <a:t>简要概述</a:t>
            </a:r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  <p:pic>
        <p:nvPicPr>
          <p:cNvPr id="-2147482622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329690"/>
            <a:ext cx="8553450" cy="4846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在某些情况下</a:t>
            </a:r>
            <a:r>
              <a:rPr lang="en-US" altLang="zh-CN"/>
              <a:t>”</a:t>
            </a:r>
            <a:r>
              <a:rPr lang="zh-CN" altLang="en-US"/>
              <a:t>，视情况而定。</a:t>
            </a:r>
            <a:endParaRPr lang="zh-CN" altLang="en-US"/>
          </a:p>
        </p:txBody>
      </p:sp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860550"/>
            <a:ext cx="10104120" cy="1052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程序流程图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56895" y="1099820"/>
          <a:ext cx="11029315" cy="533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00800" imgH="2984500" progId="Visio.Drawing.11">
                  <p:embed/>
                </p:oleObj>
              </mc:Choice>
              <mc:Fallback>
                <p:oleObj name="" r:id="rId1" imgW="6400800" imgH="29845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895" y="1099820"/>
                        <a:ext cx="11029315" cy="533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5、9、12、16、22、25、26"/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Visio.Drawing.11</vt:lpstr>
      <vt:lpstr>webservice开发实践</vt:lpstr>
      <vt:lpstr>PowerPoint 演示文稿</vt:lpstr>
      <vt:lpstr>webservice简介</vt:lpstr>
      <vt:lpstr>PowerPoint 演示文稿</vt:lpstr>
      <vt:lpstr>PowerPoint 演示文稿</vt:lpstr>
      <vt:lpstr>PowerPoint 演示文稿</vt:lpstr>
      <vt:lpstr>RPC风格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2017-07-09T10:04:00Z</dcterms:created>
  <dcterms:modified xsi:type="dcterms:W3CDTF">2017-07-09T14:27:54Z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