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F0"/>
    <a:srgbClr val="FBF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64508C1-383B-26E1-2476-98067A4DF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9463A85-C607-EE28-15BF-A8EC61CF5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0E333AC-8A35-D11B-4EF0-CC7C74FD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8FE8-0C26-483C-A630-5846D4938FA5}" type="datetimeFigureOut">
              <a:rPr lang="fi-FI" smtClean="0"/>
              <a:t>11.5.2022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99DA884-973C-597A-00DC-19FFBFAD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BB543E5-35AA-F49F-E5BD-F0DC42BE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AAF3-6BDD-4E80-A293-43D8DC4F06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7882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DBD461E-DCA9-D1F0-6E2A-7DFDB3D4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2C1DAAD6-5431-10C7-3219-611647C12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148FE45-28DE-AD13-DB4B-4ACDEE98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8FE8-0C26-483C-A630-5846D4938FA5}" type="datetimeFigureOut">
              <a:rPr lang="fi-FI" smtClean="0"/>
              <a:t>11.5.2022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182229A-8694-CBBE-49CA-1C41400B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AB0DD17-A570-7DC4-CCAC-F6DD47EE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AAF3-6BDD-4E80-A293-43D8DC4F06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2452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46F5FAE8-E9EA-2B56-E80B-D2CB3B686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2A761BB6-27DF-EF0A-0157-66466E656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BA7BBE0-09A5-D8A2-1CFF-BEA87E8E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8FE8-0C26-483C-A630-5846D4938FA5}" type="datetimeFigureOut">
              <a:rPr lang="fi-FI" smtClean="0"/>
              <a:t>11.5.2022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E1BA007-2A07-0858-5741-32CFE217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10EFCF4-89CA-704F-B7C8-B240A618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AAF3-6BDD-4E80-A293-43D8DC4F06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229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B139987-A361-38A7-EB41-D9CFB30D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2918E58-793A-588C-D213-3A1ED4FCB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EDDB7F0-5B4C-53A0-4186-6B576F59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8FE8-0C26-483C-A630-5846D4938FA5}" type="datetimeFigureOut">
              <a:rPr lang="fi-FI" smtClean="0"/>
              <a:t>11.5.2022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02873BE-B458-5CC4-A488-EE1C46E0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A0DF38E-4260-FC2D-3C08-40E7BFBE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AAF3-6BDD-4E80-A293-43D8DC4F06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3493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6D169D7-9DC4-F092-F53A-646DFD4D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2F4A769E-D024-98B1-D28C-B7D533435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8CCE03F-6FD0-AF08-8239-D7642F86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8FE8-0C26-483C-A630-5846D4938FA5}" type="datetimeFigureOut">
              <a:rPr lang="fi-FI" smtClean="0"/>
              <a:t>11.5.2022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1404184-1FC4-16B1-A636-1F2A2AC4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69B665C-5227-6E5D-160B-8AC76E3A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AAF3-6BDD-4E80-A293-43D8DC4F06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5528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705887B-6F7B-D6A9-9AA8-B1D6A8DC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5DF3F41-E771-5045-1751-5851DA9CE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090674FC-9F7D-6C4A-258F-C5736C554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6EB0AE06-426D-C827-0C48-F4F46B9B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8FE8-0C26-483C-A630-5846D4938FA5}" type="datetimeFigureOut">
              <a:rPr lang="fi-FI" smtClean="0"/>
              <a:t>11.5.2022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0EC4EE6-606D-8A44-9D83-EE35DAEF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69C4B64-491D-9FA7-8144-D618D997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AAF3-6BDD-4E80-A293-43D8DC4F06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6680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1A632DB-1D2D-D127-5D23-1F523C2F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A274B47A-7D82-B1CE-BF38-9D3347641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E4A058E4-C132-AA7C-5F71-028F7C8BD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58E83DE7-31E3-0DF3-DB38-D8F586D85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93C77519-241C-EA8B-A1B4-334C0AE12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F5059272-16A0-BDA4-C7AD-A1395ECE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8FE8-0C26-483C-A630-5846D4938FA5}" type="datetimeFigureOut">
              <a:rPr lang="fi-FI" smtClean="0"/>
              <a:t>11.5.2022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A11B4DDF-64DF-3922-0F1D-FB66FDC9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152B0A6A-0FC4-7F8B-E737-23BE071E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AAF3-6BDD-4E80-A293-43D8DC4F06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864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F5E8F93-1A19-4B6E-8152-74D18F3B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4C2BC18E-1C3B-2740-150E-5A79E309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8FE8-0C26-483C-A630-5846D4938FA5}" type="datetimeFigureOut">
              <a:rPr lang="fi-FI" smtClean="0"/>
              <a:t>11.5.2022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29046F08-D0EA-C1CD-9B50-FDCB4841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C90305E5-5740-ABA4-A932-AB1A4BEA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AAF3-6BDD-4E80-A293-43D8DC4F06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2368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23F1FF27-A8BE-FA9C-7035-94ED145A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8FE8-0C26-483C-A630-5846D4938FA5}" type="datetimeFigureOut">
              <a:rPr lang="fi-FI" smtClean="0"/>
              <a:t>11.5.2022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723BE6EA-C0E8-6B6D-5B2C-208719E1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1F61FF07-3A41-9FCB-7A05-39C1EF87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AAF3-6BDD-4E80-A293-43D8DC4F06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8766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B2EF98F-5BC9-AE10-CD0A-C7E84943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5861C00-7231-B8F1-A6B7-74797766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80CB48B1-AB2A-63DB-021C-7FC9BFB7B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47C1459D-60D8-E35A-23C8-92D4B1FA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8FE8-0C26-483C-A630-5846D4938FA5}" type="datetimeFigureOut">
              <a:rPr lang="fi-FI" smtClean="0"/>
              <a:t>11.5.2022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50562C51-EFCD-048D-90D4-11FF3A43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A2A283FB-298A-1B91-6D4E-6AD099D3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AAF3-6BDD-4E80-A293-43D8DC4F06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867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9E6BF34-B2C7-73EB-EF3A-1062EAAB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55B7CB46-5E75-C332-526B-594FEE594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CD5F32B-FEBF-A8DA-1D33-357CC5A5A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1BCC4E2-8E6E-0657-CC6A-C658DE4B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8FE8-0C26-483C-A630-5846D4938FA5}" type="datetimeFigureOut">
              <a:rPr lang="fi-FI" smtClean="0"/>
              <a:t>11.5.2022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5C1D9FF-5E54-B03C-A082-BEBCAABA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E1CDAD8-BD7E-E010-90F0-A5398249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AAF3-6BDD-4E80-A293-43D8DC4F06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0711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2E0A7C56-956B-274C-5563-2EA7B454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EAEBBBD3-754C-D1F9-864D-C0B7A07F9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E735D30-D4A4-B576-A3AD-9E94D503E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8FE8-0C26-483C-A630-5846D4938FA5}" type="datetimeFigureOut">
              <a:rPr lang="fi-FI" smtClean="0"/>
              <a:t>11.5.2022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665DF34-3D64-0153-750B-5883E30F2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A7BEF70-F9FB-6611-39AD-889A4A17D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2AAF3-6BDD-4E80-A293-43D8DC4F06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0232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orakulmio 2">
            <a:extLst>
              <a:ext uri="{FF2B5EF4-FFF2-40B4-BE49-F238E27FC236}">
                <a16:creationId xmlns:a16="http://schemas.microsoft.com/office/drawing/2014/main" id="{D900AB6D-0441-D1CD-28F3-8ED5FCA25362}"/>
              </a:ext>
            </a:extLst>
          </p:cNvPr>
          <p:cNvSpPr/>
          <p:nvPr/>
        </p:nvSpPr>
        <p:spPr>
          <a:xfrm>
            <a:off x="0" y="0"/>
            <a:ext cx="12192000" cy="355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Home  </a:t>
            </a:r>
            <a:r>
              <a:rPr lang="fi-FI" dirty="0" err="1">
                <a:solidFill>
                  <a:schemeClr val="tx1"/>
                </a:solidFill>
              </a:rPr>
              <a:t>About</a:t>
            </a:r>
            <a:r>
              <a:rPr lang="fi-FI" dirty="0">
                <a:solidFill>
                  <a:schemeClr val="tx1"/>
                </a:solidFill>
              </a:rPr>
              <a:t>  </a:t>
            </a:r>
            <a:r>
              <a:rPr lang="fi-FI" dirty="0" err="1">
                <a:solidFill>
                  <a:schemeClr val="tx1"/>
                </a:solidFill>
              </a:rPr>
              <a:t>Projects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C7E47B6B-C2BC-5B99-6D17-7E81AEE92491}"/>
              </a:ext>
            </a:extLst>
          </p:cNvPr>
          <p:cNvSpPr txBox="1"/>
          <p:nvPr/>
        </p:nvSpPr>
        <p:spPr>
          <a:xfrm>
            <a:off x="645160" y="591532"/>
            <a:ext cx="244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dirty="0"/>
              <a:t>Heli Rajamäki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28037D0A-909B-CD86-F8B4-606EAF44659B}"/>
              </a:ext>
            </a:extLst>
          </p:cNvPr>
          <p:cNvSpPr/>
          <p:nvPr/>
        </p:nvSpPr>
        <p:spPr>
          <a:xfrm>
            <a:off x="1762760" y="1412239"/>
            <a:ext cx="2661920" cy="2540000"/>
          </a:xfrm>
          <a:prstGeom prst="rect">
            <a:avLst/>
          </a:prstGeom>
          <a:solidFill>
            <a:srgbClr val="FEFCF0"/>
          </a:solidFill>
          <a:ln>
            <a:solidFill>
              <a:srgbClr val="FBF8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Kuva</a:t>
            </a:r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E19046E7-678F-A11E-6FF2-E2FA0361C440}"/>
              </a:ext>
            </a:extLst>
          </p:cNvPr>
          <p:cNvSpPr/>
          <p:nvPr/>
        </p:nvSpPr>
        <p:spPr>
          <a:xfrm>
            <a:off x="4765040" y="1016000"/>
            <a:ext cx="5466080" cy="558800"/>
          </a:xfrm>
          <a:prstGeom prst="rect">
            <a:avLst/>
          </a:prstGeom>
          <a:solidFill>
            <a:srgbClr val="FEF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Motto</a:t>
            </a:r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46CAD909-65F8-A81C-42F9-C62C040806B3}"/>
              </a:ext>
            </a:extLst>
          </p:cNvPr>
          <p:cNvSpPr txBox="1"/>
          <p:nvPr/>
        </p:nvSpPr>
        <p:spPr>
          <a:xfrm flipH="1">
            <a:off x="4765040" y="1574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Current</a:t>
            </a:r>
            <a:r>
              <a:rPr lang="fi-FI" dirty="0"/>
              <a:t> </a:t>
            </a:r>
            <a:r>
              <a:rPr lang="fi-FI" dirty="0" err="1"/>
              <a:t>job</a:t>
            </a:r>
            <a:r>
              <a:rPr lang="fi-FI" dirty="0"/>
              <a:t> position</a:t>
            </a:r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D2D0D3E7-4CA8-0877-4285-ECBF2647805A}"/>
              </a:ext>
            </a:extLst>
          </p:cNvPr>
          <p:cNvSpPr txBox="1"/>
          <p:nvPr/>
        </p:nvSpPr>
        <p:spPr>
          <a:xfrm>
            <a:off x="4765040" y="1944132"/>
            <a:ext cx="20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Contact</a:t>
            </a:r>
            <a:r>
              <a:rPr lang="fi-FI" dirty="0"/>
              <a:t> </a:t>
            </a:r>
            <a:r>
              <a:rPr lang="fi-FI" dirty="0" err="1"/>
              <a:t>information</a:t>
            </a:r>
            <a:endParaRPr lang="fi-FI" dirty="0"/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D3185412-0F6E-3BCA-7D35-840E8167816E}"/>
              </a:ext>
            </a:extLst>
          </p:cNvPr>
          <p:cNvSpPr/>
          <p:nvPr/>
        </p:nvSpPr>
        <p:spPr>
          <a:xfrm>
            <a:off x="645160" y="4429760"/>
            <a:ext cx="2819400" cy="579118"/>
          </a:xfrm>
          <a:prstGeom prst="rect">
            <a:avLst/>
          </a:prstGeom>
          <a:solidFill>
            <a:srgbClr val="FEF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/>
                </a:solidFill>
              </a:rPr>
              <a:t>Get</a:t>
            </a:r>
            <a:r>
              <a:rPr lang="fi-FI" dirty="0"/>
              <a:t> </a:t>
            </a:r>
            <a:r>
              <a:rPr lang="fi-FI" dirty="0">
                <a:solidFill>
                  <a:schemeClr val="tx1"/>
                </a:solidFill>
              </a:rPr>
              <a:t>to</a:t>
            </a:r>
            <a:r>
              <a:rPr lang="fi-FI" dirty="0"/>
              <a:t> </a:t>
            </a:r>
            <a:r>
              <a:rPr lang="fi-FI" dirty="0" err="1">
                <a:solidFill>
                  <a:schemeClr val="tx1"/>
                </a:solidFill>
              </a:rPr>
              <a:t>know</a:t>
            </a:r>
            <a:r>
              <a:rPr lang="fi-FI" dirty="0"/>
              <a:t> </a:t>
            </a:r>
            <a:r>
              <a:rPr lang="fi-FI" dirty="0">
                <a:solidFill>
                  <a:schemeClr val="tx1"/>
                </a:solidFill>
              </a:rPr>
              <a:t>me...</a:t>
            </a:r>
            <a:endParaRPr lang="fi-FI" dirty="0"/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14B3258D-2E7F-E57E-DFC1-9EA834B4C15E}"/>
              </a:ext>
            </a:extLst>
          </p:cNvPr>
          <p:cNvSpPr/>
          <p:nvPr/>
        </p:nvSpPr>
        <p:spPr>
          <a:xfrm>
            <a:off x="883920" y="5110480"/>
            <a:ext cx="2209800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More </a:t>
            </a:r>
            <a:r>
              <a:rPr lang="fi-FI" dirty="0" err="1">
                <a:solidFill>
                  <a:schemeClr val="tx1"/>
                </a:solidFill>
              </a:rPr>
              <a:t>about</a:t>
            </a:r>
            <a:r>
              <a:rPr lang="fi-FI" dirty="0">
                <a:solidFill>
                  <a:schemeClr val="tx1"/>
                </a:solidFill>
              </a:rPr>
              <a:t> me -</a:t>
            </a:r>
            <a:r>
              <a:rPr lang="fi-FI" dirty="0" err="1">
                <a:solidFill>
                  <a:schemeClr val="tx1"/>
                </a:solidFill>
              </a:rPr>
              <a:t>button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991D01F2-1538-C150-D412-C2B13FA605EC}"/>
              </a:ext>
            </a:extLst>
          </p:cNvPr>
          <p:cNvSpPr/>
          <p:nvPr/>
        </p:nvSpPr>
        <p:spPr>
          <a:xfrm>
            <a:off x="883920" y="5679440"/>
            <a:ext cx="2209800" cy="40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/>
                </a:solidFill>
              </a:rPr>
              <a:t>Career</a:t>
            </a:r>
            <a:r>
              <a:rPr lang="fi-FI" dirty="0">
                <a:solidFill>
                  <a:schemeClr val="tx1"/>
                </a:solidFill>
              </a:rPr>
              <a:t> -</a:t>
            </a:r>
            <a:r>
              <a:rPr lang="fi-FI" dirty="0" err="1">
                <a:solidFill>
                  <a:schemeClr val="tx1"/>
                </a:solidFill>
              </a:rPr>
              <a:t>button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ED338BC1-269D-0F7C-E1A8-38453E93062D}"/>
              </a:ext>
            </a:extLst>
          </p:cNvPr>
          <p:cNvSpPr/>
          <p:nvPr/>
        </p:nvSpPr>
        <p:spPr>
          <a:xfrm>
            <a:off x="4468754" y="4461748"/>
            <a:ext cx="2661920" cy="558800"/>
          </a:xfrm>
          <a:prstGeom prst="rect">
            <a:avLst/>
          </a:prstGeom>
          <a:solidFill>
            <a:srgbClr val="FEF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/>
                </a:solidFill>
              </a:rPr>
              <a:t>Projects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2016580A-EF7A-4700-EF29-AEC40252BE10}"/>
              </a:ext>
            </a:extLst>
          </p:cNvPr>
          <p:cNvSpPr/>
          <p:nvPr/>
        </p:nvSpPr>
        <p:spPr>
          <a:xfrm>
            <a:off x="4468754" y="5110480"/>
            <a:ext cx="2661920" cy="975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Project </a:t>
            </a:r>
            <a:r>
              <a:rPr lang="fi-FI" dirty="0" err="1">
                <a:solidFill>
                  <a:schemeClr val="tx1"/>
                </a:solidFill>
              </a:rPr>
              <a:t>buttons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B6EBA0C1-2880-D616-6EB3-6B5CCB561977}"/>
              </a:ext>
            </a:extLst>
          </p:cNvPr>
          <p:cNvSpPr/>
          <p:nvPr/>
        </p:nvSpPr>
        <p:spPr>
          <a:xfrm>
            <a:off x="8493760" y="4429760"/>
            <a:ext cx="2174240" cy="558800"/>
          </a:xfrm>
          <a:prstGeom prst="rect">
            <a:avLst/>
          </a:prstGeom>
          <a:solidFill>
            <a:srgbClr val="FEF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/>
                </a:solidFill>
              </a:rPr>
              <a:t>Learned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so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far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6" name="Suorakulmio 15">
            <a:extLst>
              <a:ext uri="{FF2B5EF4-FFF2-40B4-BE49-F238E27FC236}">
                <a16:creationId xmlns:a16="http://schemas.microsoft.com/office/drawing/2014/main" id="{9E7314D0-8545-63D6-063B-E22C0BE088D3}"/>
              </a:ext>
            </a:extLst>
          </p:cNvPr>
          <p:cNvSpPr/>
          <p:nvPr/>
        </p:nvSpPr>
        <p:spPr>
          <a:xfrm>
            <a:off x="8493760" y="5110480"/>
            <a:ext cx="2174240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/>
                </a:solidFill>
              </a:rPr>
              <a:t>Skills</a:t>
            </a:r>
            <a:r>
              <a:rPr lang="fi-FI" dirty="0">
                <a:solidFill>
                  <a:schemeClr val="tx1"/>
                </a:solidFill>
              </a:rPr>
              <a:t> -</a:t>
            </a:r>
            <a:r>
              <a:rPr lang="fi-FI" dirty="0" err="1">
                <a:solidFill>
                  <a:schemeClr val="tx1"/>
                </a:solidFill>
              </a:rPr>
              <a:t>button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7" name="Suorakulmio 16">
            <a:extLst>
              <a:ext uri="{FF2B5EF4-FFF2-40B4-BE49-F238E27FC236}">
                <a16:creationId xmlns:a16="http://schemas.microsoft.com/office/drawing/2014/main" id="{CF214B5C-CE44-260C-8FF1-8C7D4FA9E4C1}"/>
              </a:ext>
            </a:extLst>
          </p:cNvPr>
          <p:cNvSpPr/>
          <p:nvPr/>
        </p:nvSpPr>
        <p:spPr>
          <a:xfrm>
            <a:off x="0" y="6522720"/>
            <a:ext cx="12192000" cy="335280"/>
          </a:xfrm>
          <a:prstGeom prst="rect">
            <a:avLst/>
          </a:prstGeom>
          <a:solidFill>
            <a:srgbClr val="FEF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/>
                </a:solidFill>
              </a:rPr>
              <a:t>Footer</a:t>
            </a:r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45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</Words>
  <Application>Microsoft Office PowerPoint</Application>
  <PresentationFormat>Laajakuva</PresentationFormat>
  <Paragraphs>14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Heli Rajamäki</dc:creator>
  <cp:lastModifiedBy>Heli Rajamäki</cp:lastModifiedBy>
  <cp:revision>1</cp:revision>
  <dcterms:created xsi:type="dcterms:W3CDTF">2022-05-11T08:15:44Z</dcterms:created>
  <dcterms:modified xsi:type="dcterms:W3CDTF">2022-05-11T08:35:51Z</dcterms:modified>
</cp:coreProperties>
</file>