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BAF1C7-A795-31C6-8B65-3DF2F7AC7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00ED862-559E-8295-A10B-847246517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55545AC-F420-83C9-D580-5D42F22B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ADD9FF-C4F8-CF79-CF0A-EA064456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93D4363-EE5D-F056-A407-7FE65D8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271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FCCD53-CA13-6B01-49A1-A69E8D16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CE361BA-589C-3A69-2666-0FE76F87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B739416-C431-40ED-4F34-D4D65491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CF93AF9-7937-63F2-3A10-5BEE6618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B851D69-F2C3-4437-B5C0-D7C10289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857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09ED1CE-B38A-78D3-ABA9-D2E9BE15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E78EE8C-AE21-C84E-A730-E1514DB9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B2D7DAD-6977-5963-3778-C3AEEA8F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C57902B-FFE3-BB60-4223-BC8887EB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029D3-B36A-51D7-470B-5BC65900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22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7C6F4FB-0E9E-9C0A-0843-6137D1BA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49DCB03-B868-370E-630B-750D8896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852EC31-BF30-A32E-09E2-BDBABC83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BF00F9-71FF-5718-D05F-40B060F6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0B454C4-7BFA-32E7-237B-FDDFAADD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449AC8-0D80-C837-9F7D-50291B2B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D2EADF9-CAB7-88E5-4505-5F41D380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1FB51D4-FEB2-D60F-73C5-11BC04A2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57A070B-5B38-CBA5-53D2-89A98E42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1DCB5C-8B70-EF87-69F1-748F960F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34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ED6264-EF66-8EF5-1477-A388161D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5F5D1D0-A7A1-9556-9182-3BBBEB66B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84A5825-C001-B8A8-B35E-6D07B4382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F282468-64A1-84E5-3918-5C25D6C1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94B924D-5E44-4733-F173-EBF02FF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035BE4E-8C1A-1420-2CD8-DBDB282D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660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113913-81E2-3CCC-8C2C-D7E503CF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22DB2EB-8824-6178-D837-E4BC0DD9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6D3D36B-AC90-CC32-E9EC-363DD697B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2BE39DE-79AF-9927-F504-440D2AD2F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D7718E8-FFFB-BBE4-77AB-92326D900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C36F95EC-C075-B4FD-1307-9A4B7763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73459F3-ED5D-4D7E-37EA-01EFD07F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A770F40-0DD7-3177-1704-5E9C5398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398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AA8D0EA-1055-B1EF-2E4F-39BAEFBE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8E8AA7D-7FC8-2660-8CE0-B56FC535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A83868A-7592-A227-5CDC-400636B2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7A4F80A-E587-A469-4A45-07C90803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533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70D2DF5-8248-4DF0-BB2C-237C5BE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8DF09CD-8042-C1AB-FB6E-A5FC774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09AEFC5-7242-9BD9-274D-0BE553E3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070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82FF19E-D47C-DF7D-F935-DC1C2297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BF5DC3-A180-F335-FB49-358D73A5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74F0465-CD96-E074-BCC9-BB57CF7D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2396D4B-310B-FABD-405B-C920C8E6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55CE991-CAEA-1BBD-0821-7805818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02785D0-7A6A-DAFD-DE4F-1CCDC19D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949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C3F493-DF49-1E74-DE4D-DFD42C5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41D68FB-F05E-CCE7-7A99-6B536A1DF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9C61DDF-8460-2A1C-D481-8C50C9EA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4BD99DC-0CED-360A-AAFB-C4350DF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80E3281-B603-DB51-59E9-466171D9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DCDBDF3-9861-FA14-AB29-3FCB3757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30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1E0F071-03D9-BF6D-D994-4FE0AB3D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A2D7647-B63D-897B-68D1-DAC66281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3F79DBA-491A-DA32-4912-55AE2782F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0C1A-E2E2-48EE-937E-017AA84E245A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34505C8-0365-464F-C388-A282CB350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48C0341-75DF-92A9-1B88-C6239908D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A0CF-929D-4E75-B99F-FFE4356432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895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68AF8E04-1EFC-DEC2-5B42-A4E5AE0DB7FF}"/>
              </a:ext>
            </a:extLst>
          </p:cNvPr>
          <p:cNvSpPr/>
          <p:nvPr/>
        </p:nvSpPr>
        <p:spPr>
          <a:xfrm>
            <a:off x="3162300" y="-2740"/>
            <a:ext cx="577215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843C2774-8148-9DE4-008E-F59DE85A3E4F}"/>
              </a:ext>
            </a:extLst>
          </p:cNvPr>
          <p:cNvSpPr/>
          <p:nvPr/>
        </p:nvSpPr>
        <p:spPr>
          <a:xfrm>
            <a:off x="4638675" y="6448425"/>
            <a:ext cx="275272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283D3E18-85FC-F06E-BDA9-2365BF95A4AD}"/>
              </a:ext>
            </a:extLst>
          </p:cNvPr>
          <p:cNvSpPr/>
          <p:nvPr/>
        </p:nvSpPr>
        <p:spPr>
          <a:xfrm>
            <a:off x="8153400" y="152400"/>
            <a:ext cx="657225" cy="514350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Navbar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570BAA12-E900-40C5-BA79-366C661D3441}"/>
              </a:ext>
            </a:extLst>
          </p:cNvPr>
          <p:cNvSpPr txBox="1"/>
          <p:nvPr/>
        </p:nvSpPr>
        <p:spPr>
          <a:xfrm>
            <a:off x="3543300" y="542924"/>
            <a:ext cx="219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Heli Rajamäki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1E86C3FA-A007-44B2-D867-E998EDF0B794}"/>
              </a:ext>
            </a:extLst>
          </p:cNvPr>
          <p:cNvSpPr/>
          <p:nvPr/>
        </p:nvSpPr>
        <p:spPr>
          <a:xfrm>
            <a:off x="4638675" y="1219200"/>
            <a:ext cx="2476500" cy="1466850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Kuva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6B1ACE7A-2AF6-0E3F-1C15-3837D8E4F07F}"/>
              </a:ext>
            </a:extLst>
          </p:cNvPr>
          <p:cNvSpPr/>
          <p:nvPr/>
        </p:nvSpPr>
        <p:spPr>
          <a:xfrm>
            <a:off x="3381375" y="2928639"/>
            <a:ext cx="5334000" cy="419100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Motto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6F29597D-964F-AD36-62CB-75644A0C8BD1}"/>
              </a:ext>
            </a:extLst>
          </p:cNvPr>
          <p:cNvSpPr txBox="1"/>
          <p:nvPr/>
        </p:nvSpPr>
        <p:spPr>
          <a:xfrm flipH="1">
            <a:off x="3352800" y="3325596"/>
            <a:ext cx="265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job</a:t>
            </a:r>
            <a:r>
              <a:rPr lang="fi-FI" dirty="0"/>
              <a:t> position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889BD5B5-56CA-FFA6-31BA-1381178F3998}"/>
              </a:ext>
            </a:extLst>
          </p:cNvPr>
          <p:cNvSpPr txBox="1"/>
          <p:nvPr/>
        </p:nvSpPr>
        <p:spPr>
          <a:xfrm>
            <a:off x="3352800" y="3590328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Contact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C713392B-DDE9-2A11-BA31-5F3283546899}"/>
              </a:ext>
            </a:extLst>
          </p:cNvPr>
          <p:cNvSpPr/>
          <p:nvPr/>
        </p:nvSpPr>
        <p:spPr>
          <a:xfrm>
            <a:off x="3648075" y="4255144"/>
            <a:ext cx="4657725" cy="419100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Get</a:t>
            </a:r>
            <a:r>
              <a:rPr lang="fi-FI" dirty="0"/>
              <a:t> </a:t>
            </a:r>
            <a:r>
              <a:rPr lang="fi-FI" dirty="0">
                <a:solidFill>
                  <a:schemeClr val="tx1"/>
                </a:solidFill>
              </a:rPr>
              <a:t>to</a:t>
            </a:r>
            <a:r>
              <a:rPr lang="fi-FI" dirty="0"/>
              <a:t> </a:t>
            </a:r>
            <a:r>
              <a:rPr lang="fi-FI" dirty="0" err="1">
                <a:solidFill>
                  <a:schemeClr val="tx1"/>
                </a:solidFill>
              </a:rPr>
              <a:t>know</a:t>
            </a:r>
            <a:r>
              <a:rPr lang="fi-FI" dirty="0"/>
              <a:t> </a:t>
            </a:r>
            <a:r>
              <a:rPr lang="fi-FI" dirty="0">
                <a:solidFill>
                  <a:schemeClr val="tx1"/>
                </a:solidFill>
              </a:rPr>
              <a:t>me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BE413AAE-1ACD-289B-67A1-8D558FC1E665}"/>
              </a:ext>
            </a:extLst>
          </p:cNvPr>
          <p:cNvSpPr/>
          <p:nvPr/>
        </p:nvSpPr>
        <p:spPr>
          <a:xfrm>
            <a:off x="4733925" y="4867065"/>
            <a:ext cx="2505075" cy="36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More</a:t>
            </a:r>
            <a:r>
              <a:rPr lang="fi-FI" dirty="0"/>
              <a:t> </a:t>
            </a:r>
            <a:r>
              <a:rPr lang="fi-FI" dirty="0" err="1">
                <a:solidFill>
                  <a:schemeClr val="tx1"/>
                </a:solidFill>
              </a:rPr>
              <a:t>about</a:t>
            </a:r>
            <a:r>
              <a:rPr lang="fi-FI" dirty="0"/>
              <a:t> </a:t>
            </a:r>
            <a:r>
              <a:rPr lang="fi-FI" dirty="0">
                <a:solidFill>
                  <a:schemeClr val="tx1"/>
                </a:solidFill>
              </a:rPr>
              <a:t>me</a:t>
            </a:r>
            <a:r>
              <a:rPr lang="fi-FI" dirty="0"/>
              <a:t> </a:t>
            </a:r>
            <a:r>
              <a:rPr lang="fi-FI" dirty="0">
                <a:solidFill>
                  <a:schemeClr val="tx1"/>
                </a:solidFill>
              </a:rPr>
              <a:t>-</a:t>
            </a:r>
            <a:r>
              <a:rPr lang="fi-FI" dirty="0" err="1">
                <a:solidFill>
                  <a:schemeClr val="tx1"/>
                </a:solidFill>
              </a:rPr>
              <a:t>button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3D176AD1-2220-AEA6-F0B0-58C7C65C8666}"/>
              </a:ext>
            </a:extLst>
          </p:cNvPr>
          <p:cNvSpPr/>
          <p:nvPr/>
        </p:nvSpPr>
        <p:spPr>
          <a:xfrm>
            <a:off x="4733924" y="5300946"/>
            <a:ext cx="2505075" cy="367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Career</a:t>
            </a:r>
            <a:r>
              <a:rPr lang="fi-FI" dirty="0">
                <a:solidFill>
                  <a:schemeClr val="tx1"/>
                </a:solidFill>
              </a:rPr>
              <a:t> -</a:t>
            </a:r>
            <a:r>
              <a:rPr lang="fi-FI" dirty="0" err="1">
                <a:solidFill>
                  <a:schemeClr val="tx1"/>
                </a:solidFill>
              </a:rPr>
              <a:t>button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3A83C3A2-77C6-00E8-A774-662F72698B2A}"/>
              </a:ext>
            </a:extLst>
          </p:cNvPr>
          <p:cNvSpPr/>
          <p:nvPr/>
        </p:nvSpPr>
        <p:spPr>
          <a:xfrm>
            <a:off x="3162300" y="6600825"/>
            <a:ext cx="5772150" cy="254435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Footer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508824D1-E0F1-5B52-236A-9DF8286A7E45}"/>
              </a:ext>
            </a:extLst>
          </p:cNvPr>
          <p:cNvSpPr/>
          <p:nvPr/>
        </p:nvSpPr>
        <p:spPr>
          <a:xfrm>
            <a:off x="3648076" y="5829300"/>
            <a:ext cx="4591050" cy="449818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Projects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1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Laajakuva</PresentationFormat>
  <Paragraphs>11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Heli Rajamäki</dc:creator>
  <cp:lastModifiedBy>Heli Rajamäki</cp:lastModifiedBy>
  <cp:revision>1</cp:revision>
  <dcterms:created xsi:type="dcterms:W3CDTF">2022-05-11T08:37:24Z</dcterms:created>
  <dcterms:modified xsi:type="dcterms:W3CDTF">2022-05-11T08:48:48Z</dcterms:modified>
</cp:coreProperties>
</file>