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D79-84FF-4704-AFAC-85E88A61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8068A-B840-4EBC-AE20-2C50CE1A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9E47-BB38-4E41-B6B8-04B3520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C658-9312-4D09-8B59-78D5CA1C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89DC-30DE-4130-8CCC-3A54435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418C-CBD7-4075-8258-1EA5749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7BBA-D395-4E36-B0BB-03A493FB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8010-A967-4020-8A7E-BD3B5FE9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6DD5-418C-41F2-BC56-78493487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6EB6-4FAB-464A-84D4-F375252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77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7B392-10F2-451F-8DF0-1B73B821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25777-FA4E-4151-B373-25389AB4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8441-CCC0-4D88-8928-B46D93C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6CAD-E98F-43B9-A63E-21CA40F2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0AF6-A40E-46A1-8E13-D282DED8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8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30D-30E2-46CF-9C17-ACC74CAE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167-C65D-4624-8523-E9EA8A5C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8D24-A367-4FE4-B567-23AD068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5A0C-913A-49E5-9EF0-7E3F0775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F981-2CCB-4152-BB74-C6ADF09C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36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F9C6-C2A3-4FCF-B64F-49CAF760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A2F0-0A6F-4BE8-A109-0ACC794B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832B-564A-4DE6-B5EA-A902CD71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510C-2B36-42CE-B201-B491AA75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A64B-DB58-4FCB-838A-C14437E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96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C3A6-FE0D-4647-8FE2-DA88DFB8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45D4-715D-4BB5-B5FF-4A41A024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C0CC-99A7-4408-99BD-F7D47359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41D9-8F11-46B4-9BA3-1C2EFF9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68EE6-5295-492C-9D28-3595EB0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55DB-1453-434C-8DD3-5BC479E1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63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20F3-E5FE-4133-AFDC-C4AD99C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B591E-79EC-43AC-87BB-7618A534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4368-AF76-4537-96D4-4AC70EE0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3914A-0C64-487A-97A1-31C64B24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22B1-F8C4-4156-87C4-A70C1467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0FEC5-E4B1-4203-B0EE-1B99208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38FAE-E8C8-4E18-AAB4-90550B6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93E5B-6949-4763-A7FE-04949AA2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073F-EEF3-4056-8282-AA18BFE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343A8-EB01-40E5-A8C7-F64C5ED1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E74D0-E3A2-47C3-9F01-ABBA73A1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06F6-954C-4027-B238-73004DAF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7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01E3F-E96C-4270-8381-00494437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3931D-634B-46DD-9A15-A832E87E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FED4-25CD-4D06-9542-63BFAFDC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2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D7FB-C8C3-4BFA-AA33-A244D96A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A11A-5197-4459-8FE1-A755CDF6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7943B-ADFD-4A45-9CAE-7E610283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6385-3987-44A1-8CEF-0B4D31B3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B39C-397C-4F07-B806-9612972A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979E-DCCD-462C-82C4-0A0BB96B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7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EEFB-0FF6-479A-BA94-2F446168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4DFC6-5C21-405E-91E4-90C6604C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1796-5D06-4773-A18A-74AC3D8C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6265-3334-433E-BF56-C66D7CD5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6E39-C436-4E7C-8B9D-F2EFDA4B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CA7A-A0AD-4A23-B648-519EECEE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5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25BCA-5BA5-4497-8AB5-B07093D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B2A8-9A46-46E1-92FF-263B7B00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1054-C456-4274-9202-705B2D7F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8673-71BE-4125-93A6-1C87DC0EF9F0}" type="datetimeFigureOut">
              <a:rPr lang="en-AU" smtClean="0"/>
              <a:t>10/10/2021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C0DE-3B21-4915-8C27-600789FD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6784-E75C-41FE-95F5-C3F82F607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8552-DB86-46FE-B8C7-587B0461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30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1B9CB6-DE00-4391-A01F-C8BEC81064DE}"/>
              </a:ext>
            </a:extLst>
          </p:cNvPr>
          <p:cNvGrpSpPr/>
          <p:nvPr/>
        </p:nvGrpSpPr>
        <p:grpSpPr>
          <a:xfrm>
            <a:off x="3230245" y="1900555"/>
            <a:ext cx="5731510" cy="3056890"/>
            <a:chOff x="3230245" y="1900555"/>
            <a:chExt cx="5731510" cy="3056890"/>
          </a:xfrm>
        </p:grpSpPr>
        <p:pic>
          <p:nvPicPr>
            <p:cNvPr id="4" name="Picture 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C7388A8-62FC-4E23-936E-3AF3519C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245" y="1900555"/>
              <a:ext cx="5731510" cy="30568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F72F23-499D-4C18-BCDE-1640696E2223}"/>
                </a:ext>
              </a:extLst>
            </p:cNvPr>
            <p:cNvSpPr txBox="1"/>
            <p:nvPr/>
          </p:nvSpPr>
          <p:spPr>
            <a:xfrm>
              <a:off x="3308718" y="2386140"/>
              <a:ext cx="19212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BAF359-249A-4748-AFEB-85E8CF4B170E}"/>
                </a:ext>
              </a:extLst>
            </p:cNvPr>
            <p:cNvSpPr txBox="1"/>
            <p:nvPr/>
          </p:nvSpPr>
          <p:spPr>
            <a:xfrm>
              <a:off x="3308718" y="3948641"/>
              <a:ext cx="19212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D49BE9-8238-47BE-916C-2FF2FCCB0AE9}"/>
                </a:ext>
              </a:extLst>
            </p:cNvPr>
            <p:cNvSpPr txBox="1"/>
            <p:nvPr/>
          </p:nvSpPr>
          <p:spPr>
            <a:xfrm>
              <a:off x="8682544" y="2386140"/>
              <a:ext cx="19212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0297DF-DC0D-4873-8AE4-BD93FA5F5B25}"/>
                </a:ext>
              </a:extLst>
            </p:cNvPr>
            <p:cNvSpPr txBox="1"/>
            <p:nvPr/>
          </p:nvSpPr>
          <p:spPr>
            <a:xfrm>
              <a:off x="8682544" y="3948641"/>
              <a:ext cx="19212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2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B519C-C030-43CD-943D-D3E8E0AC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4" y="2013619"/>
            <a:ext cx="845938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Sloane</dc:creator>
  <cp:lastModifiedBy>Jennifer Sloane</cp:lastModifiedBy>
  <cp:revision>2</cp:revision>
  <dcterms:created xsi:type="dcterms:W3CDTF">2021-10-09T05:36:22Z</dcterms:created>
  <dcterms:modified xsi:type="dcterms:W3CDTF">2021-10-10T23:03:16Z</dcterms:modified>
</cp:coreProperties>
</file>