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122F4-8D67-0581-BE9C-587D5159B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45A9FB-5624-CF39-DE4D-4DC1716BA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CDEBE-474F-0DEB-15EE-FB547DF9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CC7A8-F699-A22B-3F84-430E6F27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5F542E-A87C-02A4-02A3-4E5CD564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3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2B78C-A06E-58F2-78DB-EA0018D6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C33B8D-CDC4-43E4-27D9-CAAA3E174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B17A1D-8BAF-69D3-C53B-FF1FD674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B75349-3D6A-519D-B0F3-BB13EAD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22D24D-DDFD-A7B6-F0AD-7B4CA02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7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4900DC-4930-58BC-D6FE-31A076787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C50BD6-CABA-F8F9-8627-AFC3F785F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878DBF-4B00-89F7-3491-456972EB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7F72D-7D94-46D5-3620-D4122AF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173B3-5F30-144C-AC43-376AE91D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7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19877-0400-11BF-3A6B-0516A009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3C7B2E-67F2-5663-5411-DDD2F195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BDCA1-CE15-4C8E-D00E-B302D4BA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1F6E84-A62E-4EBD-4990-37ABDEDB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29FB4-1AE5-2E0F-6D21-1CB03F26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82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A5CDD-543C-6DE9-71DB-55EFFAC1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805B8-F54A-2E9F-20B9-6D670097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7B90E-69FF-4237-8A79-F21A0F64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7864A6-E08E-62B4-F253-2C39EF6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80296-67DC-CB9F-3587-FD7856F5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7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EEF69E-78EF-1124-59DA-C0EA496C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3DD58-DDC8-A58F-0E43-49CA8B672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B7EAE5-EFDC-1D22-8C98-519E97593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6E7140-7DE5-2E84-27C9-12F87B11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04A11C-B00C-0715-80A4-939E76D9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53CDD7-419C-79A4-5CF4-7FDF701BF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87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E820C-9DAC-F227-F03F-94EFA8CF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C8F67-EA91-B40E-5054-ABF953280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E081EF-AA05-B400-253A-0A7926D2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7C227-71C3-2228-E128-57322EEFC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2C4CF-3788-32AF-2E7D-7F20DDDA5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9FE8A1-C679-2A23-B50D-B0DB8E3F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C641A-88AB-1D5C-0031-7B4EF340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6676E9-0F4A-0220-EB7C-78982F3D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10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8A51C8-B505-7476-900E-CCDC8D70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78ECB0-8CFB-726E-AAAC-5D27AC2F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D9FD95-8901-BFBD-49A3-A072BF87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3FC9D8F-91CE-86D0-03BF-FD795429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4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7DDE43-7860-E577-D951-E60C982C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C39F94-50CE-2597-0AFC-FFBB25FE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2007C3-C5C0-6174-964D-FC995AA7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5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C31CB-CD40-D313-7845-856E22F8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4AC0D-D4D2-17A3-D2EC-468D5A8F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2DCEE1-48F4-9D46-D1C5-24857A735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9F3148-13DF-210C-41CE-3DF018BB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94F1B6-C021-E046-61FE-5501C1DD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1E1D9E-46E3-29C1-E441-24F33ADC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16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EFD5D-D5BF-3813-C236-C7C5FFF2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D2F140-EE5D-E42B-3909-5E3392E23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2CD62D-299B-3A2A-AFA9-50FB959B6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62646E-8B31-E253-CD1D-80293B3C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CC8C3-2F4B-D0A2-0A17-1C3AD8FD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E4A379-282C-B2B6-1318-500E1A25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6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35E37C-A689-A027-E1B7-65379F45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4C214C-84FB-EB56-F8D1-089B396D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417CFF-95B2-926C-04FE-803A36C47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1B6A0-35C0-43B4-B6A5-3F9799C32F74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A0D37-59D4-4AB7-71FD-2C8D7748D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17040D-E64A-96E6-6138-C67273629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BB46A-66B3-47FA-9FF6-3DC62EC90E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67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273FC-4900-3EDE-5308-0422E76E3B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Test de transcription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B51BC9-C54C-566A-6F6E-67E8E45A9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Date du 26/09/1978</a:t>
            </a:r>
          </a:p>
        </p:txBody>
      </p:sp>
    </p:spTree>
    <p:extLst>
      <p:ext uri="{BB962C8B-B14F-4D97-AF65-F5344CB8AC3E}">
        <p14:creationId xmlns:p14="http://schemas.microsoft.com/office/powerpoint/2010/main" val="31528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B69C-C1B3-1879-BD19-4816500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tableau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E572DE-1CD6-DF64-C878-EB4FE88E4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86194"/>
              </p:ext>
            </p:extLst>
          </p:nvPr>
        </p:nvGraphicFramePr>
        <p:xfrm>
          <a:off x="838200" y="1885623"/>
          <a:ext cx="10779619" cy="308675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005255">
                  <a:extLst>
                    <a:ext uri="{9D8B030D-6E8A-4147-A177-3AD203B41FA5}">
                      <a16:colId xmlns:a16="http://schemas.microsoft.com/office/drawing/2014/main" val="3677985201"/>
                    </a:ext>
                  </a:extLst>
                </a:gridCol>
                <a:gridCol w="1585238">
                  <a:extLst>
                    <a:ext uri="{9D8B030D-6E8A-4147-A177-3AD203B41FA5}">
                      <a16:colId xmlns:a16="http://schemas.microsoft.com/office/drawing/2014/main" val="4141811482"/>
                    </a:ext>
                  </a:extLst>
                </a:gridCol>
                <a:gridCol w="3189126">
                  <a:extLst>
                    <a:ext uri="{9D8B030D-6E8A-4147-A177-3AD203B41FA5}">
                      <a16:colId xmlns:a16="http://schemas.microsoft.com/office/drawing/2014/main" val="3828549120"/>
                    </a:ext>
                  </a:extLst>
                </a:gridCol>
              </a:tblGrid>
              <a:tr h="4640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  <a:latin typeface="+mj-lt"/>
                        </a:rPr>
                        <a:t>Lever d'alerte "preuve du Vivant" en </a:t>
                      </a:r>
                      <a:r>
                        <a:rPr lang="fr-FR" sz="1400" u="none" strike="noStrike" dirty="0" err="1">
                          <a:effectLst/>
                          <a:latin typeface="+mj-lt"/>
                        </a:rPr>
                        <a:t>Selfcare</a:t>
                      </a:r>
                      <a:r>
                        <a:rPr lang="fr-FR" sz="1400" u="none" strike="noStrike" dirty="0">
                          <a:effectLst/>
                          <a:latin typeface="+mj-lt"/>
                        </a:rPr>
                        <a:t> depuis MPE =&gt; Pb cohérence multicanal / Campagne courrier  (UX &amp; traçabilité)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+mj-lt"/>
                        </a:rPr>
                        <a:t>Tanguy / Sarah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>
                          <a:effectLst/>
                          <a:latin typeface="+mj-lt"/>
                        </a:rPr>
                        <a:t>Incohérence multicanal entre MPE et Courriers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extLst>
                  <a:ext uri="{0D108BD9-81ED-4DB2-BD59-A6C34878D82A}">
                    <a16:rowId xmlns:a16="http://schemas.microsoft.com/office/drawing/2014/main" val="4121230052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  <a:latin typeface="+mj-lt"/>
                        </a:rPr>
                        <a:t>Demande transfert depuis MPE  =&gt; OK Avoir un parcours pour transférer une </a:t>
                      </a:r>
                      <a:r>
                        <a:rPr lang="fr-FR" sz="1400" u="none" strike="noStrike" dirty="0" err="1">
                          <a:effectLst/>
                          <a:latin typeface="+mj-lt"/>
                        </a:rPr>
                        <a:t>epagne</a:t>
                      </a:r>
                      <a:r>
                        <a:rPr lang="fr-FR" sz="1400" u="none" strike="noStrike" dirty="0">
                          <a:effectLst/>
                          <a:latin typeface="+mj-lt"/>
                        </a:rPr>
                        <a:t> vers une autre: Collecter les pièces  et signer les mandats -&gt; Demande tracée dans J@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+mj-lt"/>
                        </a:rPr>
                        <a:t>Ludivine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>
                          <a:effectLst/>
                          <a:latin typeface="+mj-lt"/>
                        </a:rPr>
                        <a:t>Début de transaction depuis MPE : BMC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extLst>
                  <a:ext uri="{0D108BD9-81ED-4DB2-BD59-A6C34878D82A}">
                    <a16:rowId xmlns:a16="http://schemas.microsoft.com/office/drawing/2014/main" val="3368713638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>
                          <a:effectLst/>
                          <a:latin typeface="+mj-lt"/>
                        </a:rPr>
                        <a:t>Exposition Rentes en MPE =&gt; OK, mais solution dégradée 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  <a:latin typeface="+mj-lt"/>
                        </a:rPr>
                        <a:t>Tanguy / Sarah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 dirty="0" err="1">
                          <a:effectLst/>
                          <a:latin typeface="+mj-lt"/>
                        </a:rPr>
                        <a:t>Kelia</a:t>
                      </a:r>
                      <a:r>
                        <a:rPr lang="fr-FR" sz="1400" u="none" strike="noStrike" dirty="0">
                          <a:effectLst/>
                          <a:latin typeface="+mj-lt"/>
                        </a:rPr>
                        <a:t> expose les rentes brutes. Les métiers veulent les rentes nettes. Qui porte la règle brute-&gt;nette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735" marR="7735" marT="7735" marB="0" anchor="ctr"/>
                </a:tc>
                <a:extLst>
                  <a:ext uri="{0D108BD9-81ED-4DB2-BD59-A6C34878D82A}">
                    <a16:rowId xmlns:a16="http://schemas.microsoft.com/office/drawing/2014/main" val="4248248543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Nettoyage des flux éditique KELIA =&gt; On fait ou pas ? + Evol ETL interface </a:t>
                      </a:r>
                      <a:r>
                        <a:rPr lang="fr-FR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editique</a:t>
                      </a:r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fr-FR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Kelia</a:t>
                      </a:r>
                      <a:r>
                        <a:rPr lang="fr-F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en fonction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Mehdi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7560704"/>
                  </a:ext>
                </a:extLst>
              </a:tr>
              <a:tr h="464079"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Solution édition de certificat (attestation de paiement à la volée) depuis </a:t>
                      </a:r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K4U 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et MPE =&gt; Solution mise en œuvre mais hors pattern</a:t>
                      </a:r>
                      <a:r>
                        <a:rPr lang="fr-FR" sz="1400" b="0" i="0" u="none" strike="noStrike" dirty="0">
                          <a:solidFill>
                            <a:srgbClr val="1E53A3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Tanguy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K4U appelle un service </a:t>
                      </a:r>
                      <a:r>
                        <a:rPr lang="fr-F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Edigroup</a:t>
                      </a:r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non qualifié. Les documents ne sont pas en GED : pas de suivi multicanal. Tout ce que je fournis au client doit être en GED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761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2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E66CF-49CC-B813-6C77-DF5C8BBD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image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7EDFC6-AF13-41DA-A220-DB1EBFF02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87" y="2432399"/>
            <a:ext cx="10809145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43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190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Test de transcription</vt:lpstr>
      <vt:lpstr>Test tableau</vt:lpstr>
      <vt:lpstr>Test image</vt:lpstr>
    </vt:vector>
  </TitlesOfParts>
  <Company>Malakoff Humanis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Francois HELIE</dc:creator>
  <cp:lastModifiedBy>Jean Francois HELIE</cp:lastModifiedBy>
  <cp:revision>4</cp:revision>
  <dcterms:created xsi:type="dcterms:W3CDTF">2025-06-25T19:14:01Z</dcterms:created>
  <dcterms:modified xsi:type="dcterms:W3CDTF">2025-06-25T19:21:56Z</dcterms:modified>
</cp:coreProperties>
</file>