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57" r:id="rId4"/>
    <p:sldId id="258" r:id="rId5"/>
    <p:sldId id="260" r:id="rId6"/>
    <p:sldId id="259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EF9A-C4CE-4530-8EAC-0006BD12B6C5}" type="datetimeFigureOut">
              <a:rPr lang="es-PE" smtClean="0"/>
              <a:t>10/04/2020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0585-6CF3-4EC9-AD8A-7DD647905008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34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EF9A-C4CE-4530-8EAC-0006BD12B6C5}" type="datetimeFigureOut">
              <a:rPr lang="es-PE" smtClean="0"/>
              <a:t>10/04/2020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0585-6CF3-4EC9-AD8A-7DD6479050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966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EF9A-C4CE-4530-8EAC-0006BD12B6C5}" type="datetimeFigureOut">
              <a:rPr lang="es-PE" smtClean="0"/>
              <a:t>10/04/2020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0585-6CF3-4EC9-AD8A-7DD6479050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9116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EF9A-C4CE-4530-8EAC-0006BD12B6C5}" type="datetimeFigureOut">
              <a:rPr lang="es-PE" smtClean="0"/>
              <a:t>10/04/2020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0585-6CF3-4EC9-AD8A-7DD647905008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465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EF9A-C4CE-4530-8EAC-0006BD12B6C5}" type="datetimeFigureOut">
              <a:rPr lang="es-PE" smtClean="0"/>
              <a:t>10/04/2020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0585-6CF3-4EC9-AD8A-7DD6479050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1024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EF9A-C4CE-4530-8EAC-0006BD12B6C5}" type="datetimeFigureOut">
              <a:rPr lang="es-PE" smtClean="0"/>
              <a:t>10/04/2020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0585-6CF3-4EC9-AD8A-7DD647905008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706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EF9A-C4CE-4530-8EAC-0006BD12B6C5}" type="datetimeFigureOut">
              <a:rPr lang="es-PE" smtClean="0"/>
              <a:t>10/04/2020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0585-6CF3-4EC9-AD8A-7DD6479050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3036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EF9A-C4CE-4530-8EAC-0006BD12B6C5}" type="datetimeFigureOut">
              <a:rPr lang="es-PE" smtClean="0"/>
              <a:t>10/04/2020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0585-6CF3-4EC9-AD8A-7DD6479050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2446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EF9A-C4CE-4530-8EAC-0006BD12B6C5}" type="datetimeFigureOut">
              <a:rPr lang="es-PE" smtClean="0"/>
              <a:t>10/04/2020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0585-6CF3-4EC9-AD8A-7DD6479050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078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EF9A-C4CE-4530-8EAC-0006BD12B6C5}" type="datetimeFigureOut">
              <a:rPr lang="es-PE" smtClean="0"/>
              <a:t>10/04/2020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0585-6CF3-4EC9-AD8A-7DD6479050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626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EF9A-C4CE-4530-8EAC-0006BD12B6C5}" type="datetimeFigureOut">
              <a:rPr lang="es-PE" smtClean="0"/>
              <a:t>10/04/2020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0585-6CF3-4EC9-AD8A-7DD6479050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743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EF9A-C4CE-4530-8EAC-0006BD12B6C5}" type="datetimeFigureOut">
              <a:rPr lang="es-PE" smtClean="0"/>
              <a:t>10/04/2020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0585-6CF3-4EC9-AD8A-7DD6479050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997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EF9A-C4CE-4530-8EAC-0006BD12B6C5}" type="datetimeFigureOut">
              <a:rPr lang="es-PE" smtClean="0"/>
              <a:t>10/04/2020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0585-6CF3-4EC9-AD8A-7DD6479050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34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EF9A-C4CE-4530-8EAC-0006BD12B6C5}" type="datetimeFigureOut">
              <a:rPr lang="es-PE" smtClean="0"/>
              <a:t>10/04/2020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0585-6CF3-4EC9-AD8A-7DD6479050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394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EF9A-C4CE-4530-8EAC-0006BD12B6C5}" type="datetimeFigureOut">
              <a:rPr lang="es-PE" smtClean="0"/>
              <a:t>10/04/2020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0585-6CF3-4EC9-AD8A-7DD6479050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54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EF9A-C4CE-4530-8EAC-0006BD12B6C5}" type="datetimeFigureOut">
              <a:rPr lang="es-PE" smtClean="0"/>
              <a:t>10/04/2020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0585-6CF3-4EC9-AD8A-7DD6479050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688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EF9A-C4CE-4530-8EAC-0006BD12B6C5}" type="datetimeFigureOut">
              <a:rPr lang="es-PE" smtClean="0"/>
              <a:t>10/04/2020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0585-6CF3-4EC9-AD8A-7DD6479050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745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FDDEF9A-C4CE-4530-8EAC-0006BD12B6C5}" type="datetimeFigureOut">
              <a:rPr lang="es-PE" smtClean="0"/>
              <a:t>10/04/2020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BD0585-6CF3-4EC9-AD8A-7DD6479050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2113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Ibm</a:t>
            </a:r>
            <a:r>
              <a:rPr lang="es-PE" dirty="0" smtClean="0"/>
              <a:t> </a:t>
            </a:r>
            <a:r>
              <a:rPr lang="es-PE" dirty="0" err="1" smtClean="0"/>
              <a:t>capstone</a:t>
            </a:r>
            <a:r>
              <a:rPr lang="es-PE" dirty="0" smtClean="0"/>
              <a:t> </a:t>
            </a:r>
            <a:r>
              <a:rPr lang="es-PE" dirty="0" err="1" smtClean="0"/>
              <a:t>project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PERUVIAN RESTAURANT IN LIMA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25646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conclusion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167426"/>
            <a:ext cx="11202988" cy="4687910"/>
          </a:xfrm>
        </p:spPr>
        <p:txBody>
          <a:bodyPr>
            <a:normAutofit/>
          </a:bodyPr>
          <a:lstStyle/>
          <a:p>
            <a:r>
              <a:rPr lang="es-PE" dirty="0"/>
              <a:t>In </a:t>
            </a:r>
            <a:r>
              <a:rPr lang="es-PE" dirty="0" err="1"/>
              <a:t>this</a:t>
            </a:r>
            <a:r>
              <a:rPr lang="es-PE" dirty="0"/>
              <a:t> </a:t>
            </a:r>
            <a:r>
              <a:rPr lang="es-PE" dirty="0" err="1"/>
              <a:t>study</a:t>
            </a:r>
            <a:r>
              <a:rPr lang="es-PE" dirty="0"/>
              <a:t>, </a:t>
            </a:r>
            <a:r>
              <a:rPr lang="es-PE" dirty="0" err="1"/>
              <a:t>we</a:t>
            </a:r>
            <a:r>
              <a:rPr lang="es-PE" dirty="0"/>
              <a:t> </a:t>
            </a:r>
            <a:r>
              <a:rPr lang="es-PE" dirty="0" err="1"/>
              <a:t>evaluated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locations</a:t>
            </a:r>
            <a:r>
              <a:rPr lang="es-PE" dirty="0"/>
              <a:t> in Lima </a:t>
            </a:r>
            <a:r>
              <a:rPr lang="es-PE" dirty="0" err="1"/>
              <a:t>with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largest</a:t>
            </a:r>
            <a:r>
              <a:rPr lang="es-PE" dirty="0"/>
              <a:t> </a:t>
            </a:r>
            <a:r>
              <a:rPr lang="es-PE" dirty="0" err="1"/>
              <a:t>number</a:t>
            </a:r>
            <a:r>
              <a:rPr lang="es-PE" dirty="0"/>
              <a:t> of </a:t>
            </a:r>
            <a:r>
              <a:rPr lang="es-PE" dirty="0" err="1"/>
              <a:t>lodges</a:t>
            </a:r>
            <a:r>
              <a:rPr lang="es-PE" dirty="0"/>
              <a:t>, </a:t>
            </a:r>
            <a:r>
              <a:rPr lang="es-PE" dirty="0" err="1"/>
              <a:t>assuming</a:t>
            </a:r>
            <a:r>
              <a:rPr lang="es-PE" dirty="0"/>
              <a:t> </a:t>
            </a:r>
            <a:r>
              <a:rPr lang="es-PE" dirty="0" err="1"/>
              <a:t>this</a:t>
            </a:r>
            <a:r>
              <a:rPr lang="es-PE" dirty="0"/>
              <a:t> as a </a:t>
            </a:r>
            <a:r>
              <a:rPr lang="es-PE" dirty="0" err="1"/>
              <a:t>measure</a:t>
            </a:r>
            <a:r>
              <a:rPr lang="es-PE" dirty="0"/>
              <a:t> of </a:t>
            </a:r>
            <a:r>
              <a:rPr lang="es-PE" dirty="0" err="1"/>
              <a:t>tourist</a:t>
            </a:r>
            <a:r>
              <a:rPr lang="es-PE" dirty="0"/>
              <a:t> </a:t>
            </a:r>
            <a:r>
              <a:rPr lang="es-PE" dirty="0" err="1"/>
              <a:t>affluence</a:t>
            </a:r>
            <a:r>
              <a:rPr lang="es-PE" dirty="0"/>
              <a:t>. In </a:t>
            </a:r>
            <a:r>
              <a:rPr lang="es-PE" dirty="0" err="1"/>
              <a:t>those</a:t>
            </a:r>
            <a:r>
              <a:rPr lang="es-PE" dirty="0"/>
              <a:t> </a:t>
            </a:r>
            <a:r>
              <a:rPr lang="es-PE" dirty="0" err="1"/>
              <a:t>locations</a:t>
            </a:r>
            <a:r>
              <a:rPr lang="es-PE" dirty="0"/>
              <a:t> </a:t>
            </a:r>
            <a:r>
              <a:rPr lang="es-PE" dirty="0" err="1"/>
              <a:t>we</a:t>
            </a:r>
            <a:r>
              <a:rPr lang="es-PE" dirty="0"/>
              <a:t> </a:t>
            </a:r>
            <a:r>
              <a:rPr lang="es-PE" dirty="0" err="1"/>
              <a:t>made</a:t>
            </a:r>
            <a:r>
              <a:rPr lang="es-PE" dirty="0"/>
              <a:t> a </a:t>
            </a:r>
            <a:r>
              <a:rPr lang="es-PE" dirty="0" err="1"/>
              <a:t>clusterization</a:t>
            </a:r>
            <a:r>
              <a:rPr lang="es-PE" dirty="0"/>
              <a:t> </a:t>
            </a:r>
            <a:r>
              <a:rPr lang="es-PE" dirty="0" err="1"/>
              <a:t>process</a:t>
            </a:r>
            <a:r>
              <a:rPr lang="es-PE" dirty="0"/>
              <a:t> </a:t>
            </a:r>
            <a:r>
              <a:rPr lang="es-PE" dirty="0" err="1"/>
              <a:t>using</a:t>
            </a:r>
            <a:r>
              <a:rPr lang="es-PE" dirty="0"/>
              <a:t> de “</a:t>
            </a:r>
            <a:r>
              <a:rPr lang="es-PE" dirty="0" err="1"/>
              <a:t>KMeans</a:t>
            </a:r>
            <a:r>
              <a:rPr lang="es-PE" dirty="0"/>
              <a:t>” </a:t>
            </a:r>
            <a:r>
              <a:rPr lang="es-PE" dirty="0" err="1"/>
              <a:t>algorithm</a:t>
            </a:r>
            <a:r>
              <a:rPr lang="es-PE" dirty="0"/>
              <a:t>, </a:t>
            </a:r>
            <a:r>
              <a:rPr lang="es-PE" dirty="0" err="1"/>
              <a:t>using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most</a:t>
            </a:r>
            <a:r>
              <a:rPr lang="es-PE" dirty="0"/>
              <a:t> </a:t>
            </a:r>
            <a:r>
              <a:rPr lang="es-PE" dirty="0" err="1"/>
              <a:t>common</a:t>
            </a:r>
            <a:r>
              <a:rPr lang="es-PE" dirty="0"/>
              <a:t> restaurants </a:t>
            </a:r>
            <a:r>
              <a:rPr lang="es-PE" dirty="0" err="1"/>
              <a:t>on</a:t>
            </a:r>
            <a:r>
              <a:rPr lang="es-PE" dirty="0"/>
              <a:t> </a:t>
            </a:r>
            <a:r>
              <a:rPr lang="es-PE" dirty="0" err="1"/>
              <a:t>each</a:t>
            </a:r>
            <a:r>
              <a:rPr lang="es-PE" dirty="0"/>
              <a:t> </a:t>
            </a:r>
            <a:r>
              <a:rPr lang="es-PE" dirty="0" err="1"/>
              <a:t>one</a:t>
            </a:r>
            <a:r>
              <a:rPr lang="es-PE" dirty="0"/>
              <a:t>. </a:t>
            </a:r>
            <a:endParaRPr lang="es-PE" dirty="0" smtClean="0"/>
          </a:p>
          <a:p>
            <a:endParaRPr lang="es-PE" dirty="0"/>
          </a:p>
          <a:p>
            <a:r>
              <a:rPr lang="es-PE" dirty="0" err="1" smtClean="0"/>
              <a:t>We</a:t>
            </a:r>
            <a:r>
              <a:rPr lang="es-PE" dirty="0" smtClean="0"/>
              <a:t> </a:t>
            </a:r>
            <a:r>
              <a:rPr lang="es-PE" dirty="0" err="1"/>
              <a:t>also</a:t>
            </a:r>
            <a:r>
              <a:rPr lang="es-PE" dirty="0"/>
              <a:t> </a:t>
            </a:r>
            <a:r>
              <a:rPr lang="es-PE" dirty="0" err="1"/>
              <a:t>made</a:t>
            </a:r>
            <a:r>
              <a:rPr lang="es-PE" dirty="0"/>
              <a:t> a </a:t>
            </a:r>
            <a:r>
              <a:rPr lang="es-PE" dirty="0" err="1"/>
              <a:t>map</a:t>
            </a:r>
            <a:r>
              <a:rPr lang="es-PE" dirty="0"/>
              <a:t> </a:t>
            </a:r>
            <a:r>
              <a:rPr lang="es-PE" dirty="0" err="1"/>
              <a:t>to</a:t>
            </a:r>
            <a:r>
              <a:rPr lang="es-PE" dirty="0"/>
              <a:t> </a:t>
            </a:r>
            <a:r>
              <a:rPr lang="es-PE" dirty="0" err="1"/>
              <a:t>locate</a:t>
            </a:r>
            <a:r>
              <a:rPr lang="es-PE" dirty="0"/>
              <a:t> </a:t>
            </a:r>
            <a:r>
              <a:rPr lang="es-PE" dirty="0" err="1"/>
              <a:t>this</a:t>
            </a:r>
            <a:r>
              <a:rPr lang="es-PE" dirty="0"/>
              <a:t> </a:t>
            </a:r>
            <a:r>
              <a:rPr lang="es-PE" dirty="0" err="1"/>
              <a:t>points</a:t>
            </a:r>
            <a:r>
              <a:rPr lang="es-PE" dirty="0"/>
              <a:t> and </a:t>
            </a:r>
            <a:r>
              <a:rPr lang="es-PE" dirty="0" err="1"/>
              <a:t>have</a:t>
            </a:r>
            <a:r>
              <a:rPr lang="es-PE" dirty="0"/>
              <a:t> a visual </a:t>
            </a:r>
            <a:r>
              <a:rPr lang="es-PE" dirty="0" err="1"/>
              <a:t>reference</a:t>
            </a:r>
            <a:r>
              <a:rPr lang="es-PE" dirty="0"/>
              <a:t> </a:t>
            </a:r>
            <a:r>
              <a:rPr lang="es-PE" dirty="0" err="1"/>
              <a:t>which</a:t>
            </a:r>
            <a:r>
              <a:rPr lang="es-PE" dirty="0"/>
              <a:t>, </a:t>
            </a:r>
            <a:r>
              <a:rPr lang="es-PE" dirty="0" err="1"/>
              <a:t>adding</a:t>
            </a:r>
            <a:r>
              <a:rPr lang="es-PE" dirty="0"/>
              <a:t> </a:t>
            </a:r>
            <a:r>
              <a:rPr lang="es-PE" dirty="0" err="1"/>
              <a:t>some</a:t>
            </a:r>
            <a:r>
              <a:rPr lang="es-PE" dirty="0"/>
              <a:t> </a:t>
            </a:r>
            <a:r>
              <a:rPr lang="es-PE" dirty="0" err="1"/>
              <a:t>experience</a:t>
            </a:r>
            <a:r>
              <a:rPr lang="es-PE" dirty="0"/>
              <a:t> </a:t>
            </a:r>
            <a:r>
              <a:rPr lang="es-PE" dirty="0" err="1"/>
              <a:t>about</a:t>
            </a:r>
            <a:r>
              <a:rPr lang="es-PE" dirty="0"/>
              <a:t> a place, </a:t>
            </a:r>
            <a:r>
              <a:rPr lang="es-PE" dirty="0" err="1"/>
              <a:t>serves</a:t>
            </a:r>
            <a:r>
              <a:rPr lang="es-PE" dirty="0"/>
              <a:t> as a guide </a:t>
            </a:r>
            <a:r>
              <a:rPr lang="es-PE" dirty="0" err="1"/>
              <a:t>for</a:t>
            </a:r>
            <a:r>
              <a:rPr lang="es-PE" dirty="0"/>
              <a:t> </a:t>
            </a:r>
            <a:r>
              <a:rPr lang="es-PE" dirty="0" err="1"/>
              <a:t>an</a:t>
            </a:r>
            <a:r>
              <a:rPr lang="es-PE" dirty="0"/>
              <a:t> </a:t>
            </a:r>
            <a:r>
              <a:rPr lang="es-PE" dirty="0" err="1"/>
              <a:t>exploratory</a:t>
            </a:r>
            <a:r>
              <a:rPr lang="es-PE" dirty="0"/>
              <a:t> </a:t>
            </a:r>
            <a:r>
              <a:rPr lang="es-PE" dirty="0" err="1"/>
              <a:t>analysis</a:t>
            </a:r>
            <a:r>
              <a:rPr lang="es-PE" dirty="0"/>
              <a:t>. </a:t>
            </a:r>
            <a:endParaRPr lang="es-PE" dirty="0" smtClean="0"/>
          </a:p>
          <a:p>
            <a:endParaRPr lang="es-PE" dirty="0"/>
          </a:p>
          <a:p>
            <a:r>
              <a:rPr lang="es-PE" dirty="0" err="1" smtClean="0"/>
              <a:t>This</a:t>
            </a:r>
            <a:r>
              <a:rPr lang="es-PE" dirty="0" smtClean="0"/>
              <a:t> </a:t>
            </a:r>
            <a:r>
              <a:rPr lang="es-PE" dirty="0" err="1"/>
              <a:t>kind</a:t>
            </a:r>
            <a:r>
              <a:rPr lang="es-PE" dirty="0"/>
              <a:t> of simple </a:t>
            </a:r>
            <a:r>
              <a:rPr lang="es-PE" dirty="0" err="1"/>
              <a:t>but</a:t>
            </a:r>
            <a:r>
              <a:rPr lang="es-PE" dirty="0"/>
              <a:t> </a:t>
            </a:r>
            <a:r>
              <a:rPr lang="es-PE" dirty="0" err="1"/>
              <a:t>practical</a:t>
            </a:r>
            <a:r>
              <a:rPr lang="es-PE" dirty="0"/>
              <a:t> </a:t>
            </a:r>
            <a:r>
              <a:rPr lang="es-PE" dirty="0" err="1"/>
              <a:t>algorith</a:t>
            </a:r>
            <a:r>
              <a:rPr lang="es-PE" dirty="0"/>
              <a:t> </a:t>
            </a:r>
            <a:r>
              <a:rPr lang="es-PE" dirty="0" err="1"/>
              <a:t>research</a:t>
            </a:r>
            <a:r>
              <a:rPr lang="es-PE" dirty="0"/>
              <a:t> </a:t>
            </a:r>
            <a:r>
              <a:rPr lang="es-PE" dirty="0" err="1"/>
              <a:t>could</a:t>
            </a:r>
            <a:r>
              <a:rPr lang="es-PE" dirty="0"/>
              <a:t> be </a:t>
            </a:r>
            <a:r>
              <a:rPr lang="es-PE" dirty="0" err="1"/>
              <a:t>very</a:t>
            </a:r>
            <a:r>
              <a:rPr lang="es-PE" dirty="0"/>
              <a:t> </a:t>
            </a:r>
            <a:r>
              <a:rPr lang="es-PE" dirty="0" err="1"/>
              <a:t>useful</a:t>
            </a:r>
            <a:r>
              <a:rPr lang="es-PE" dirty="0"/>
              <a:t> </a:t>
            </a:r>
            <a:r>
              <a:rPr lang="es-PE" dirty="0" err="1"/>
              <a:t>to</a:t>
            </a:r>
            <a:r>
              <a:rPr lang="es-PE" dirty="0"/>
              <a:t> </a:t>
            </a:r>
            <a:r>
              <a:rPr lang="es-PE" dirty="0" err="1"/>
              <a:t>businessmen</a:t>
            </a:r>
            <a:r>
              <a:rPr lang="es-PE" dirty="0"/>
              <a:t> and </a:t>
            </a:r>
            <a:r>
              <a:rPr lang="es-PE" dirty="0" err="1"/>
              <a:t>women</a:t>
            </a:r>
            <a:r>
              <a:rPr lang="es-PE" dirty="0"/>
              <a:t>, </a:t>
            </a:r>
            <a:r>
              <a:rPr lang="es-PE" dirty="0" err="1"/>
              <a:t>for</a:t>
            </a:r>
            <a:r>
              <a:rPr lang="es-PE" dirty="0"/>
              <a:t> </a:t>
            </a:r>
            <a:r>
              <a:rPr lang="es-PE" dirty="0" err="1"/>
              <a:t>making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first</a:t>
            </a:r>
            <a:r>
              <a:rPr lang="es-PE" dirty="0"/>
              <a:t> </a:t>
            </a:r>
            <a:r>
              <a:rPr lang="es-PE" dirty="0" err="1"/>
              <a:t>decisions</a:t>
            </a:r>
            <a:r>
              <a:rPr lang="es-PE" dirty="0"/>
              <a:t> </a:t>
            </a:r>
            <a:r>
              <a:rPr lang="es-PE" dirty="0" err="1"/>
              <a:t>on</a:t>
            </a:r>
            <a:r>
              <a:rPr lang="es-PE" dirty="0"/>
              <a:t> </a:t>
            </a:r>
            <a:r>
              <a:rPr lang="es-PE" dirty="0" err="1"/>
              <a:t>where</a:t>
            </a:r>
            <a:r>
              <a:rPr lang="es-PE" dirty="0"/>
              <a:t> </a:t>
            </a:r>
            <a:r>
              <a:rPr lang="es-PE" dirty="0" err="1"/>
              <a:t>should</a:t>
            </a:r>
            <a:r>
              <a:rPr lang="es-PE" dirty="0"/>
              <a:t> </a:t>
            </a:r>
            <a:r>
              <a:rPr lang="es-PE" dirty="0" err="1"/>
              <a:t>they</a:t>
            </a:r>
            <a:r>
              <a:rPr lang="es-PE" dirty="0"/>
              <a:t> open a new </a:t>
            </a:r>
            <a:r>
              <a:rPr lang="es-PE" dirty="0" err="1"/>
              <a:t>business</a:t>
            </a:r>
            <a:r>
              <a:rPr lang="es-PE" dirty="0"/>
              <a:t>, in </a:t>
            </a:r>
            <a:r>
              <a:rPr lang="es-PE" dirty="0" err="1"/>
              <a:t>this</a:t>
            </a:r>
            <a:r>
              <a:rPr lang="es-PE" dirty="0"/>
              <a:t> case </a:t>
            </a:r>
            <a:r>
              <a:rPr lang="es-PE" dirty="0" err="1"/>
              <a:t>specially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new restaurants.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0017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LOOKING FOR A NEW PERUVIAN RESTAURANT OPENING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Perú</a:t>
            </a:r>
            <a:r>
              <a:rPr lang="en-US" dirty="0"/>
              <a:t> is a country known, among other things, for its cuisine, its biodiversity and for its </a:t>
            </a:r>
            <a:r>
              <a:rPr lang="en-US" dirty="0" err="1"/>
              <a:t>varyiety</a:t>
            </a:r>
            <a:r>
              <a:rPr lang="en-US" dirty="0"/>
              <a:t> of landscapes. These are some reasons why, despite being considered a third-world country, the number of tourist is growing year by year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This is an exploratory analysis approach which can be interesting for </a:t>
            </a:r>
            <a:r>
              <a:rPr lang="en-US" dirty="0" err="1"/>
              <a:t>enterpreneurs</a:t>
            </a:r>
            <a:r>
              <a:rPr lang="en-US" dirty="0"/>
              <a:t> seeking for open a restaurant(including </a:t>
            </a:r>
            <a:r>
              <a:rPr lang="en-US" dirty="0" err="1"/>
              <a:t>peruvian</a:t>
            </a:r>
            <a:r>
              <a:rPr lang="en-US" dirty="0"/>
              <a:t> seafood, </a:t>
            </a:r>
            <a:r>
              <a:rPr lang="en-US" dirty="0" err="1"/>
              <a:t>andean</a:t>
            </a:r>
            <a:r>
              <a:rPr lang="en-US" dirty="0"/>
              <a:t> food, coast food and so on) in one of the gastronomic capitals of the world.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4796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Data </a:t>
            </a:r>
            <a:r>
              <a:rPr lang="es-PE" dirty="0" err="1" smtClean="0"/>
              <a:t>acquisition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This project will use two types of data:</a:t>
            </a:r>
          </a:p>
          <a:p>
            <a:r>
              <a:rPr lang="en-US" dirty="0"/>
              <a:t>1)Localization of different hotels, hostels, motels and all tourist related info and restaurants in lima.</a:t>
            </a:r>
            <a:br>
              <a:rPr lang="en-US" dirty="0"/>
            </a:br>
            <a:r>
              <a:rPr lang="en-US" dirty="0"/>
              <a:t>2)Localization of different lima neighborhoods in a grid.</a:t>
            </a:r>
          </a:p>
          <a:p>
            <a:r>
              <a:rPr lang="en-US" dirty="0"/>
              <a:t>The first type of data will be obtained using the </a:t>
            </a:r>
            <a:r>
              <a:rPr lang="en-US" b="1" dirty="0"/>
              <a:t>FOURSQUARE API</a:t>
            </a:r>
            <a:r>
              <a:rPr lang="en-US" dirty="0"/>
              <a:t>, this API bring us the possibility of extract all the venues in a certain radius from a specific location (</a:t>
            </a:r>
            <a:r>
              <a:rPr lang="en-US" dirty="0" err="1"/>
              <a:t>latitud</a:t>
            </a:r>
            <a:r>
              <a:rPr lang="en-US" dirty="0"/>
              <a:t> and </a:t>
            </a:r>
            <a:r>
              <a:rPr lang="en-US" dirty="0" smtClean="0"/>
              <a:t>longitude).</a:t>
            </a:r>
          </a:p>
          <a:p>
            <a:r>
              <a:rPr lang="en-US" dirty="0" smtClean="0"/>
              <a:t>The </a:t>
            </a:r>
            <a:r>
              <a:rPr lang="en-US" dirty="0"/>
              <a:t>second type of data will by obtained using the </a:t>
            </a:r>
            <a:r>
              <a:rPr lang="en-US" b="1" dirty="0"/>
              <a:t>Google Maps API reverse geocoding</a:t>
            </a:r>
            <a:r>
              <a:rPr lang="en-US" dirty="0"/>
              <a:t>, making a 16x15km grid, which extends for the most populated parts of the </a:t>
            </a:r>
            <a:r>
              <a:rPr lang="en-US" dirty="0" smtClean="0"/>
              <a:t>city.</a:t>
            </a:r>
            <a:endParaRPr lang="en-US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5300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Methodology</a:t>
            </a:r>
            <a:r>
              <a:rPr lang="es-PE" dirty="0" smtClean="0"/>
              <a:t>: </a:t>
            </a:r>
            <a:r>
              <a:rPr lang="es-PE" dirty="0" err="1" smtClean="0"/>
              <a:t>grid</a:t>
            </a:r>
            <a:r>
              <a:rPr lang="es-PE" dirty="0" smtClean="0"/>
              <a:t> </a:t>
            </a:r>
            <a:r>
              <a:rPr lang="es-PE" dirty="0" err="1" smtClean="0"/>
              <a:t>cell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157766"/>
            <a:ext cx="8534400" cy="1658155"/>
          </a:xfrm>
        </p:spPr>
        <p:txBody>
          <a:bodyPr>
            <a:normAutofit fontScale="92500" lnSpcReduction="10000"/>
          </a:bodyPr>
          <a:lstStyle/>
          <a:p>
            <a:r>
              <a:rPr lang="es-PE" dirty="0" err="1"/>
              <a:t>First</a:t>
            </a:r>
            <a:r>
              <a:rPr lang="es-PE" dirty="0"/>
              <a:t>, </a:t>
            </a:r>
            <a:r>
              <a:rPr lang="es-PE" dirty="0" err="1"/>
              <a:t>we</a:t>
            </a:r>
            <a:r>
              <a:rPr lang="es-PE" dirty="0"/>
              <a:t> </a:t>
            </a:r>
            <a:r>
              <a:rPr lang="es-PE" dirty="0" err="1"/>
              <a:t>obtained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information</a:t>
            </a:r>
            <a:r>
              <a:rPr lang="es-PE" dirty="0"/>
              <a:t> of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location</a:t>
            </a:r>
            <a:r>
              <a:rPr lang="es-PE" dirty="0"/>
              <a:t> of </a:t>
            </a:r>
            <a:r>
              <a:rPr lang="es-PE" dirty="0" err="1"/>
              <a:t>the</a:t>
            </a:r>
            <a:r>
              <a:rPr lang="es-PE" dirty="0"/>
              <a:t> ‘Plaza de Armas de Lima’, </a:t>
            </a:r>
            <a:r>
              <a:rPr lang="es-PE" dirty="0" err="1"/>
              <a:t>one</a:t>
            </a:r>
            <a:r>
              <a:rPr lang="es-PE" dirty="0"/>
              <a:t> of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iconical</a:t>
            </a:r>
            <a:r>
              <a:rPr lang="es-PE" dirty="0"/>
              <a:t> places </a:t>
            </a:r>
            <a:r>
              <a:rPr lang="es-PE" dirty="0" err="1"/>
              <a:t>located</a:t>
            </a:r>
            <a:r>
              <a:rPr lang="es-PE" dirty="0"/>
              <a:t> in </a:t>
            </a:r>
            <a:r>
              <a:rPr lang="es-PE" dirty="0" err="1"/>
              <a:t>the</a:t>
            </a:r>
            <a:r>
              <a:rPr lang="es-PE" dirty="0"/>
              <a:t> center of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city</a:t>
            </a:r>
            <a:r>
              <a:rPr lang="es-PE" dirty="0"/>
              <a:t>. </a:t>
            </a:r>
            <a:r>
              <a:rPr lang="es-PE" dirty="0" err="1"/>
              <a:t>After</a:t>
            </a:r>
            <a:r>
              <a:rPr lang="es-PE" dirty="0"/>
              <a:t> </a:t>
            </a:r>
            <a:r>
              <a:rPr lang="es-PE" dirty="0" err="1"/>
              <a:t>that</a:t>
            </a:r>
            <a:r>
              <a:rPr lang="es-PE" dirty="0"/>
              <a:t> </a:t>
            </a:r>
            <a:r>
              <a:rPr lang="es-PE" dirty="0" err="1"/>
              <a:t>we</a:t>
            </a:r>
            <a:r>
              <a:rPr lang="es-PE" dirty="0"/>
              <a:t> </a:t>
            </a:r>
            <a:r>
              <a:rPr lang="es-PE" dirty="0" err="1"/>
              <a:t>made</a:t>
            </a:r>
            <a:r>
              <a:rPr lang="es-PE" dirty="0"/>
              <a:t> a </a:t>
            </a:r>
            <a:r>
              <a:rPr lang="es-PE" dirty="0" err="1"/>
              <a:t>grid</a:t>
            </a:r>
            <a:r>
              <a:rPr lang="es-PE" dirty="0"/>
              <a:t> </a:t>
            </a:r>
            <a:r>
              <a:rPr lang="es-PE" dirty="0" err="1"/>
              <a:t>cell</a:t>
            </a:r>
            <a:r>
              <a:rPr lang="es-PE" dirty="0"/>
              <a:t> of 16x20km, </a:t>
            </a:r>
            <a:r>
              <a:rPr lang="es-PE" dirty="0" err="1"/>
              <a:t>including</a:t>
            </a:r>
            <a:r>
              <a:rPr lang="es-PE" dirty="0"/>
              <a:t> in </a:t>
            </a:r>
            <a:r>
              <a:rPr lang="es-PE" dirty="0" err="1"/>
              <a:t>this</a:t>
            </a:r>
            <a:r>
              <a:rPr lang="es-PE" dirty="0"/>
              <a:t> </a:t>
            </a:r>
            <a:r>
              <a:rPr lang="es-PE" dirty="0" err="1"/>
              <a:t>grid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mayority</a:t>
            </a:r>
            <a:r>
              <a:rPr lang="es-PE" dirty="0"/>
              <a:t> of Lima </a:t>
            </a:r>
            <a:r>
              <a:rPr lang="es-PE" dirty="0" err="1"/>
              <a:t>districts</a:t>
            </a:r>
            <a:r>
              <a:rPr lang="es-PE" dirty="0"/>
              <a:t> </a:t>
            </a:r>
            <a:r>
              <a:rPr lang="es-PE" dirty="0" err="1"/>
              <a:t>known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</a:t>
            </a:r>
            <a:r>
              <a:rPr lang="es-PE" dirty="0" err="1"/>
              <a:t>having</a:t>
            </a:r>
            <a:r>
              <a:rPr lang="es-PE" dirty="0"/>
              <a:t> more </a:t>
            </a:r>
            <a:r>
              <a:rPr lang="es-PE" dirty="0" err="1"/>
              <a:t>tourist</a:t>
            </a:r>
            <a:r>
              <a:rPr lang="es-PE" dirty="0"/>
              <a:t> </a:t>
            </a:r>
            <a:r>
              <a:rPr lang="es-PE" dirty="0" err="1"/>
              <a:t>affluence</a:t>
            </a:r>
            <a:r>
              <a:rPr lang="es-PE" dirty="0"/>
              <a:t> </a:t>
            </a:r>
            <a:r>
              <a:rPr lang="es-PE" dirty="0" err="1"/>
              <a:t>than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others</a:t>
            </a:r>
            <a:r>
              <a:rPr lang="es-PE" dirty="0"/>
              <a:t>. </a:t>
            </a:r>
            <a:r>
              <a:rPr lang="es-PE" dirty="0" err="1"/>
              <a:t>Every</a:t>
            </a:r>
            <a:r>
              <a:rPr lang="es-PE" dirty="0"/>
              <a:t> </a:t>
            </a:r>
            <a:r>
              <a:rPr lang="es-PE" dirty="0" err="1"/>
              <a:t>cell</a:t>
            </a:r>
            <a:r>
              <a:rPr lang="es-PE" dirty="0"/>
              <a:t> </a:t>
            </a:r>
            <a:r>
              <a:rPr lang="es-PE" dirty="0" err="1"/>
              <a:t>had</a:t>
            </a:r>
            <a:r>
              <a:rPr lang="es-PE" dirty="0"/>
              <a:t> a 500m </a:t>
            </a:r>
            <a:r>
              <a:rPr lang="es-PE" dirty="0" err="1"/>
              <a:t>radius</a:t>
            </a:r>
            <a:r>
              <a:rPr lang="es-PE" dirty="0"/>
              <a:t>, as </a:t>
            </a:r>
            <a:r>
              <a:rPr lang="es-PE" dirty="0" err="1"/>
              <a:t>shown</a:t>
            </a:r>
            <a:r>
              <a:rPr lang="es-PE" dirty="0"/>
              <a:t> in </a:t>
            </a:r>
            <a:r>
              <a:rPr lang="es-PE" dirty="0" err="1"/>
              <a:t>the</a:t>
            </a:r>
            <a:r>
              <a:rPr lang="es-PE" dirty="0"/>
              <a:t> Figure 1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024" y="1695248"/>
            <a:ext cx="52197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2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methodology</a:t>
            </a:r>
            <a:r>
              <a:rPr lang="es-PE" dirty="0" smtClean="0"/>
              <a:t>: </a:t>
            </a:r>
            <a:r>
              <a:rPr lang="es-PE" dirty="0" err="1" smtClean="0"/>
              <a:t>most</a:t>
            </a:r>
            <a:r>
              <a:rPr lang="es-PE" dirty="0" smtClean="0"/>
              <a:t> </a:t>
            </a:r>
            <a:r>
              <a:rPr lang="es-PE" dirty="0" err="1" smtClean="0"/>
              <a:t>common</a:t>
            </a:r>
            <a:r>
              <a:rPr lang="es-PE" dirty="0" smtClean="0"/>
              <a:t> restaurants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Once </a:t>
            </a:r>
            <a:r>
              <a:rPr lang="es-PE" dirty="0" err="1"/>
              <a:t>the</a:t>
            </a:r>
            <a:r>
              <a:rPr lang="es-PE" dirty="0"/>
              <a:t> data </a:t>
            </a:r>
            <a:r>
              <a:rPr lang="es-PE" dirty="0" err="1"/>
              <a:t>was</a:t>
            </a:r>
            <a:r>
              <a:rPr lang="es-PE" dirty="0"/>
              <a:t> </a:t>
            </a:r>
            <a:r>
              <a:rPr lang="es-PE" dirty="0" err="1"/>
              <a:t>collected</a:t>
            </a:r>
            <a:r>
              <a:rPr lang="es-PE" dirty="0"/>
              <a:t>, </a:t>
            </a:r>
            <a:r>
              <a:rPr lang="es-PE" dirty="0" err="1"/>
              <a:t>we</a:t>
            </a:r>
            <a:r>
              <a:rPr lang="es-PE" dirty="0"/>
              <a:t> </a:t>
            </a:r>
            <a:r>
              <a:rPr lang="es-PE" dirty="0" err="1"/>
              <a:t>select</a:t>
            </a:r>
            <a:r>
              <a:rPr lang="es-PE" dirty="0"/>
              <a:t> </a:t>
            </a:r>
            <a:r>
              <a:rPr lang="es-PE" dirty="0" err="1"/>
              <a:t>only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grids</a:t>
            </a:r>
            <a:r>
              <a:rPr lang="es-PE" dirty="0"/>
              <a:t> </a:t>
            </a:r>
            <a:r>
              <a:rPr lang="es-PE" dirty="0" err="1"/>
              <a:t>which</a:t>
            </a:r>
            <a:r>
              <a:rPr lang="es-PE" dirty="0"/>
              <a:t> </a:t>
            </a:r>
            <a:r>
              <a:rPr lang="es-PE" dirty="0" err="1"/>
              <a:t>had</a:t>
            </a:r>
            <a:r>
              <a:rPr lang="es-PE" dirty="0"/>
              <a:t> </a:t>
            </a:r>
            <a:r>
              <a:rPr lang="es-PE" dirty="0" err="1"/>
              <a:t>lodges</a:t>
            </a:r>
            <a:r>
              <a:rPr lang="es-PE" dirty="0"/>
              <a:t> (</a:t>
            </a:r>
            <a:r>
              <a:rPr lang="es-PE" dirty="0" err="1"/>
              <a:t>including</a:t>
            </a:r>
            <a:r>
              <a:rPr lang="es-PE" dirty="0"/>
              <a:t> </a:t>
            </a:r>
            <a:r>
              <a:rPr lang="es-PE" dirty="0" err="1"/>
              <a:t>hotels</a:t>
            </a:r>
            <a:r>
              <a:rPr lang="es-PE" dirty="0"/>
              <a:t>, </a:t>
            </a:r>
            <a:r>
              <a:rPr lang="es-PE" dirty="0" err="1"/>
              <a:t>hostels</a:t>
            </a:r>
            <a:r>
              <a:rPr lang="es-PE" dirty="0"/>
              <a:t>, </a:t>
            </a:r>
            <a:r>
              <a:rPr lang="es-PE" dirty="0" err="1"/>
              <a:t>motels</a:t>
            </a:r>
            <a:r>
              <a:rPr lang="es-PE" dirty="0"/>
              <a:t>) </a:t>
            </a:r>
            <a:r>
              <a:rPr lang="es-PE" dirty="0" err="1"/>
              <a:t>or</a:t>
            </a:r>
            <a:r>
              <a:rPr lang="es-PE" dirty="0"/>
              <a:t> places </a:t>
            </a:r>
            <a:r>
              <a:rPr lang="es-PE" dirty="0" err="1"/>
              <a:t>for</a:t>
            </a:r>
            <a:r>
              <a:rPr lang="es-PE" dirty="0"/>
              <a:t> </a:t>
            </a:r>
            <a:r>
              <a:rPr lang="es-PE" dirty="0" err="1"/>
              <a:t>information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</a:t>
            </a:r>
            <a:r>
              <a:rPr lang="es-PE" dirty="0" err="1"/>
              <a:t>tourists</a:t>
            </a:r>
            <a:r>
              <a:rPr lang="es-PE" dirty="0"/>
              <a:t>, as a </a:t>
            </a:r>
            <a:r>
              <a:rPr lang="es-PE" dirty="0" err="1"/>
              <a:t>measure</a:t>
            </a:r>
            <a:r>
              <a:rPr lang="es-PE" dirty="0"/>
              <a:t> of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capacity</a:t>
            </a:r>
            <a:r>
              <a:rPr lang="es-PE" dirty="0"/>
              <a:t> of </a:t>
            </a:r>
            <a:r>
              <a:rPr lang="es-PE" dirty="0" err="1"/>
              <a:t>receiving</a:t>
            </a:r>
            <a:r>
              <a:rPr lang="es-PE" dirty="0"/>
              <a:t> a </a:t>
            </a:r>
            <a:r>
              <a:rPr lang="es-PE" dirty="0" err="1"/>
              <a:t>large</a:t>
            </a:r>
            <a:r>
              <a:rPr lang="es-PE" dirty="0"/>
              <a:t> </a:t>
            </a:r>
            <a:r>
              <a:rPr lang="es-PE" dirty="0" err="1"/>
              <a:t>amount</a:t>
            </a:r>
            <a:r>
              <a:rPr lang="es-PE" dirty="0"/>
              <a:t> of </a:t>
            </a:r>
            <a:r>
              <a:rPr lang="es-PE" dirty="0" err="1"/>
              <a:t>tourists</a:t>
            </a:r>
            <a:r>
              <a:rPr lang="es-PE" dirty="0"/>
              <a:t> at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same</a:t>
            </a:r>
            <a:r>
              <a:rPr lang="es-PE" dirty="0"/>
              <a:t> time (</a:t>
            </a:r>
            <a:r>
              <a:rPr lang="es-PE" dirty="0" err="1"/>
              <a:t>tourists</a:t>
            </a:r>
            <a:r>
              <a:rPr lang="es-PE" dirty="0"/>
              <a:t> </a:t>
            </a:r>
            <a:r>
              <a:rPr lang="es-PE" dirty="0" err="1"/>
              <a:t>that</a:t>
            </a:r>
            <a:r>
              <a:rPr lang="es-PE" dirty="0"/>
              <a:t> come </a:t>
            </a:r>
            <a:r>
              <a:rPr lang="es-PE" dirty="0" err="1"/>
              <a:t>to</a:t>
            </a:r>
            <a:r>
              <a:rPr lang="es-PE" dirty="0"/>
              <a:t> Perú </a:t>
            </a:r>
            <a:r>
              <a:rPr lang="es-PE" dirty="0" err="1"/>
              <a:t>to</a:t>
            </a:r>
            <a:r>
              <a:rPr lang="es-PE" dirty="0"/>
              <a:t> </a:t>
            </a:r>
            <a:r>
              <a:rPr lang="es-PE" dirty="0" err="1"/>
              <a:t>have</a:t>
            </a:r>
            <a:r>
              <a:rPr lang="es-PE" dirty="0"/>
              <a:t> a taste of </a:t>
            </a:r>
            <a:r>
              <a:rPr lang="es-PE" dirty="0" err="1"/>
              <a:t>its</a:t>
            </a:r>
            <a:r>
              <a:rPr lang="es-PE" dirty="0"/>
              <a:t> </a:t>
            </a:r>
            <a:r>
              <a:rPr lang="es-PE" dirty="0" err="1"/>
              <a:t>cuisine</a:t>
            </a:r>
            <a:r>
              <a:rPr lang="es-PE" dirty="0"/>
              <a:t>, </a:t>
            </a:r>
            <a:r>
              <a:rPr lang="es-PE" dirty="0" err="1"/>
              <a:t>among</a:t>
            </a:r>
            <a:r>
              <a:rPr lang="es-PE" dirty="0"/>
              <a:t> </a:t>
            </a:r>
            <a:r>
              <a:rPr lang="es-PE" dirty="0" err="1"/>
              <a:t>other</a:t>
            </a:r>
            <a:r>
              <a:rPr lang="es-PE" dirty="0"/>
              <a:t> </a:t>
            </a:r>
            <a:r>
              <a:rPr lang="es-PE" dirty="0" err="1"/>
              <a:t>things</a:t>
            </a:r>
            <a:r>
              <a:rPr lang="es-PE" dirty="0" smtClean="0"/>
              <a:t>).</a:t>
            </a:r>
          </a:p>
          <a:p>
            <a:r>
              <a:rPr lang="es-PE" dirty="0" err="1"/>
              <a:t>This</a:t>
            </a:r>
            <a:r>
              <a:rPr lang="es-PE" dirty="0"/>
              <a:t> </a:t>
            </a:r>
            <a:r>
              <a:rPr lang="es-PE" dirty="0" err="1"/>
              <a:t>process</a:t>
            </a:r>
            <a:r>
              <a:rPr lang="es-PE" dirty="0"/>
              <a:t> </a:t>
            </a:r>
            <a:r>
              <a:rPr lang="es-PE" dirty="0" err="1"/>
              <a:t>will</a:t>
            </a:r>
            <a:r>
              <a:rPr lang="es-PE" dirty="0"/>
              <a:t> </a:t>
            </a:r>
            <a:r>
              <a:rPr lang="es-PE" dirty="0" err="1"/>
              <a:t>also</a:t>
            </a:r>
            <a:r>
              <a:rPr lang="es-PE" dirty="0"/>
              <a:t> </a:t>
            </a:r>
            <a:r>
              <a:rPr lang="es-PE" dirty="0" err="1"/>
              <a:t>take</a:t>
            </a:r>
            <a:r>
              <a:rPr lang="es-PE" dirty="0"/>
              <a:t> place </a:t>
            </a:r>
            <a:r>
              <a:rPr lang="es-PE" dirty="0" err="1"/>
              <a:t>with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information</a:t>
            </a:r>
            <a:r>
              <a:rPr lang="es-PE" dirty="0"/>
              <a:t> </a:t>
            </a:r>
            <a:r>
              <a:rPr lang="es-PE" dirty="0" err="1"/>
              <a:t>acquired</a:t>
            </a:r>
            <a:r>
              <a:rPr lang="es-PE" dirty="0"/>
              <a:t> </a:t>
            </a:r>
            <a:r>
              <a:rPr lang="es-PE" dirty="0" err="1"/>
              <a:t>from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b="1" dirty="0" err="1"/>
              <a:t>Foursquare</a:t>
            </a:r>
            <a:r>
              <a:rPr lang="es-PE" b="1" dirty="0"/>
              <a:t> API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9046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Methodology</a:t>
            </a:r>
            <a:r>
              <a:rPr lang="es-PE" dirty="0" smtClean="0"/>
              <a:t>: </a:t>
            </a:r>
            <a:r>
              <a:rPr lang="es-PE" dirty="0" err="1" smtClean="0"/>
              <a:t>cell</a:t>
            </a:r>
            <a:r>
              <a:rPr lang="es-PE" dirty="0" smtClean="0"/>
              <a:t> </a:t>
            </a:r>
            <a:r>
              <a:rPr lang="es-PE" dirty="0" err="1" smtClean="0"/>
              <a:t>filter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/>
              <a:t>For</a:t>
            </a:r>
            <a:r>
              <a:rPr lang="es-PE" dirty="0"/>
              <a:t> </a:t>
            </a:r>
            <a:r>
              <a:rPr lang="es-PE" dirty="0" err="1"/>
              <a:t>cells</a:t>
            </a:r>
            <a:r>
              <a:rPr lang="es-PE" dirty="0"/>
              <a:t> </a:t>
            </a:r>
            <a:r>
              <a:rPr lang="es-PE" dirty="0" err="1"/>
              <a:t>with</a:t>
            </a:r>
            <a:r>
              <a:rPr lang="es-PE" dirty="0"/>
              <a:t> </a:t>
            </a:r>
            <a:r>
              <a:rPr lang="es-PE" dirty="0" err="1"/>
              <a:t>lodges</a:t>
            </a:r>
            <a:r>
              <a:rPr lang="es-PE" dirty="0"/>
              <a:t>, </a:t>
            </a:r>
            <a:r>
              <a:rPr lang="es-PE" dirty="0" err="1"/>
              <a:t>we</a:t>
            </a:r>
            <a:r>
              <a:rPr lang="es-PE" dirty="0"/>
              <a:t> </a:t>
            </a:r>
            <a:r>
              <a:rPr lang="es-PE" dirty="0" err="1"/>
              <a:t>found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10 </a:t>
            </a:r>
            <a:r>
              <a:rPr lang="es-PE" dirty="0" err="1"/>
              <a:t>most</a:t>
            </a:r>
            <a:r>
              <a:rPr lang="es-PE" dirty="0"/>
              <a:t> </a:t>
            </a:r>
            <a:r>
              <a:rPr lang="es-PE" dirty="0" err="1"/>
              <a:t>common</a:t>
            </a:r>
            <a:r>
              <a:rPr lang="es-PE" dirty="0"/>
              <a:t> restaurants in </a:t>
            </a:r>
            <a:r>
              <a:rPr lang="es-PE" dirty="0" err="1"/>
              <a:t>order</a:t>
            </a:r>
            <a:r>
              <a:rPr lang="es-PE" dirty="0"/>
              <a:t> </a:t>
            </a:r>
            <a:r>
              <a:rPr lang="es-PE" dirty="0" err="1"/>
              <a:t>to</a:t>
            </a:r>
            <a:r>
              <a:rPr lang="es-PE" dirty="0"/>
              <a:t> </a:t>
            </a:r>
            <a:r>
              <a:rPr lang="es-PE" dirty="0" err="1"/>
              <a:t>make</a:t>
            </a:r>
            <a:r>
              <a:rPr lang="es-PE" dirty="0"/>
              <a:t> a </a:t>
            </a:r>
            <a:r>
              <a:rPr lang="es-PE" dirty="0" err="1"/>
              <a:t>later</a:t>
            </a:r>
            <a:r>
              <a:rPr lang="es-PE" dirty="0"/>
              <a:t> </a:t>
            </a:r>
            <a:r>
              <a:rPr lang="es-PE" dirty="0" err="1"/>
              <a:t>clusterization</a:t>
            </a:r>
            <a:r>
              <a:rPr lang="es-PE" dirty="0"/>
              <a:t> and determine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best</a:t>
            </a:r>
            <a:r>
              <a:rPr lang="es-PE" dirty="0"/>
              <a:t> </a:t>
            </a:r>
            <a:r>
              <a:rPr lang="es-PE" dirty="0" err="1"/>
              <a:t>choice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a restaurant in </a:t>
            </a:r>
            <a:r>
              <a:rPr lang="es-PE" dirty="0" err="1"/>
              <a:t>that</a:t>
            </a:r>
            <a:r>
              <a:rPr lang="es-PE" dirty="0"/>
              <a:t> place. </a:t>
            </a:r>
            <a:r>
              <a:rPr lang="es-PE" dirty="0" err="1"/>
              <a:t>It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important</a:t>
            </a:r>
            <a:r>
              <a:rPr lang="es-PE" dirty="0"/>
              <a:t> </a:t>
            </a:r>
            <a:r>
              <a:rPr lang="es-PE" dirty="0" err="1"/>
              <a:t>to</a:t>
            </a:r>
            <a:r>
              <a:rPr lang="es-PE" dirty="0"/>
              <a:t> </a:t>
            </a:r>
            <a:r>
              <a:rPr lang="es-PE" dirty="0" err="1"/>
              <a:t>remind</a:t>
            </a:r>
            <a:r>
              <a:rPr lang="es-PE" dirty="0"/>
              <a:t> </a:t>
            </a:r>
            <a:r>
              <a:rPr lang="es-PE" dirty="0" err="1"/>
              <a:t>that</a:t>
            </a:r>
            <a:r>
              <a:rPr lang="es-PE" dirty="0"/>
              <a:t> </a:t>
            </a:r>
            <a:r>
              <a:rPr lang="es-PE" dirty="0" err="1"/>
              <a:t>this</a:t>
            </a:r>
            <a:r>
              <a:rPr lang="es-PE" dirty="0"/>
              <a:t> </a:t>
            </a:r>
            <a:r>
              <a:rPr lang="es-PE" dirty="0" err="1"/>
              <a:t>analysis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looking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a </a:t>
            </a:r>
            <a:r>
              <a:rPr lang="es-PE" dirty="0" err="1"/>
              <a:t>location</a:t>
            </a:r>
            <a:r>
              <a:rPr lang="es-PE" dirty="0"/>
              <a:t> of a ‘</a:t>
            </a:r>
            <a:r>
              <a:rPr lang="es-PE" dirty="0" err="1"/>
              <a:t>Peruvian</a:t>
            </a:r>
            <a:r>
              <a:rPr lang="es-PE" dirty="0"/>
              <a:t> </a:t>
            </a:r>
            <a:r>
              <a:rPr lang="es-PE" dirty="0" err="1"/>
              <a:t>cuisine</a:t>
            </a:r>
            <a:r>
              <a:rPr lang="es-PE" dirty="0"/>
              <a:t>’ restaurant, </a:t>
            </a:r>
            <a:r>
              <a:rPr lang="es-PE" dirty="0" err="1"/>
              <a:t>but</a:t>
            </a:r>
            <a:r>
              <a:rPr lang="es-PE" dirty="0"/>
              <a:t> </a:t>
            </a:r>
            <a:r>
              <a:rPr lang="es-PE" dirty="0" err="1"/>
              <a:t>this</a:t>
            </a:r>
            <a:r>
              <a:rPr lang="es-PE" dirty="0"/>
              <a:t> </a:t>
            </a:r>
            <a:r>
              <a:rPr lang="es-PE" dirty="0" err="1"/>
              <a:t>denomination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as </a:t>
            </a:r>
            <a:r>
              <a:rPr lang="es-PE" dirty="0" err="1"/>
              <a:t>broad</a:t>
            </a:r>
            <a:r>
              <a:rPr lang="es-PE" dirty="0"/>
              <a:t> as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variety</a:t>
            </a:r>
            <a:r>
              <a:rPr lang="es-PE" dirty="0"/>
              <a:t> of </a:t>
            </a:r>
            <a:r>
              <a:rPr lang="es-PE" dirty="0" err="1"/>
              <a:t>dishes</a:t>
            </a:r>
            <a:r>
              <a:rPr lang="es-PE" dirty="0"/>
              <a:t> and </a:t>
            </a:r>
            <a:r>
              <a:rPr lang="es-PE" dirty="0" err="1"/>
              <a:t>this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as </a:t>
            </a:r>
            <a:r>
              <a:rPr lang="es-PE" dirty="0" err="1"/>
              <a:t>broad</a:t>
            </a:r>
            <a:r>
              <a:rPr lang="es-PE" dirty="0"/>
              <a:t> as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variety</a:t>
            </a:r>
            <a:r>
              <a:rPr lang="es-PE" dirty="0"/>
              <a:t> of </a:t>
            </a:r>
            <a:r>
              <a:rPr lang="es-PE" dirty="0" err="1"/>
              <a:t>regions</a:t>
            </a:r>
            <a:r>
              <a:rPr lang="es-PE" dirty="0"/>
              <a:t> in </a:t>
            </a:r>
            <a:r>
              <a:rPr lang="es-PE" dirty="0" err="1"/>
              <a:t>Peru</a:t>
            </a:r>
            <a:r>
              <a:rPr lang="es-PE" dirty="0" smtClean="0"/>
              <a:t>.</a:t>
            </a:r>
          </a:p>
          <a:p>
            <a:endParaRPr lang="es-PE" dirty="0"/>
          </a:p>
          <a:p>
            <a:r>
              <a:rPr lang="es-PE" dirty="0" err="1" smtClean="0"/>
              <a:t>This</a:t>
            </a:r>
            <a:r>
              <a:rPr lang="es-PE" dirty="0" smtClean="0"/>
              <a:t> </a:t>
            </a:r>
            <a:r>
              <a:rPr lang="es-PE" dirty="0" err="1" smtClean="0"/>
              <a:t>process</a:t>
            </a:r>
            <a:r>
              <a:rPr lang="es-PE" dirty="0" smtClean="0"/>
              <a:t> </a:t>
            </a:r>
            <a:r>
              <a:rPr lang="es-PE" dirty="0" err="1" smtClean="0"/>
              <a:t>will</a:t>
            </a:r>
            <a:r>
              <a:rPr lang="es-PE" dirty="0" smtClean="0"/>
              <a:t> </a:t>
            </a:r>
            <a:r>
              <a:rPr lang="es-PE" dirty="0" err="1" smtClean="0"/>
              <a:t>also</a:t>
            </a:r>
            <a:r>
              <a:rPr lang="es-PE" dirty="0" smtClean="0"/>
              <a:t> </a:t>
            </a:r>
            <a:r>
              <a:rPr lang="es-PE" dirty="0" err="1" smtClean="0"/>
              <a:t>take</a:t>
            </a:r>
            <a:r>
              <a:rPr lang="es-PE" dirty="0" smtClean="0"/>
              <a:t> place </a:t>
            </a:r>
            <a:r>
              <a:rPr lang="es-PE" dirty="0" err="1" smtClean="0"/>
              <a:t>with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information</a:t>
            </a:r>
            <a:r>
              <a:rPr lang="es-PE" dirty="0" smtClean="0"/>
              <a:t> </a:t>
            </a:r>
            <a:r>
              <a:rPr lang="es-PE" dirty="0" err="1" smtClean="0"/>
              <a:t>acquired</a:t>
            </a:r>
            <a:r>
              <a:rPr lang="es-PE" dirty="0" smtClean="0"/>
              <a:t> </a:t>
            </a:r>
            <a:r>
              <a:rPr lang="es-PE" dirty="0" err="1" smtClean="0"/>
              <a:t>from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b="1" dirty="0" err="1" smtClean="0"/>
              <a:t>Foursquare</a:t>
            </a:r>
            <a:r>
              <a:rPr lang="es-PE" b="1" dirty="0" smtClean="0"/>
              <a:t> API</a:t>
            </a:r>
            <a:endParaRPr lang="es-PE" b="1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4989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Methodology</a:t>
            </a:r>
            <a:r>
              <a:rPr lang="es-PE" dirty="0" smtClean="0"/>
              <a:t>: </a:t>
            </a:r>
            <a:r>
              <a:rPr lang="es-PE" dirty="0" err="1" smtClean="0"/>
              <a:t>clusterization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2543" y="404505"/>
            <a:ext cx="8534400" cy="4360678"/>
          </a:xfrm>
        </p:spPr>
        <p:txBody>
          <a:bodyPr>
            <a:normAutofit/>
          </a:bodyPr>
          <a:lstStyle/>
          <a:p>
            <a:r>
              <a:rPr lang="es-PE" dirty="0" err="1"/>
              <a:t>Later</a:t>
            </a:r>
            <a:r>
              <a:rPr lang="es-PE" dirty="0"/>
              <a:t>, a </a:t>
            </a:r>
            <a:r>
              <a:rPr lang="es-PE" dirty="0" err="1"/>
              <a:t>clusterization</a:t>
            </a:r>
            <a:r>
              <a:rPr lang="es-PE" dirty="0"/>
              <a:t> </a:t>
            </a:r>
            <a:r>
              <a:rPr lang="es-PE" dirty="0" err="1"/>
              <a:t>will</a:t>
            </a:r>
            <a:r>
              <a:rPr lang="es-PE" dirty="0"/>
              <a:t> be done in </a:t>
            </a:r>
            <a:r>
              <a:rPr lang="es-PE" dirty="0" err="1"/>
              <a:t>order</a:t>
            </a:r>
            <a:r>
              <a:rPr lang="es-PE" dirty="0"/>
              <a:t> </a:t>
            </a:r>
            <a:r>
              <a:rPr lang="es-PE" dirty="0" err="1"/>
              <a:t>to</a:t>
            </a:r>
            <a:r>
              <a:rPr lang="es-PE" dirty="0"/>
              <a:t> determine </a:t>
            </a:r>
            <a:r>
              <a:rPr lang="es-PE" dirty="0" err="1"/>
              <a:t>similarities</a:t>
            </a:r>
            <a:r>
              <a:rPr lang="es-PE" dirty="0"/>
              <a:t> </a:t>
            </a:r>
            <a:r>
              <a:rPr lang="es-PE" dirty="0" err="1"/>
              <a:t>among</a:t>
            </a:r>
            <a:r>
              <a:rPr lang="es-PE" dirty="0"/>
              <a:t> </a:t>
            </a:r>
            <a:r>
              <a:rPr lang="es-PE" dirty="0" err="1"/>
              <a:t>different</a:t>
            </a:r>
            <a:r>
              <a:rPr lang="es-PE" dirty="0"/>
              <a:t> </a:t>
            </a:r>
            <a:r>
              <a:rPr lang="es-PE" dirty="0" err="1"/>
              <a:t>cells</a:t>
            </a:r>
            <a:r>
              <a:rPr lang="es-PE" dirty="0"/>
              <a:t> of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grid</a:t>
            </a:r>
            <a:r>
              <a:rPr lang="es-PE" dirty="0"/>
              <a:t>, </a:t>
            </a:r>
            <a:r>
              <a:rPr lang="es-PE" dirty="0" err="1"/>
              <a:t>based</a:t>
            </a:r>
            <a:r>
              <a:rPr lang="es-PE" dirty="0"/>
              <a:t> </a:t>
            </a:r>
            <a:r>
              <a:rPr lang="es-PE" dirty="0" err="1"/>
              <a:t>on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most</a:t>
            </a:r>
            <a:r>
              <a:rPr lang="es-PE" dirty="0"/>
              <a:t> </a:t>
            </a:r>
            <a:r>
              <a:rPr lang="es-PE" dirty="0" err="1"/>
              <a:t>common</a:t>
            </a:r>
            <a:r>
              <a:rPr lang="es-PE" dirty="0"/>
              <a:t> restaurants in </a:t>
            </a:r>
            <a:r>
              <a:rPr lang="es-PE" dirty="0" err="1"/>
              <a:t>every</a:t>
            </a:r>
            <a:r>
              <a:rPr lang="es-PE" dirty="0"/>
              <a:t> </a:t>
            </a:r>
            <a:r>
              <a:rPr lang="es-PE" dirty="0" err="1"/>
              <a:t>grid</a:t>
            </a:r>
            <a:r>
              <a:rPr lang="es-PE" dirty="0"/>
              <a:t>. </a:t>
            </a:r>
            <a:r>
              <a:rPr lang="es-PE" dirty="0" err="1"/>
              <a:t>This</a:t>
            </a:r>
            <a:r>
              <a:rPr lang="es-PE" dirty="0"/>
              <a:t> </a:t>
            </a:r>
            <a:r>
              <a:rPr lang="es-PE" dirty="0" err="1"/>
              <a:t>clusterization</a:t>
            </a:r>
            <a:r>
              <a:rPr lang="es-PE" dirty="0"/>
              <a:t> </a:t>
            </a:r>
            <a:r>
              <a:rPr lang="es-PE" dirty="0" err="1"/>
              <a:t>was</a:t>
            </a:r>
            <a:r>
              <a:rPr lang="es-PE" dirty="0"/>
              <a:t> </a:t>
            </a:r>
            <a:r>
              <a:rPr lang="es-PE" dirty="0" err="1"/>
              <a:t>carried</a:t>
            </a:r>
            <a:r>
              <a:rPr lang="es-PE" dirty="0"/>
              <a:t> </a:t>
            </a:r>
            <a:r>
              <a:rPr lang="es-PE" dirty="0" err="1"/>
              <a:t>out</a:t>
            </a:r>
            <a:r>
              <a:rPr lang="es-PE" dirty="0"/>
              <a:t> </a:t>
            </a:r>
            <a:r>
              <a:rPr lang="es-PE" dirty="0" err="1"/>
              <a:t>with</a:t>
            </a:r>
            <a:r>
              <a:rPr lang="es-PE" dirty="0"/>
              <a:t> a </a:t>
            </a:r>
            <a:r>
              <a:rPr lang="es-PE" i="1" dirty="0" err="1"/>
              <a:t>KMeans</a:t>
            </a:r>
            <a:r>
              <a:rPr lang="es-PE" i="1" dirty="0"/>
              <a:t> </a:t>
            </a:r>
            <a:r>
              <a:rPr lang="es-PE" dirty="0" err="1"/>
              <a:t>algorithm</a:t>
            </a:r>
            <a:r>
              <a:rPr lang="es-PE" dirty="0"/>
              <a:t>.</a:t>
            </a:r>
          </a:p>
          <a:p>
            <a:r>
              <a:rPr lang="es-PE" dirty="0" err="1"/>
              <a:t>To</a:t>
            </a:r>
            <a:r>
              <a:rPr lang="es-PE" dirty="0"/>
              <a:t> determine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best</a:t>
            </a:r>
            <a:r>
              <a:rPr lang="es-PE" dirty="0"/>
              <a:t> </a:t>
            </a:r>
            <a:r>
              <a:rPr lang="es-PE" dirty="0" err="1"/>
              <a:t>number</a:t>
            </a:r>
            <a:r>
              <a:rPr lang="es-PE" dirty="0"/>
              <a:t> of </a:t>
            </a:r>
            <a:r>
              <a:rPr lang="es-PE" dirty="0" err="1"/>
              <a:t>clusters</a:t>
            </a:r>
            <a:r>
              <a:rPr lang="es-PE" dirty="0"/>
              <a:t> (</a:t>
            </a:r>
            <a:r>
              <a:rPr lang="es-PE" dirty="0" err="1"/>
              <a:t>best</a:t>
            </a:r>
            <a:r>
              <a:rPr lang="es-PE" dirty="0"/>
              <a:t> “k”), </a:t>
            </a:r>
            <a:r>
              <a:rPr lang="es-PE" dirty="0" err="1"/>
              <a:t>we</a:t>
            </a:r>
            <a:r>
              <a:rPr lang="es-PE" dirty="0"/>
              <a:t> </a:t>
            </a:r>
            <a:r>
              <a:rPr lang="es-PE" dirty="0" err="1"/>
              <a:t>used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i="1" dirty="0" err="1"/>
              <a:t>elbow</a:t>
            </a:r>
            <a:r>
              <a:rPr lang="es-PE" i="1" dirty="0"/>
              <a:t> </a:t>
            </a:r>
            <a:r>
              <a:rPr lang="es-PE" i="1" dirty="0" err="1"/>
              <a:t>method</a:t>
            </a:r>
            <a:r>
              <a:rPr lang="es-PE" i="1" dirty="0"/>
              <a:t>,</a:t>
            </a:r>
            <a:r>
              <a:rPr lang="es-PE" dirty="0"/>
              <a:t> </a:t>
            </a:r>
            <a:r>
              <a:rPr lang="es-PE" dirty="0" err="1" smtClean="0"/>
              <a:t>but</a:t>
            </a:r>
            <a:r>
              <a:rPr lang="es-PE" dirty="0" smtClean="0"/>
              <a:t> </a:t>
            </a:r>
            <a:r>
              <a:rPr lang="es-PE" dirty="0" err="1" smtClean="0"/>
              <a:t>even</a:t>
            </a:r>
            <a:r>
              <a:rPr lang="es-PE" dirty="0" smtClean="0"/>
              <a:t> </a:t>
            </a:r>
            <a:r>
              <a:rPr lang="es-PE" dirty="0" err="1" smtClean="0"/>
              <a:t>using</a:t>
            </a:r>
            <a:r>
              <a:rPr lang="es-PE" dirty="0" smtClean="0"/>
              <a:t> </a:t>
            </a:r>
            <a:r>
              <a:rPr lang="es-PE" dirty="0" err="1" smtClean="0"/>
              <a:t>that</a:t>
            </a:r>
            <a:r>
              <a:rPr lang="es-PE" dirty="0" smtClean="0"/>
              <a:t> </a:t>
            </a:r>
            <a:r>
              <a:rPr lang="es-PE" dirty="0" err="1" smtClean="0"/>
              <a:t>method</a:t>
            </a:r>
            <a:r>
              <a:rPr lang="es-PE" dirty="0" smtClean="0"/>
              <a:t>, </a:t>
            </a:r>
            <a:r>
              <a:rPr lang="es-PE" dirty="0" err="1" smtClean="0"/>
              <a:t>it</a:t>
            </a:r>
            <a:r>
              <a:rPr lang="es-PE" dirty="0" smtClean="0"/>
              <a:t> </a:t>
            </a:r>
            <a:r>
              <a:rPr lang="es-PE" dirty="0" err="1" smtClean="0"/>
              <a:t>was</a:t>
            </a:r>
            <a:r>
              <a:rPr lang="es-PE" dirty="0" smtClean="0"/>
              <a:t> so </a:t>
            </a:r>
            <a:r>
              <a:rPr lang="es-PE" dirty="0" err="1" smtClean="0"/>
              <a:t>clear</a:t>
            </a:r>
            <a:r>
              <a:rPr lang="es-PE" dirty="0" smtClean="0"/>
              <a:t> </a:t>
            </a:r>
            <a:r>
              <a:rPr lang="es-PE" dirty="0" err="1" smtClean="0"/>
              <a:t>what</a:t>
            </a:r>
            <a:r>
              <a:rPr lang="es-PE" dirty="0" smtClean="0"/>
              <a:t> </a:t>
            </a:r>
            <a:r>
              <a:rPr lang="es-PE" dirty="0" err="1" smtClean="0"/>
              <a:t>was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best</a:t>
            </a:r>
            <a:r>
              <a:rPr lang="es-PE" dirty="0" smtClean="0"/>
              <a:t> </a:t>
            </a:r>
            <a:r>
              <a:rPr lang="es-PE" dirty="0" err="1" smtClean="0"/>
              <a:t>value</a:t>
            </a:r>
            <a:r>
              <a:rPr lang="es-PE" dirty="0" smtClean="0"/>
              <a:t> </a:t>
            </a:r>
            <a:r>
              <a:rPr lang="es-PE" dirty="0" err="1" smtClean="0"/>
              <a:t>for</a:t>
            </a:r>
            <a:r>
              <a:rPr lang="es-PE" dirty="0" smtClean="0"/>
              <a:t> K.</a:t>
            </a:r>
          </a:p>
          <a:p>
            <a:endParaRPr lang="es-PE" dirty="0"/>
          </a:p>
          <a:p>
            <a:r>
              <a:rPr lang="es-PE" dirty="0" err="1" smtClean="0"/>
              <a:t>For</a:t>
            </a:r>
            <a:r>
              <a:rPr lang="es-PE" dirty="0" smtClean="0"/>
              <a:t> </a:t>
            </a:r>
            <a:r>
              <a:rPr lang="es-PE" dirty="0" err="1" smtClean="0"/>
              <a:t>that</a:t>
            </a:r>
            <a:r>
              <a:rPr lang="es-PE" dirty="0" smtClean="0"/>
              <a:t> </a:t>
            </a:r>
            <a:r>
              <a:rPr lang="es-PE" dirty="0" err="1" smtClean="0"/>
              <a:t>reason</a:t>
            </a:r>
            <a:r>
              <a:rPr lang="es-PE" dirty="0" smtClean="0"/>
              <a:t>,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chosen</a:t>
            </a:r>
            <a:r>
              <a:rPr lang="es-PE" dirty="0" smtClean="0"/>
              <a:t> </a:t>
            </a:r>
            <a:r>
              <a:rPr lang="es-PE" dirty="0" err="1" smtClean="0"/>
              <a:t>was</a:t>
            </a:r>
            <a:r>
              <a:rPr lang="es-PE" dirty="0" smtClean="0"/>
              <a:t> </a:t>
            </a:r>
            <a:r>
              <a:rPr lang="es-PE" dirty="0" err="1" smtClean="0"/>
              <a:t>made</a:t>
            </a:r>
            <a:r>
              <a:rPr lang="es-PE" dirty="0" smtClean="0"/>
              <a:t> </a:t>
            </a:r>
            <a:r>
              <a:rPr lang="es-PE" dirty="0" err="1" smtClean="0"/>
              <a:t>visually</a:t>
            </a:r>
            <a:r>
              <a:rPr lang="es-PE" dirty="0" smtClean="0"/>
              <a:t>, </a:t>
            </a:r>
            <a:r>
              <a:rPr lang="es-PE" dirty="0" err="1" smtClean="0"/>
              <a:t>using</a:t>
            </a:r>
            <a:r>
              <a:rPr lang="es-PE" dirty="0" smtClean="0"/>
              <a:t> 5 as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value</a:t>
            </a:r>
            <a:r>
              <a:rPr lang="es-PE" dirty="0" smtClean="0"/>
              <a:t> </a:t>
            </a:r>
            <a:r>
              <a:rPr lang="es-PE" dirty="0" err="1" smtClean="0"/>
              <a:t>for</a:t>
            </a:r>
            <a:r>
              <a:rPr lang="es-PE" dirty="0" smtClean="0"/>
              <a:t> K, in </a:t>
            </a:r>
            <a:r>
              <a:rPr lang="es-PE" dirty="0" err="1" smtClean="0"/>
              <a:t>order</a:t>
            </a:r>
            <a:r>
              <a:rPr lang="es-PE" dirty="0" smtClean="0"/>
              <a:t> </a:t>
            </a:r>
            <a:r>
              <a:rPr lang="es-PE" dirty="0" err="1" smtClean="0"/>
              <a:t>to</a:t>
            </a:r>
            <a:r>
              <a:rPr lang="es-PE" dirty="0" smtClean="0"/>
              <a:t> </a:t>
            </a:r>
            <a:r>
              <a:rPr lang="es-PE" dirty="0" err="1" smtClean="0"/>
              <a:t>have</a:t>
            </a:r>
            <a:r>
              <a:rPr lang="es-PE" dirty="0" smtClean="0"/>
              <a:t> more </a:t>
            </a:r>
            <a:r>
              <a:rPr lang="es-PE" dirty="0" err="1" smtClean="0"/>
              <a:t>possibilities</a:t>
            </a:r>
            <a:r>
              <a:rPr lang="es-PE" dirty="0" smtClean="0"/>
              <a:t> </a:t>
            </a:r>
            <a:r>
              <a:rPr lang="es-PE" dirty="0" err="1" smtClean="0"/>
              <a:t>for</a:t>
            </a:r>
            <a:r>
              <a:rPr lang="es-PE" dirty="0" smtClean="0"/>
              <a:t> </a:t>
            </a:r>
            <a:r>
              <a:rPr lang="es-PE" dirty="0" err="1" smtClean="0"/>
              <a:t>clusters</a:t>
            </a:r>
            <a:r>
              <a:rPr lang="es-PE" dirty="0" smtClean="0"/>
              <a:t>.</a:t>
            </a:r>
            <a:endParaRPr lang="es-PE" dirty="0"/>
          </a:p>
          <a:p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688" y="3030672"/>
            <a:ext cx="3745312" cy="263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9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results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08459" y="4757727"/>
            <a:ext cx="8534400" cy="9662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dirty="0" smtClean="0"/>
              <a:t>Final </a:t>
            </a:r>
            <a:r>
              <a:rPr lang="es-PE" dirty="0" err="1" smtClean="0"/>
              <a:t>map</a:t>
            </a:r>
            <a:r>
              <a:rPr lang="es-PE" dirty="0" smtClean="0"/>
              <a:t> </a:t>
            </a:r>
            <a:r>
              <a:rPr lang="es-PE" dirty="0" err="1" smtClean="0"/>
              <a:t>with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clusters</a:t>
            </a:r>
            <a:r>
              <a:rPr lang="es-PE" dirty="0" smtClean="0"/>
              <a:t> of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most</a:t>
            </a:r>
            <a:r>
              <a:rPr lang="es-PE" dirty="0" smtClean="0"/>
              <a:t> </a:t>
            </a:r>
            <a:r>
              <a:rPr lang="es-PE" dirty="0" err="1" smtClean="0"/>
              <a:t>common</a:t>
            </a:r>
            <a:r>
              <a:rPr lang="es-PE" dirty="0" smtClean="0"/>
              <a:t> </a:t>
            </a:r>
          </a:p>
          <a:p>
            <a:pPr marL="0" indent="0" algn="ctr">
              <a:buNone/>
            </a:pPr>
            <a:r>
              <a:rPr lang="es-PE" dirty="0" smtClean="0"/>
              <a:t>restaurants in </a:t>
            </a:r>
            <a:r>
              <a:rPr lang="es-PE" dirty="0" err="1" smtClean="0"/>
              <a:t>every</a:t>
            </a:r>
            <a:r>
              <a:rPr lang="es-PE" dirty="0" smtClean="0"/>
              <a:t> </a:t>
            </a:r>
            <a:r>
              <a:rPr lang="es-PE" dirty="0" err="1" smtClean="0"/>
              <a:t>area</a:t>
            </a:r>
            <a:r>
              <a:rPr lang="es-PE" dirty="0" smtClean="0"/>
              <a:t> </a:t>
            </a:r>
            <a:r>
              <a:rPr lang="es-PE" dirty="0" err="1" smtClean="0"/>
              <a:t>with</a:t>
            </a:r>
            <a:r>
              <a:rPr lang="es-PE" dirty="0" smtClean="0"/>
              <a:t> </a:t>
            </a:r>
            <a:r>
              <a:rPr lang="es-PE" dirty="0" err="1" smtClean="0"/>
              <a:t>lodges</a:t>
            </a:r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09475" y="138209"/>
            <a:ext cx="7109137" cy="463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1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results</a:t>
            </a:r>
            <a:endParaRPr lang="es-PE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s-PE" dirty="0" smtClean="0"/>
              <a:t>A </a:t>
            </a:r>
            <a:r>
              <a:rPr lang="es-PE" dirty="0" err="1" smtClean="0"/>
              <a:t>map</a:t>
            </a:r>
            <a:r>
              <a:rPr lang="es-PE" dirty="0" smtClean="0"/>
              <a:t> </a:t>
            </a:r>
            <a:r>
              <a:rPr lang="es-PE" dirty="0" err="1" smtClean="0"/>
              <a:t>was</a:t>
            </a:r>
            <a:r>
              <a:rPr lang="es-PE" dirty="0" smtClean="0"/>
              <a:t> </a:t>
            </a:r>
            <a:r>
              <a:rPr lang="es-PE" dirty="0" err="1" smtClean="0"/>
              <a:t>made</a:t>
            </a:r>
            <a:r>
              <a:rPr lang="es-PE" dirty="0" smtClean="0"/>
              <a:t> </a:t>
            </a:r>
            <a:r>
              <a:rPr lang="es-PE" dirty="0" err="1" smtClean="0"/>
              <a:t>to</a:t>
            </a:r>
            <a:r>
              <a:rPr lang="es-PE" dirty="0" smtClean="0"/>
              <a:t> show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cells</a:t>
            </a:r>
            <a:r>
              <a:rPr lang="es-PE" dirty="0" smtClean="0"/>
              <a:t> of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grid</a:t>
            </a:r>
            <a:r>
              <a:rPr lang="es-PE" dirty="0" smtClean="0"/>
              <a:t>, </a:t>
            </a:r>
            <a:r>
              <a:rPr lang="es-PE" dirty="0" err="1" smtClean="0"/>
              <a:t>that</a:t>
            </a:r>
            <a:r>
              <a:rPr lang="es-PE" dirty="0" smtClean="0"/>
              <a:t> </a:t>
            </a:r>
            <a:r>
              <a:rPr lang="es-PE" dirty="0" err="1" smtClean="0"/>
              <a:t>have</a:t>
            </a:r>
            <a:r>
              <a:rPr lang="es-PE" dirty="0" smtClean="0"/>
              <a:t> </a:t>
            </a:r>
            <a:r>
              <a:rPr lang="es-PE" dirty="0" err="1" smtClean="0"/>
              <a:t>lodges</a:t>
            </a:r>
            <a:r>
              <a:rPr lang="es-PE" dirty="0"/>
              <a:t> </a:t>
            </a:r>
            <a:r>
              <a:rPr lang="es-PE" dirty="0" err="1" smtClean="0"/>
              <a:t>on</a:t>
            </a:r>
            <a:r>
              <a:rPr lang="es-PE" dirty="0" smtClean="0"/>
              <a:t> </a:t>
            </a:r>
            <a:r>
              <a:rPr lang="es-PE" dirty="0" err="1" smtClean="0"/>
              <a:t>it</a:t>
            </a:r>
            <a:r>
              <a:rPr lang="es-PE" dirty="0" smtClean="0"/>
              <a:t>. </a:t>
            </a:r>
            <a:r>
              <a:rPr lang="es-PE" dirty="0" err="1" smtClean="0"/>
              <a:t>Consecuently</a:t>
            </a:r>
            <a:r>
              <a:rPr lang="es-PE" dirty="0" smtClean="0"/>
              <a:t>, </a:t>
            </a:r>
            <a:r>
              <a:rPr lang="es-PE" dirty="0" err="1" smtClean="0"/>
              <a:t>this</a:t>
            </a:r>
            <a:r>
              <a:rPr lang="es-PE" dirty="0"/>
              <a:t> </a:t>
            </a:r>
            <a:r>
              <a:rPr lang="es-PE" dirty="0" err="1" smtClean="0"/>
              <a:t>areas</a:t>
            </a:r>
            <a:r>
              <a:rPr lang="es-PE" dirty="0" smtClean="0"/>
              <a:t> </a:t>
            </a:r>
            <a:r>
              <a:rPr lang="es-PE" dirty="0" err="1" smtClean="0"/>
              <a:t>could</a:t>
            </a:r>
            <a:r>
              <a:rPr lang="es-PE" dirty="0" smtClean="0"/>
              <a:t> </a:t>
            </a:r>
            <a:r>
              <a:rPr lang="es-PE" dirty="0" err="1" smtClean="0"/>
              <a:t>potentially</a:t>
            </a:r>
            <a:r>
              <a:rPr lang="es-PE" dirty="0" smtClean="0"/>
              <a:t> </a:t>
            </a:r>
            <a:r>
              <a:rPr lang="es-PE" dirty="0" err="1" smtClean="0"/>
              <a:t>receive</a:t>
            </a:r>
            <a:r>
              <a:rPr lang="es-PE" dirty="0" smtClean="0"/>
              <a:t> </a:t>
            </a:r>
            <a:r>
              <a:rPr lang="es-PE" dirty="0" err="1" smtClean="0"/>
              <a:t>tourists</a:t>
            </a:r>
            <a:r>
              <a:rPr lang="es-PE" dirty="0" smtClean="0"/>
              <a:t>, </a:t>
            </a:r>
            <a:r>
              <a:rPr lang="es-PE" dirty="0" err="1" smtClean="0"/>
              <a:t>who</a:t>
            </a:r>
            <a:r>
              <a:rPr lang="es-PE" dirty="0" smtClean="0"/>
              <a:t> are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aim</a:t>
            </a:r>
            <a:r>
              <a:rPr lang="es-PE" dirty="0" smtClean="0"/>
              <a:t> of </a:t>
            </a:r>
            <a:r>
              <a:rPr lang="es-PE" dirty="0" err="1" smtClean="0"/>
              <a:t>this</a:t>
            </a:r>
            <a:r>
              <a:rPr lang="es-PE" dirty="0" smtClean="0"/>
              <a:t> </a:t>
            </a:r>
            <a:r>
              <a:rPr lang="es-PE" dirty="0" err="1" smtClean="0"/>
              <a:t>project</a:t>
            </a:r>
            <a:r>
              <a:rPr lang="es-PE" dirty="0" smtClean="0"/>
              <a:t>.</a:t>
            </a:r>
          </a:p>
          <a:p>
            <a:endParaRPr lang="es-PE" dirty="0"/>
          </a:p>
          <a:p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majority</a:t>
            </a:r>
            <a:r>
              <a:rPr lang="es-PE" dirty="0" smtClean="0"/>
              <a:t> of </a:t>
            </a:r>
            <a:r>
              <a:rPr lang="es-PE" dirty="0" err="1" smtClean="0"/>
              <a:t>this</a:t>
            </a:r>
            <a:r>
              <a:rPr lang="es-PE" dirty="0" smtClean="0"/>
              <a:t> </a:t>
            </a:r>
            <a:r>
              <a:rPr lang="es-PE" dirty="0" err="1" smtClean="0"/>
              <a:t>areas</a:t>
            </a:r>
            <a:r>
              <a:rPr lang="es-PE" dirty="0" smtClean="0"/>
              <a:t>, </a:t>
            </a:r>
            <a:r>
              <a:rPr lang="es-PE" dirty="0" err="1" smtClean="0"/>
              <a:t>belong</a:t>
            </a:r>
            <a:r>
              <a:rPr lang="es-PE" dirty="0" smtClean="0"/>
              <a:t> </a:t>
            </a:r>
            <a:r>
              <a:rPr lang="es-PE" dirty="0" err="1" smtClean="0"/>
              <a:t>to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same</a:t>
            </a:r>
            <a:r>
              <a:rPr lang="es-PE" dirty="0" smtClean="0"/>
              <a:t> </a:t>
            </a:r>
            <a:r>
              <a:rPr lang="es-PE" dirty="0" err="1" smtClean="0"/>
              <a:t>cluster</a:t>
            </a:r>
            <a:r>
              <a:rPr lang="es-PE" dirty="0" smtClean="0"/>
              <a:t>, so </a:t>
            </a:r>
            <a:r>
              <a:rPr lang="es-PE" dirty="0" err="1" smtClean="0"/>
              <a:t>is</a:t>
            </a:r>
            <a:r>
              <a:rPr lang="es-PE" dirty="0" smtClean="0"/>
              <a:t> </a:t>
            </a:r>
            <a:r>
              <a:rPr lang="es-PE" dirty="0" err="1" smtClean="0"/>
              <a:t>reasonable</a:t>
            </a:r>
            <a:r>
              <a:rPr lang="es-PE" dirty="0" smtClean="0"/>
              <a:t> </a:t>
            </a:r>
            <a:r>
              <a:rPr lang="es-PE" dirty="0" err="1" smtClean="0"/>
              <a:t>to</a:t>
            </a:r>
            <a:r>
              <a:rPr lang="es-PE" dirty="0" smtClean="0"/>
              <a:t> </a:t>
            </a:r>
            <a:r>
              <a:rPr lang="es-PE" dirty="0" err="1" smtClean="0"/>
              <a:t>think</a:t>
            </a:r>
            <a:r>
              <a:rPr lang="es-PE" dirty="0" smtClean="0"/>
              <a:t> </a:t>
            </a:r>
            <a:r>
              <a:rPr lang="es-PE" dirty="0" err="1" smtClean="0"/>
              <a:t>that</a:t>
            </a:r>
            <a:r>
              <a:rPr lang="es-PE" dirty="0" smtClean="0"/>
              <a:t> </a:t>
            </a:r>
            <a:r>
              <a:rPr lang="es-PE" dirty="0" err="1" smtClean="0"/>
              <a:t>them</a:t>
            </a:r>
            <a:r>
              <a:rPr lang="es-PE" dirty="0" smtClean="0"/>
              <a:t> </a:t>
            </a:r>
            <a:r>
              <a:rPr lang="es-PE" dirty="0" err="1" smtClean="0"/>
              <a:t>have</a:t>
            </a:r>
            <a:r>
              <a:rPr lang="es-PE" dirty="0" smtClean="0"/>
              <a:t> </a:t>
            </a:r>
            <a:r>
              <a:rPr lang="es-PE" dirty="0" err="1" smtClean="0"/>
              <a:t>similarities</a:t>
            </a:r>
            <a:r>
              <a:rPr lang="es-PE" dirty="0" smtClean="0"/>
              <a:t> </a:t>
            </a:r>
            <a:r>
              <a:rPr lang="es-PE" dirty="0" err="1" smtClean="0"/>
              <a:t>between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most</a:t>
            </a:r>
            <a:r>
              <a:rPr lang="es-PE" dirty="0" smtClean="0"/>
              <a:t> </a:t>
            </a:r>
            <a:r>
              <a:rPr lang="es-PE" dirty="0" err="1" smtClean="0"/>
              <a:t>common</a:t>
            </a:r>
            <a:r>
              <a:rPr lang="es-PE" dirty="0" smtClean="0"/>
              <a:t> restaurants, </a:t>
            </a:r>
            <a:r>
              <a:rPr lang="es-PE" dirty="0" err="1" smtClean="0"/>
              <a:t>which</a:t>
            </a:r>
            <a:r>
              <a:rPr lang="es-PE" dirty="0" smtClean="0"/>
              <a:t> in </a:t>
            </a:r>
            <a:r>
              <a:rPr lang="es-PE" dirty="0" err="1" smtClean="0"/>
              <a:t>this</a:t>
            </a:r>
            <a:r>
              <a:rPr lang="es-PE" dirty="0" smtClean="0"/>
              <a:t> </a:t>
            </a:r>
            <a:r>
              <a:rPr lang="es-PE" dirty="0" err="1" smtClean="0"/>
              <a:t>project</a:t>
            </a:r>
            <a:r>
              <a:rPr lang="es-PE" dirty="0" smtClean="0"/>
              <a:t> </a:t>
            </a:r>
            <a:r>
              <a:rPr lang="es-PE" dirty="0" err="1" smtClean="0"/>
              <a:t>is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best</a:t>
            </a:r>
            <a:r>
              <a:rPr lang="es-PE" dirty="0" smtClean="0"/>
              <a:t> </a:t>
            </a:r>
            <a:r>
              <a:rPr lang="es-PE" dirty="0" err="1" smtClean="0"/>
              <a:t>parameter</a:t>
            </a:r>
            <a:r>
              <a:rPr lang="es-PE" dirty="0" smtClean="0"/>
              <a:t> </a:t>
            </a:r>
            <a:r>
              <a:rPr lang="es-PE" dirty="0" err="1" smtClean="0"/>
              <a:t>to</a:t>
            </a:r>
            <a:r>
              <a:rPr lang="es-PE" dirty="0" smtClean="0"/>
              <a:t> decide </a:t>
            </a:r>
            <a:r>
              <a:rPr lang="es-PE" dirty="0" err="1" smtClean="0"/>
              <a:t>what</a:t>
            </a:r>
            <a:r>
              <a:rPr lang="es-PE" dirty="0" smtClean="0"/>
              <a:t> </a:t>
            </a:r>
            <a:r>
              <a:rPr lang="es-PE" dirty="0" err="1" smtClean="0"/>
              <a:t>kind</a:t>
            </a:r>
            <a:r>
              <a:rPr lang="es-PE" dirty="0" smtClean="0"/>
              <a:t> of restaurant </a:t>
            </a:r>
            <a:r>
              <a:rPr lang="es-PE" dirty="0" err="1" smtClean="0"/>
              <a:t>should</a:t>
            </a:r>
            <a:r>
              <a:rPr lang="es-PE" dirty="0" smtClean="0"/>
              <a:t> be placed </a:t>
            </a:r>
            <a:r>
              <a:rPr lang="es-PE" dirty="0" err="1" smtClean="0"/>
              <a:t>on</a:t>
            </a:r>
            <a:r>
              <a:rPr lang="es-PE" dirty="0" smtClean="0"/>
              <a:t> </a:t>
            </a:r>
            <a:r>
              <a:rPr lang="es-PE" dirty="0" err="1" smtClean="0"/>
              <a:t>that</a:t>
            </a:r>
            <a:r>
              <a:rPr lang="es-PE" dirty="0" smtClean="0"/>
              <a:t> </a:t>
            </a:r>
            <a:r>
              <a:rPr lang="es-PE" dirty="0" err="1" smtClean="0"/>
              <a:t>area</a:t>
            </a:r>
            <a:r>
              <a:rPr lang="es-P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1082281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103</TotalTime>
  <Words>709</Words>
  <Application>Microsoft Office PowerPoint</Application>
  <PresentationFormat>Panorámica</PresentationFormat>
  <Paragraphs>38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Sector</vt:lpstr>
      <vt:lpstr>Ibm capstone project</vt:lpstr>
      <vt:lpstr>LOOKING FOR A NEW PERUVIAN RESTAURANT OPENING</vt:lpstr>
      <vt:lpstr>Data acquisition</vt:lpstr>
      <vt:lpstr>Methodology: grid cell</vt:lpstr>
      <vt:lpstr>methodology: most common restaurants</vt:lpstr>
      <vt:lpstr>Methodology: cell filter</vt:lpstr>
      <vt:lpstr>Methodology: clusterization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Helí Gonzales Pérez</dc:creator>
  <cp:lastModifiedBy>Helí Gonzales Pérez</cp:lastModifiedBy>
  <cp:revision>8</cp:revision>
  <dcterms:created xsi:type="dcterms:W3CDTF">2020-04-11T03:29:00Z</dcterms:created>
  <dcterms:modified xsi:type="dcterms:W3CDTF">2020-04-11T05:12:03Z</dcterms:modified>
</cp:coreProperties>
</file>