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AxleWave Technologies — DealerFlow Cloud™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Retail OS for Automotive Dealerships &amp; OEM 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We 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Franchise dealer groups (5–200 rooftops)</a:t>
            </a:r>
          </a:p>
          <a:p>
            <a:pPr/>
            <a:r>
              <a:t>Single-point dealers modernizing tech stack</a:t>
            </a:r>
          </a:p>
          <a:p>
            <a:pPr/>
            <a:r>
              <a:t>OEM programs requiring certified integrations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GTM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partners and co-build roadmap</a:t>
            </a:r>
          </a:p>
          <a:p>
            <a:pPr/>
            <a:r>
              <a:t>Alliances with lenders, payments, kiosks, call tracking</a:t>
            </a:r>
          </a:p>
          <a:p>
            <a:pPr/>
            <a:r>
              <a:t>OEM certifications for top brands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12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Beta with 10+ groups • GA release (v1.0)</a:t>
            </a:r>
          </a:p>
          <a:p>
            <a:pPr/>
            <a:r>
              <a:t>Advanced analytics • Copilot expansions</a:t>
            </a:r>
          </a:p>
          <a:p>
            <a:pPr/>
            <a:r>
              <a:t>Marketplace &amp; partner certifications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Commercials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Per-rooftop subscription with module tiers</a:t>
            </a:r>
          </a:p>
          <a:p>
            <a:pPr/>
            <a:r>
              <a:t>Implementation + migration + training packages</a:t>
            </a:r>
          </a:p>
          <a:p>
            <a:pPr/>
            <a:r>
              <a:t>Data residency &amp; enterprise support SLAs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 digital expectations</a:t>
            </a:r>
          </a:p>
          <a:p>
            <a:pPr/>
            <a:r>
              <a:t>Cloud economics &amp; AI maturity</a:t>
            </a:r>
          </a:p>
          <a:p>
            <a:pPr/>
            <a:r>
              <a:t>OEM demand for real-time, accurate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 Quo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Fragmented legacy systems (DMS, CRM, accounting)</a:t>
            </a:r>
          </a:p>
          <a:p>
            <a:pPr/>
            <a:r>
              <a:t>Slow customer journeys; limited mobile workflows</a:t>
            </a:r>
          </a:p>
          <a:p>
            <a:pPr/>
            <a:r>
              <a:t>OEM data &amp; compliance complexity</a:t>
            </a:r>
          </a:p>
          <a:p>
            <a:pPr/>
            <a:r>
              <a:t>Limited analytics, poor interoperability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DealerFlow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Unified OS across sales, service, parts, CRM, accounting</a:t>
            </a:r>
          </a:p>
          <a:p>
            <a:pPr/>
            <a:r>
              <a:t>AI copilots for desking, service triage, month-end close</a:t>
            </a:r>
          </a:p>
          <a:p>
            <a:pPr/>
            <a:r>
              <a:t>Open APIs, SDKs, marketplace, and OEM adapters</a:t>
            </a:r>
          </a:p>
          <a:p>
            <a:pPr/>
            <a:r>
              <a:t>Cloud-native performance, security, and resilience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&amp; F&amp;I • Service &amp; Parts • CRM/BDC</a:t>
            </a:r>
          </a:p>
          <a:p>
            <a:pPr/>
            <a:r>
              <a:t>Dealer Accounting • Analytics &amp; Reporting</a:t>
            </a:r>
          </a:p>
          <a:p>
            <a:pPr/>
            <a:r>
              <a:t>Integration Hub • Identity &amp;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Modern, Open,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Kubernetes microservices • Event-driven (Kafka)</a:t>
            </a:r>
          </a:p>
          <a:p>
            <a:pPr/>
            <a:r>
              <a:t>REST/GraphQL APIs • Webhooks • SDKs</a:t>
            </a:r>
          </a:p>
          <a:p>
            <a:pPr/>
            <a:r>
              <a:t>PII tokenization • mTLS • SOC2/ISO roadmap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