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6C768-3527-47E7-8165-23F02A88D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9B897F-F34B-4428-BB61-24C326611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52447-158E-47BE-B550-5ACED991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E8426-7887-4DA1-9EB5-A3C1F8B4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94E101-2FED-41E7-A12C-4749A8A2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820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38393-DCED-4E06-91B4-F319094F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977C79-0C5E-4876-BE08-5CD9363C9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8425C-80EF-4370-A160-1B90F5EE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D58CB-7361-4AC9-81C8-2B4EC877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CA21DC-EC17-4B2B-BEF2-39C92AED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974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994D05-4D81-407C-B43B-F0C0BD3D4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25B455-48B5-4436-BCAF-FBD7CE3E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5BBDD-AB9F-4001-B703-40B29479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4D3B3-20D0-412E-A735-C749B806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07C9C-105C-4813-B397-BF051D2A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896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E030E-15AC-4F73-8118-77AEB9B4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CF9B2-BE24-43D2-9DE6-DD2C2E7F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860D2-BA9E-4B04-9B28-0B75BC81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483D4-ACEF-4F24-B229-B814E7C9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845AF-DC7C-46CA-89ED-9119070B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076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9720F-5BBE-4A1B-BA62-388E2E03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6E32D9-37F2-407B-8E77-8F57906D4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FE312-7B1A-4E12-A268-DCC225C6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3D9599-D144-4A5B-9F64-E46D09BD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8AC19-5E43-4B65-ABE0-3C26A8D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0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D78D6-160D-4A6A-9467-EAB14F32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C2E62-84DD-428B-807C-9B7C6CC01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FF5D08-09C6-42CD-82F8-216742F6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4484F9-78FD-466C-B440-BC559C9C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65E56A-804A-49E2-9976-7A0EFA97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9D2A93-CFD8-4C35-BDC6-56E444FB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27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27545-DAE7-4F20-B706-9E9A3D60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3021C7-7DE3-4EF2-A894-20A7B5B19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2348BD-4AE5-4827-9BD4-2CE403C4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E1ED72-3365-4171-8415-916993602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3F3382-30FA-47BD-8627-96BFBC044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5A5687-5DFC-4EB1-989F-A7EE9094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46AFD8-2383-4BF3-8F69-008BBD8E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745D7-EC69-4029-A352-04CE3714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78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7B71E-4F0A-4CE3-B1D6-7744EED6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C33322-0F3D-42F8-B506-3C6A6263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5A03F1-64CD-488E-B1C1-568B4446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9D7BBD-BD80-4E6E-934E-C65FBCB7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47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C89421-6393-4665-AFB3-E8EDE066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E47428-EFFB-45C8-83FC-EA55BD34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996342-BE83-4CCD-A471-1842F05A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018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98F14-0859-4023-88B2-0A74C5CF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DC75EE-372A-4D45-9322-FBAF499A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E36511-BEAE-47BC-9781-CE7BE198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FB9312-9960-4CA2-8601-0C20128E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439FDC-FE61-4987-AC2F-8AD4D74A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97D719-BCAF-47F6-B03B-BFA7F5A0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61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3B3B6-675D-4CC3-ABC3-8A8E195F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F34B29-3784-4B38-A824-DA7692DF3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FE2C74-C1E3-48CB-9B73-785B424F6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8B65E5-0A80-4828-AB5A-7A9BA13D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6EA07C-89A9-40D2-8712-C4018B27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42DF3A-2608-426B-9390-9CA3D710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50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BAC630-15C0-4B49-BBA2-2F7F761F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6D9811-47F2-418E-99C2-72D750CF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9BE45-E88F-4A11-B0D9-46A03FAF6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0C5-E9B6-4C8D-AEFB-7AFADFD00587}" type="datetimeFigureOut">
              <a:rPr lang="de-CH" smtClean="0"/>
              <a:t>31.03.2020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EBD95-ABB0-4A81-BCFF-75E440934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DDDD24-AD2F-4D17-9BCD-EA6BA3821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6A39E-0085-4A59-8134-F1BC78543F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991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github.com/helijunky/Amp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E98F319-BCC0-4E5C-A015-08A3F3B9B92B}"/>
              </a:ext>
            </a:extLst>
          </p:cNvPr>
          <p:cNvSpPr txBox="1"/>
          <p:nvPr/>
        </p:nvSpPr>
        <p:spPr>
          <a:xfrm>
            <a:off x="2500623" y="843760"/>
            <a:ext cx="242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-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0C712C-25E9-43EB-A570-9C810E26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1507144"/>
            <a:ext cx="957086" cy="4298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D904F3-AE59-402B-A50D-833DC7940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76608" y="2279289"/>
            <a:ext cx="2163280" cy="216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enen Kreativ &amp; Technik - Leuchtdiode LED, grün">
            <a:extLst>
              <a:ext uri="{FF2B5EF4-FFF2-40B4-BE49-F238E27FC236}">
                <a16:creationId xmlns:a16="http://schemas.microsoft.com/office/drawing/2014/main" id="{EDD7D72F-4249-454F-A978-1ED3D1B24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35131" y="1604713"/>
            <a:ext cx="979840" cy="9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oenen Kreativ &amp; Technik - Leuchtdiode LED, grün">
            <a:extLst>
              <a:ext uri="{FF2B5EF4-FFF2-40B4-BE49-F238E27FC236}">
                <a16:creationId xmlns:a16="http://schemas.microsoft.com/office/drawing/2014/main" id="{5A0FE24E-9684-4A7F-89C6-C3F3BB8B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35131" y="3934887"/>
            <a:ext cx="979840" cy="9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C84E592-323A-433D-B5C7-58384053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1830442"/>
            <a:ext cx="957086" cy="42986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11F2221-190C-4BCA-8D55-9FFF953E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2139456"/>
            <a:ext cx="957086" cy="429867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FCD539-8FB9-42B2-A1E4-49BB427BA256}"/>
              </a:ext>
            </a:extLst>
          </p:cNvPr>
          <p:cNvCxnSpPr/>
          <p:nvPr/>
        </p:nvCxnSpPr>
        <p:spPr>
          <a:xfrm>
            <a:off x="5396285" y="1747958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D04B328-A267-4D96-8B7A-E005481FE13B}"/>
              </a:ext>
            </a:extLst>
          </p:cNvPr>
          <p:cNvCxnSpPr/>
          <p:nvPr/>
        </p:nvCxnSpPr>
        <p:spPr>
          <a:xfrm>
            <a:off x="5428035" y="2071800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0396B57-EFC9-40E2-8BFC-3FC99A4EA976}"/>
              </a:ext>
            </a:extLst>
          </p:cNvPr>
          <p:cNvCxnSpPr/>
          <p:nvPr/>
        </p:nvCxnSpPr>
        <p:spPr>
          <a:xfrm>
            <a:off x="5428035" y="2381364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B0C7BFC-ED96-48EC-BDDB-FE949C0F93DF}"/>
              </a:ext>
            </a:extLst>
          </p:cNvPr>
          <p:cNvCxnSpPr>
            <a:cxnSpLocks/>
          </p:cNvCxnSpPr>
          <p:nvPr/>
        </p:nvCxnSpPr>
        <p:spPr>
          <a:xfrm flipH="1">
            <a:off x="5717648" y="1794957"/>
            <a:ext cx="4143" cy="126101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32338C67-4A87-41FA-8A01-20E30CEDA8E1}"/>
              </a:ext>
            </a:extLst>
          </p:cNvPr>
          <p:cNvSpPr/>
          <p:nvPr/>
        </p:nvSpPr>
        <p:spPr>
          <a:xfrm>
            <a:off x="5697343" y="2094021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F869E03-894F-4C51-A967-EA73F7F27513}"/>
              </a:ext>
            </a:extLst>
          </p:cNvPr>
          <p:cNvSpPr/>
          <p:nvPr/>
        </p:nvSpPr>
        <p:spPr>
          <a:xfrm>
            <a:off x="5694789" y="2408700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AAC6995-D65F-4684-A2FE-4E216AC5E15D}"/>
              </a:ext>
            </a:extLst>
          </p:cNvPr>
          <p:cNvCxnSpPr>
            <a:cxnSpLocks/>
          </p:cNvCxnSpPr>
          <p:nvPr/>
        </p:nvCxnSpPr>
        <p:spPr>
          <a:xfrm>
            <a:off x="5717648" y="1794957"/>
            <a:ext cx="2661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B830A5C-91B3-4858-BCCD-10BF351DB9D2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5743062" y="2116881"/>
            <a:ext cx="272486" cy="1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1308E605-747C-41F6-AD17-08FDD3B830F2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0508" y="2431560"/>
            <a:ext cx="275040" cy="1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769861C-1695-49FB-8ED7-C5FF6AE37AD1}"/>
              </a:ext>
            </a:extLst>
          </p:cNvPr>
          <p:cNvCxnSpPr>
            <a:cxnSpLocks/>
          </p:cNvCxnSpPr>
          <p:nvPr/>
        </p:nvCxnSpPr>
        <p:spPr>
          <a:xfrm>
            <a:off x="3414714" y="3664374"/>
            <a:ext cx="229796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A2758DF4-EF76-4F9D-836C-C354D29B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3837067"/>
            <a:ext cx="957086" cy="429867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8986A9B-D329-483E-9868-30C2E1A0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4156131"/>
            <a:ext cx="957086" cy="42986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0B92F3F1-6495-4750-A0E7-F3DCFCC1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83" y="4469379"/>
            <a:ext cx="957086" cy="429867"/>
          </a:xfrm>
          <a:prstGeom prst="rect">
            <a:avLst/>
          </a:prstGeom>
        </p:spPr>
      </p:pic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669F777-A381-4166-B092-FF90D182CD0A}"/>
              </a:ext>
            </a:extLst>
          </p:cNvPr>
          <p:cNvCxnSpPr/>
          <p:nvPr/>
        </p:nvCxnSpPr>
        <p:spPr>
          <a:xfrm>
            <a:off x="5396285" y="4073647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1EE8DBB-9FDF-488D-B97D-8F25EFE392BA}"/>
              </a:ext>
            </a:extLst>
          </p:cNvPr>
          <p:cNvCxnSpPr/>
          <p:nvPr/>
        </p:nvCxnSpPr>
        <p:spPr>
          <a:xfrm>
            <a:off x="5428035" y="4397489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DA3AEF1-094B-4BFD-B1EB-F71EED966846}"/>
              </a:ext>
            </a:extLst>
          </p:cNvPr>
          <p:cNvCxnSpPr/>
          <p:nvPr/>
        </p:nvCxnSpPr>
        <p:spPr>
          <a:xfrm>
            <a:off x="5428035" y="4707053"/>
            <a:ext cx="58751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EA7A100-8F5F-43E0-B00C-B1464135CCCA}"/>
              </a:ext>
            </a:extLst>
          </p:cNvPr>
          <p:cNvCxnSpPr>
            <a:cxnSpLocks/>
          </p:cNvCxnSpPr>
          <p:nvPr/>
        </p:nvCxnSpPr>
        <p:spPr>
          <a:xfrm flipV="1">
            <a:off x="5712675" y="3047159"/>
            <a:ext cx="4974" cy="228176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8993C7E7-E319-43BC-A4BA-437230671275}"/>
              </a:ext>
            </a:extLst>
          </p:cNvPr>
          <p:cNvSpPr/>
          <p:nvPr/>
        </p:nvSpPr>
        <p:spPr>
          <a:xfrm>
            <a:off x="5697343" y="4419710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582B3F06-E62D-41BD-AD81-A66D983D066B}"/>
              </a:ext>
            </a:extLst>
          </p:cNvPr>
          <p:cNvCxnSpPr>
            <a:cxnSpLocks/>
          </p:cNvCxnSpPr>
          <p:nvPr/>
        </p:nvCxnSpPr>
        <p:spPr>
          <a:xfrm>
            <a:off x="5717648" y="4120646"/>
            <a:ext cx="2661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59DBC4E-F8F5-4682-9DD4-56E01A9F0027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5743062" y="4442570"/>
            <a:ext cx="272486" cy="1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FAE8306-F659-49C4-9F30-451A43F45511}"/>
              </a:ext>
            </a:extLst>
          </p:cNvPr>
          <p:cNvCxnSpPr>
            <a:cxnSpLocks/>
          </p:cNvCxnSpPr>
          <p:nvPr/>
        </p:nvCxnSpPr>
        <p:spPr>
          <a:xfrm>
            <a:off x="5712675" y="4757377"/>
            <a:ext cx="30287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F9D41FB0-CAC5-4B37-99E8-9F45CEDF2191}"/>
              </a:ext>
            </a:extLst>
          </p:cNvPr>
          <p:cNvSpPr/>
          <p:nvPr/>
        </p:nvSpPr>
        <p:spPr>
          <a:xfrm>
            <a:off x="5693958" y="4097381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1489572-4731-428B-8E3F-DB3F9F5D2B55}"/>
              </a:ext>
            </a:extLst>
          </p:cNvPr>
          <p:cNvSpPr/>
          <p:nvPr/>
        </p:nvSpPr>
        <p:spPr>
          <a:xfrm>
            <a:off x="5697343" y="3643410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7422C373-0E53-473F-B069-D16450D19FA8}"/>
              </a:ext>
            </a:extLst>
          </p:cNvPr>
          <p:cNvCxnSpPr>
            <a:cxnSpLocks/>
          </p:cNvCxnSpPr>
          <p:nvPr/>
        </p:nvCxnSpPr>
        <p:spPr>
          <a:xfrm>
            <a:off x="3406248" y="2456507"/>
            <a:ext cx="39443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AFFB860B-A518-43B6-B66F-C397B2F30F9D}"/>
              </a:ext>
            </a:extLst>
          </p:cNvPr>
          <p:cNvCxnSpPr>
            <a:cxnSpLocks/>
          </p:cNvCxnSpPr>
          <p:nvPr/>
        </p:nvCxnSpPr>
        <p:spPr>
          <a:xfrm>
            <a:off x="3791090" y="1744256"/>
            <a:ext cx="9920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3EA99D3-1620-4865-AC6A-C7B1D563F648}"/>
              </a:ext>
            </a:extLst>
          </p:cNvPr>
          <p:cNvCxnSpPr>
            <a:cxnSpLocks/>
          </p:cNvCxnSpPr>
          <p:nvPr/>
        </p:nvCxnSpPr>
        <p:spPr>
          <a:xfrm flipV="1">
            <a:off x="3794266" y="1739492"/>
            <a:ext cx="0" cy="71492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773E57F1-E638-4A4B-9F59-F6EFD2C80A45}"/>
              </a:ext>
            </a:extLst>
          </p:cNvPr>
          <p:cNvCxnSpPr>
            <a:cxnSpLocks/>
          </p:cNvCxnSpPr>
          <p:nvPr/>
        </p:nvCxnSpPr>
        <p:spPr>
          <a:xfrm>
            <a:off x="3406248" y="2608936"/>
            <a:ext cx="479106" cy="208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462EF3AF-2361-48B5-BD19-F7945645F6BB}"/>
              </a:ext>
            </a:extLst>
          </p:cNvPr>
          <p:cNvCxnSpPr>
            <a:cxnSpLocks/>
          </p:cNvCxnSpPr>
          <p:nvPr/>
        </p:nvCxnSpPr>
        <p:spPr>
          <a:xfrm>
            <a:off x="3874699" y="2067566"/>
            <a:ext cx="93140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6B55631-D51F-453F-A65B-345BD1FCEE88}"/>
              </a:ext>
            </a:extLst>
          </p:cNvPr>
          <p:cNvCxnSpPr>
            <a:cxnSpLocks/>
          </p:cNvCxnSpPr>
          <p:nvPr/>
        </p:nvCxnSpPr>
        <p:spPr>
          <a:xfrm flipV="1">
            <a:off x="3878933" y="2067566"/>
            <a:ext cx="0" cy="54137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95668D70-03BF-4C15-B1E7-16115F356A14}"/>
              </a:ext>
            </a:extLst>
          </p:cNvPr>
          <p:cNvCxnSpPr>
            <a:cxnSpLocks/>
          </p:cNvCxnSpPr>
          <p:nvPr/>
        </p:nvCxnSpPr>
        <p:spPr>
          <a:xfrm>
            <a:off x="3406248" y="2763423"/>
            <a:ext cx="57858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A2E04188-394B-43F8-B5E7-89EE98486A0C}"/>
              </a:ext>
            </a:extLst>
          </p:cNvPr>
          <p:cNvCxnSpPr>
            <a:cxnSpLocks/>
          </p:cNvCxnSpPr>
          <p:nvPr/>
        </p:nvCxnSpPr>
        <p:spPr>
          <a:xfrm>
            <a:off x="3974180" y="2378407"/>
            <a:ext cx="82768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DD1D923-EA6D-45B7-B93E-B8D0105905B8}"/>
              </a:ext>
            </a:extLst>
          </p:cNvPr>
          <p:cNvCxnSpPr>
            <a:cxnSpLocks/>
          </p:cNvCxnSpPr>
          <p:nvPr/>
        </p:nvCxnSpPr>
        <p:spPr>
          <a:xfrm flipV="1">
            <a:off x="3978414" y="2378407"/>
            <a:ext cx="0" cy="38292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5ABD1C19-1773-45E9-96B3-0798596B4FB1}"/>
              </a:ext>
            </a:extLst>
          </p:cNvPr>
          <p:cNvCxnSpPr>
            <a:cxnSpLocks/>
          </p:cNvCxnSpPr>
          <p:nvPr/>
        </p:nvCxnSpPr>
        <p:spPr>
          <a:xfrm>
            <a:off x="3406248" y="2909799"/>
            <a:ext cx="57435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6A97EEB1-8155-4DA8-A44D-4EB421FB628C}"/>
              </a:ext>
            </a:extLst>
          </p:cNvPr>
          <p:cNvCxnSpPr>
            <a:cxnSpLocks/>
          </p:cNvCxnSpPr>
          <p:nvPr/>
        </p:nvCxnSpPr>
        <p:spPr>
          <a:xfrm>
            <a:off x="3967954" y="4076528"/>
            <a:ext cx="82768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81855DB1-7BF1-4C8F-B9FD-C9BF3451D73B}"/>
              </a:ext>
            </a:extLst>
          </p:cNvPr>
          <p:cNvCxnSpPr>
            <a:cxnSpLocks/>
          </p:cNvCxnSpPr>
          <p:nvPr/>
        </p:nvCxnSpPr>
        <p:spPr>
          <a:xfrm>
            <a:off x="3974180" y="2912477"/>
            <a:ext cx="0" cy="116405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289E4A5-2D5E-4F4F-B6B2-37B56A8D1812}"/>
              </a:ext>
            </a:extLst>
          </p:cNvPr>
          <p:cNvCxnSpPr>
            <a:cxnSpLocks/>
          </p:cNvCxnSpPr>
          <p:nvPr/>
        </p:nvCxnSpPr>
        <p:spPr>
          <a:xfrm>
            <a:off x="3406248" y="3058062"/>
            <a:ext cx="46732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A8FC695F-D484-4C42-9CD7-0520BBB202CE}"/>
              </a:ext>
            </a:extLst>
          </p:cNvPr>
          <p:cNvCxnSpPr>
            <a:cxnSpLocks/>
          </p:cNvCxnSpPr>
          <p:nvPr/>
        </p:nvCxnSpPr>
        <p:spPr>
          <a:xfrm>
            <a:off x="3879989" y="4393813"/>
            <a:ext cx="92611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A4B7ED35-304B-42A4-9775-F2740B39B0B0}"/>
              </a:ext>
            </a:extLst>
          </p:cNvPr>
          <p:cNvCxnSpPr>
            <a:cxnSpLocks/>
          </p:cNvCxnSpPr>
          <p:nvPr/>
        </p:nvCxnSpPr>
        <p:spPr>
          <a:xfrm>
            <a:off x="3873568" y="3055976"/>
            <a:ext cx="0" cy="133783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420733AD-260F-42A4-AAF3-362A873EC1EC}"/>
              </a:ext>
            </a:extLst>
          </p:cNvPr>
          <p:cNvCxnSpPr>
            <a:cxnSpLocks/>
          </p:cNvCxnSpPr>
          <p:nvPr/>
        </p:nvCxnSpPr>
        <p:spPr>
          <a:xfrm>
            <a:off x="3414714" y="3209555"/>
            <a:ext cx="37727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98A59BA0-AF8D-4B00-BD78-277C0A5A10FE}"/>
              </a:ext>
            </a:extLst>
          </p:cNvPr>
          <p:cNvCxnSpPr>
            <a:cxnSpLocks/>
          </p:cNvCxnSpPr>
          <p:nvPr/>
        </p:nvCxnSpPr>
        <p:spPr>
          <a:xfrm>
            <a:off x="3791986" y="4703217"/>
            <a:ext cx="1022584" cy="38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A75987FA-548F-4A0D-BF54-382781528B8F}"/>
              </a:ext>
            </a:extLst>
          </p:cNvPr>
          <p:cNvCxnSpPr>
            <a:cxnSpLocks/>
          </p:cNvCxnSpPr>
          <p:nvPr/>
        </p:nvCxnSpPr>
        <p:spPr>
          <a:xfrm>
            <a:off x="3785565" y="3207469"/>
            <a:ext cx="0" cy="149574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fik 68">
            <a:extLst>
              <a:ext uri="{FF2B5EF4-FFF2-40B4-BE49-F238E27FC236}">
                <a16:creationId xmlns:a16="http://schemas.microsoft.com/office/drawing/2014/main" id="{0E82A639-4658-4E62-9D55-77BFDBC9A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H="1">
            <a:off x="6099865" y="5024569"/>
            <a:ext cx="457774" cy="491213"/>
          </a:xfrm>
          <a:prstGeom prst="rect">
            <a:avLst/>
          </a:prstGeom>
        </p:spPr>
      </p:pic>
      <p:pic>
        <p:nvPicPr>
          <p:cNvPr id="118" name="Grafik 117">
            <a:extLst>
              <a:ext uri="{FF2B5EF4-FFF2-40B4-BE49-F238E27FC236}">
                <a16:creationId xmlns:a16="http://schemas.microsoft.com/office/drawing/2014/main" id="{49D0D00C-8C3D-453E-9ED9-3F9CB63AF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76" y="4971135"/>
            <a:ext cx="957086" cy="429867"/>
          </a:xfrm>
          <a:prstGeom prst="rect">
            <a:avLst/>
          </a:prstGeom>
        </p:spPr>
      </p:pic>
      <p:sp>
        <p:nvSpPr>
          <p:cNvPr id="120" name="Ellipse 119">
            <a:extLst>
              <a:ext uri="{FF2B5EF4-FFF2-40B4-BE49-F238E27FC236}">
                <a16:creationId xmlns:a16="http://schemas.microsoft.com/office/drawing/2014/main" id="{F57EB05B-D2DA-49C7-B5FC-F00600AFB246}"/>
              </a:ext>
            </a:extLst>
          </p:cNvPr>
          <p:cNvSpPr/>
          <p:nvPr/>
        </p:nvSpPr>
        <p:spPr>
          <a:xfrm>
            <a:off x="5690041" y="4734074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54A8C6F6-2C4B-4432-84F3-D6090054B34F}"/>
              </a:ext>
            </a:extLst>
          </p:cNvPr>
          <p:cNvCxnSpPr>
            <a:cxnSpLocks/>
          </p:cNvCxnSpPr>
          <p:nvPr/>
        </p:nvCxnSpPr>
        <p:spPr>
          <a:xfrm>
            <a:off x="5716191" y="5250597"/>
            <a:ext cx="41222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80CEE20B-2D1B-40BA-9FD0-AEE4208CF3C9}"/>
              </a:ext>
            </a:extLst>
          </p:cNvPr>
          <p:cNvCxnSpPr>
            <a:cxnSpLocks/>
          </p:cNvCxnSpPr>
          <p:nvPr/>
        </p:nvCxnSpPr>
        <p:spPr>
          <a:xfrm>
            <a:off x="5503320" y="5217340"/>
            <a:ext cx="62173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3A2B4760-50E7-452A-BD72-2AEAD3A849E0}"/>
              </a:ext>
            </a:extLst>
          </p:cNvPr>
          <p:cNvCxnSpPr>
            <a:cxnSpLocks/>
          </p:cNvCxnSpPr>
          <p:nvPr/>
        </p:nvCxnSpPr>
        <p:spPr>
          <a:xfrm>
            <a:off x="3406248" y="3361588"/>
            <a:ext cx="29109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81892EF1-056C-4D39-8AEF-3905008E56A7}"/>
              </a:ext>
            </a:extLst>
          </p:cNvPr>
          <p:cNvCxnSpPr>
            <a:cxnSpLocks/>
          </p:cNvCxnSpPr>
          <p:nvPr/>
        </p:nvCxnSpPr>
        <p:spPr>
          <a:xfrm>
            <a:off x="3690923" y="5206731"/>
            <a:ext cx="1022584" cy="38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D9446A22-4F5A-48FE-BB35-9143E36DAF13}"/>
              </a:ext>
            </a:extLst>
          </p:cNvPr>
          <p:cNvCxnSpPr>
            <a:cxnSpLocks/>
          </p:cNvCxnSpPr>
          <p:nvPr/>
        </p:nvCxnSpPr>
        <p:spPr>
          <a:xfrm>
            <a:off x="3690923" y="3359502"/>
            <a:ext cx="0" cy="184722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BE04A1EE-76B8-46D4-AC49-4DF8D34B2A54}"/>
              </a:ext>
            </a:extLst>
          </p:cNvPr>
          <p:cNvCxnSpPr>
            <a:cxnSpLocks/>
          </p:cNvCxnSpPr>
          <p:nvPr/>
        </p:nvCxnSpPr>
        <p:spPr>
          <a:xfrm>
            <a:off x="3600872" y="5396799"/>
            <a:ext cx="257170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450291D8-0B73-4A45-8B0C-E3BD065AB7F1}"/>
              </a:ext>
            </a:extLst>
          </p:cNvPr>
          <p:cNvCxnSpPr>
            <a:cxnSpLocks/>
          </p:cNvCxnSpPr>
          <p:nvPr/>
        </p:nvCxnSpPr>
        <p:spPr>
          <a:xfrm>
            <a:off x="3593781" y="3508767"/>
            <a:ext cx="0" cy="18922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6049FE96-DED3-4701-8D0C-7DEB2B2A09EF}"/>
              </a:ext>
            </a:extLst>
          </p:cNvPr>
          <p:cNvSpPr/>
          <p:nvPr/>
        </p:nvSpPr>
        <p:spPr>
          <a:xfrm>
            <a:off x="6015548" y="1548765"/>
            <a:ext cx="492910" cy="1124215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C6D90BF7-0C4D-4661-8658-6C188A048C91}"/>
              </a:ext>
            </a:extLst>
          </p:cNvPr>
          <p:cNvSpPr/>
          <p:nvPr/>
        </p:nvSpPr>
        <p:spPr>
          <a:xfrm>
            <a:off x="6013225" y="3922149"/>
            <a:ext cx="492910" cy="1039253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FF2DB5F5-780D-4F95-90B4-79251A9A2BEA}"/>
              </a:ext>
            </a:extLst>
          </p:cNvPr>
          <p:cNvSpPr/>
          <p:nvPr/>
        </p:nvSpPr>
        <p:spPr>
          <a:xfrm>
            <a:off x="6212850" y="2672980"/>
            <a:ext cx="118961" cy="835787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B5902E9C-61FA-4B4F-A758-6624C655F170}"/>
              </a:ext>
            </a:extLst>
          </p:cNvPr>
          <p:cNvSpPr/>
          <p:nvPr/>
        </p:nvSpPr>
        <p:spPr>
          <a:xfrm>
            <a:off x="6212851" y="4961402"/>
            <a:ext cx="125102" cy="1039247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44" name="Picture 6" descr="9V Block Batterie &amp; Akku Test | akkuline.de">
            <a:extLst>
              <a:ext uri="{FF2B5EF4-FFF2-40B4-BE49-F238E27FC236}">
                <a16:creationId xmlns:a16="http://schemas.microsoft.com/office/drawing/2014/main" id="{810714A8-B88A-4A47-A596-471977890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5" y="4322309"/>
            <a:ext cx="1499434" cy="149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733AEF3B-20A4-48F4-A59A-83341AD6CC1C}"/>
              </a:ext>
            </a:extLst>
          </p:cNvPr>
          <p:cNvCxnSpPr>
            <a:cxnSpLocks/>
          </p:cNvCxnSpPr>
          <p:nvPr/>
        </p:nvCxnSpPr>
        <p:spPr>
          <a:xfrm flipV="1">
            <a:off x="821115" y="3955343"/>
            <a:ext cx="0" cy="38973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3C8DCF77-037D-4198-8B85-333682BF7B93}"/>
              </a:ext>
            </a:extLst>
          </p:cNvPr>
          <p:cNvCxnSpPr>
            <a:cxnSpLocks/>
          </p:cNvCxnSpPr>
          <p:nvPr/>
        </p:nvCxnSpPr>
        <p:spPr>
          <a:xfrm>
            <a:off x="815019" y="3955343"/>
            <a:ext cx="168560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>
            <a:extLst>
              <a:ext uri="{FF2B5EF4-FFF2-40B4-BE49-F238E27FC236}">
                <a16:creationId xmlns:a16="http://schemas.microsoft.com/office/drawing/2014/main" id="{3CDBBF8D-4C83-42B6-B81A-A498B29638EE}"/>
              </a:ext>
            </a:extLst>
          </p:cNvPr>
          <p:cNvCxnSpPr>
            <a:cxnSpLocks/>
          </p:cNvCxnSpPr>
          <p:nvPr/>
        </p:nvCxnSpPr>
        <p:spPr>
          <a:xfrm>
            <a:off x="1168823" y="4109554"/>
            <a:ext cx="133789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>
            <a:extLst>
              <a:ext uri="{FF2B5EF4-FFF2-40B4-BE49-F238E27FC236}">
                <a16:creationId xmlns:a16="http://schemas.microsoft.com/office/drawing/2014/main" id="{3E492A85-DA86-44A1-A7FD-362D8C46FAFE}"/>
              </a:ext>
            </a:extLst>
          </p:cNvPr>
          <p:cNvCxnSpPr>
            <a:cxnSpLocks/>
          </p:cNvCxnSpPr>
          <p:nvPr/>
        </p:nvCxnSpPr>
        <p:spPr>
          <a:xfrm flipV="1">
            <a:off x="1168823" y="4109554"/>
            <a:ext cx="0" cy="23552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feld 200">
            <a:extLst>
              <a:ext uri="{FF2B5EF4-FFF2-40B4-BE49-F238E27FC236}">
                <a16:creationId xmlns:a16="http://schemas.microsoft.com/office/drawing/2014/main" id="{6AD28ACE-CA4D-4C7C-A75A-E262A20E2A40}"/>
              </a:ext>
            </a:extLst>
          </p:cNvPr>
          <p:cNvSpPr txBox="1"/>
          <p:nvPr/>
        </p:nvSpPr>
        <p:spPr>
          <a:xfrm>
            <a:off x="4868654" y="1717935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CB147F44-7878-4460-8DCA-83E2EE7BE4BC}"/>
              </a:ext>
            </a:extLst>
          </p:cNvPr>
          <p:cNvSpPr txBox="1"/>
          <p:nvPr/>
        </p:nvSpPr>
        <p:spPr>
          <a:xfrm>
            <a:off x="4868654" y="2057522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B3D59F56-ADC2-4826-8D27-03B253B7C39D}"/>
              </a:ext>
            </a:extLst>
          </p:cNvPr>
          <p:cNvSpPr txBox="1"/>
          <p:nvPr/>
        </p:nvSpPr>
        <p:spPr>
          <a:xfrm>
            <a:off x="4868654" y="2379041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22495EBA-00AF-461A-AAA3-F3474F2F2FDF}"/>
              </a:ext>
            </a:extLst>
          </p:cNvPr>
          <p:cNvSpPr txBox="1"/>
          <p:nvPr/>
        </p:nvSpPr>
        <p:spPr>
          <a:xfrm>
            <a:off x="4896886" y="4050239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1AA7507D-25F9-4497-997A-983AB88D3017}"/>
              </a:ext>
            </a:extLst>
          </p:cNvPr>
          <p:cNvSpPr txBox="1"/>
          <p:nvPr/>
        </p:nvSpPr>
        <p:spPr>
          <a:xfrm>
            <a:off x="4896886" y="4389826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3F9CCF01-F39A-4A94-BF53-686B01896B89}"/>
              </a:ext>
            </a:extLst>
          </p:cNvPr>
          <p:cNvSpPr txBox="1"/>
          <p:nvPr/>
        </p:nvSpPr>
        <p:spPr>
          <a:xfrm>
            <a:off x="4896886" y="4711345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08509AE2-C157-45D5-A76D-C3AFE527373B}"/>
              </a:ext>
            </a:extLst>
          </p:cNvPr>
          <p:cNvSpPr txBox="1"/>
          <p:nvPr/>
        </p:nvSpPr>
        <p:spPr>
          <a:xfrm>
            <a:off x="4896886" y="5186068"/>
            <a:ext cx="604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220 Ohm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2140523B-54F6-4710-922A-6B14489A9C8F}"/>
              </a:ext>
            </a:extLst>
          </p:cNvPr>
          <p:cNvSpPr txBox="1"/>
          <p:nvPr/>
        </p:nvSpPr>
        <p:spPr>
          <a:xfrm>
            <a:off x="6628263" y="1921755"/>
            <a:ext cx="81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/>
              <a:t>Ampel</a:t>
            </a:r>
            <a:br>
              <a:rPr lang="de-CH" sz="1000" b="1" dirty="0"/>
            </a:br>
            <a:r>
              <a:rPr lang="de-CH" sz="1000" b="1" dirty="0"/>
              <a:t>für Autos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2DC40D92-80FF-4697-91B5-197946C1BBB6}"/>
              </a:ext>
            </a:extLst>
          </p:cNvPr>
          <p:cNvSpPr txBox="1"/>
          <p:nvPr/>
        </p:nvSpPr>
        <p:spPr>
          <a:xfrm>
            <a:off x="6612152" y="4209548"/>
            <a:ext cx="954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/>
              <a:t>Ampel für Fussgänger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74589D10-FDE2-4DFA-AF13-11D3F551D0A2}"/>
              </a:ext>
            </a:extLst>
          </p:cNvPr>
          <p:cNvSpPr txBox="1"/>
          <p:nvPr/>
        </p:nvSpPr>
        <p:spPr>
          <a:xfrm>
            <a:off x="6592379" y="5097872"/>
            <a:ext cx="954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Knopf für Grünanforderung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6DEDAC23-4DC1-4053-ADC7-73F82FF8C284}"/>
              </a:ext>
            </a:extLst>
          </p:cNvPr>
          <p:cNvSpPr txBox="1"/>
          <p:nvPr/>
        </p:nvSpPr>
        <p:spPr>
          <a:xfrm>
            <a:off x="685724" y="5800130"/>
            <a:ext cx="663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9V Batterie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B114BD1E-7708-4DC5-9D93-BC2B52D7CADA}"/>
              </a:ext>
            </a:extLst>
          </p:cNvPr>
          <p:cNvSpPr txBox="1"/>
          <p:nvPr/>
        </p:nvSpPr>
        <p:spPr>
          <a:xfrm>
            <a:off x="2467586" y="4353283"/>
            <a:ext cx="940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/>
              <a:t>Arduino</a:t>
            </a:r>
          </a:p>
          <a:p>
            <a:pPr algn="ctr"/>
            <a:r>
              <a:rPr lang="de-CH" sz="800" b="1" dirty="0"/>
              <a:t>Ampelsteuerung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502BDBFA-24AB-48F1-9F96-39E0FFBC58DA}"/>
              </a:ext>
            </a:extLst>
          </p:cNvPr>
          <p:cNvSpPr txBox="1"/>
          <p:nvPr/>
        </p:nvSpPr>
        <p:spPr>
          <a:xfrm>
            <a:off x="2466736" y="1875077"/>
            <a:ext cx="940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RESET-Knopf</a:t>
            </a:r>
          </a:p>
        </p:txBody>
      </p: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FBBD216-F34B-409C-B2A3-EBFECFDEC32F}"/>
              </a:ext>
            </a:extLst>
          </p:cNvPr>
          <p:cNvCxnSpPr/>
          <p:nvPr/>
        </p:nvCxnSpPr>
        <p:spPr>
          <a:xfrm>
            <a:off x="2937121" y="2057522"/>
            <a:ext cx="0" cy="28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feld 219">
            <a:extLst>
              <a:ext uri="{FF2B5EF4-FFF2-40B4-BE49-F238E27FC236}">
                <a16:creationId xmlns:a16="http://schemas.microsoft.com/office/drawing/2014/main" id="{F9E1FDB8-E5CC-4B57-B8BD-44ACB683799D}"/>
              </a:ext>
            </a:extLst>
          </p:cNvPr>
          <p:cNvSpPr txBox="1"/>
          <p:nvPr/>
        </p:nvSpPr>
        <p:spPr>
          <a:xfrm>
            <a:off x="3671132" y="415359"/>
            <a:ext cx="383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u="sng" dirty="0"/>
              <a:t>Fussgänger-Ampel</a:t>
            </a: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28A88A5E-7160-4825-BC29-6AACBEF13700}"/>
              </a:ext>
            </a:extLst>
          </p:cNvPr>
          <p:cNvCxnSpPr>
            <a:cxnSpLocks/>
          </p:cNvCxnSpPr>
          <p:nvPr/>
        </p:nvCxnSpPr>
        <p:spPr>
          <a:xfrm>
            <a:off x="3414714" y="3508767"/>
            <a:ext cx="18863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AC0BF26F-BE17-4F2D-A4CE-4B4415EA21DF}"/>
              </a:ext>
            </a:extLst>
          </p:cNvPr>
          <p:cNvCxnSpPr>
            <a:cxnSpLocks/>
          </p:cNvCxnSpPr>
          <p:nvPr/>
        </p:nvCxnSpPr>
        <p:spPr>
          <a:xfrm>
            <a:off x="5712823" y="5319300"/>
            <a:ext cx="47525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2C213785-7763-40F9-9E77-5DFA74CBDC0E}"/>
              </a:ext>
            </a:extLst>
          </p:cNvPr>
          <p:cNvSpPr/>
          <p:nvPr/>
        </p:nvSpPr>
        <p:spPr>
          <a:xfrm>
            <a:off x="5687910" y="5232277"/>
            <a:ext cx="45719" cy="457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5D1FAC3-A119-458A-A569-9E32D2DDEC66}"/>
              </a:ext>
            </a:extLst>
          </p:cNvPr>
          <p:cNvSpPr txBox="1"/>
          <p:nvPr/>
        </p:nvSpPr>
        <p:spPr>
          <a:xfrm>
            <a:off x="8107680" y="5821294"/>
            <a:ext cx="4007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hlinkClick r:id="rId7"/>
              </a:rPr>
              <a:t>https://github.com/helijunky/Ampel</a:t>
            </a:r>
            <a:endParaRPr lang="de-CH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7A6197-1F03-4AE7-AE06-8179B1D6FC59}"/>
              </a:ext>
            </a:extLst>
          </p:cNvPr>
          <p:cNvSpPr txBox="1"/>
          <p:nvPr/>
        </p:nvSpPr>
        <p:spPr>
          <a:xfrm>
            <a:off x="8107680" y="1371600"/>
            <a:ext cx="373083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u="sng" dirty="0"/>
              <a:t>Funktionsweise</a:t>
            </a:r>
            <a:r>
              <a:rPr lang="de-CH" sz="1400" dirty="0"/>
              <a:t>:</a:t>
            </a:r>
          </a:p>
          <a:p>
            <a:endParaRPr lang="de-CH" sz="1400" dirty="0"/>
          </a:p>
          <a:p>
            <a:r>
              <a:rPr lang="de-CH" sz="1400" dirty="0"/>
              <a:t>Beim Start (oder nach RESET) blinken beide Ampeln orange.</a:t>
            </a:r>
          </a:p>
          <a:p>
            <a:endParaRPr lang="de-CH" sz="1400" dirty="0"/>
          </a:p>
          <a:p>
            <a:r>
              <a:rPr lang="de-CH" sz="1400" dirty="0"/>
              <a:t>Sobald der Knopf bei der Fussgängerampel gedrückt wird, schalten zuerst beide Ampeln auf rot, danach folgt die Grünphase (10 Sekunden) für Fussgänger.</a:t>
            </a:r>
          </a:p>
          <a:p>
            <a:r>
              <a:rPr lang="de-CH" sz="1400" dirty="0"/>
              <a:t>Danach stellt die Fussgängerampel auf rot und die Autos bekommen grün (zeitlich unbeschränkt).</a:t>
            </a:r>
          </a:p>
          <a:p>
            <a:endParaRPr lang="de-CH" sz="1400" dirty="0"/>
          </a:p>
          <a:p>
            <a:r>
              <a:rPr lang="de-CH" sz="1400" dirty="0"/>
              <a:t>Bei erneutem Drücken des Knopfes erfolgt wieder eine Grünphase für die Fussgänger.</a:t>
            </a:r>
          </a:p>
          <a:p>
            <a:r>
              <a:rPr lang="de-CH" sz="1400" dirty="0"/>
              <a:t>Die Grünphase für Autos dauert jedoch mindestens 12 s (falls der Knopf zu früh gedrückt wird).</a:t>
            </a:r>
          </a:p>
          <a:p>
            <a:endParaRPr lang="de-CH" sz="1400" dirty="0"/>
          </a:p>
          <a:p>
            <a:endParaRPr lang="de-CH" sz="1400" dirty="0"/>
          </a:p>
          <a:p>
            <a:endParaRPr lang="de-CH" sz="1400" dirty="0"/>
          </a:p>
          <a:p>
            <a:endParaRPr lang="de-CH" sz="1400" dirty="0"/>
          </a:p>
          <a:p>
            <a:endParaRPr lang="de-CH" sz="14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06591CC-5888-4EA3-868F-FFE359EB90B9}"/>
              </a:ext>
            </a:extLst>
          </p:cNvPr>
          <p:cNvSpPr txBox="1"/>
          <p:nvPr/>
        </p:nvSpPr>
        <p:spPr>
          <a:xfrm>
            <a:off x="5690041" y="1596385"/>
            <a:ext cx="24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+</a:t>
            </a:r>
          </a:p>
          <a:p>
            <a:pPr algn="ctr"/>
            <a:r>
              <a:rPr lang="de-CH" sz="800" dirty="0"/>
              <a:t>-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F46D63C3-6520-4982-91BB-6079C41364C9}"/>
              </a:ext>
            </a:extLst>
          </p:cNvPr>
          <p:cNvSpPr txBox="1"/>
          <p:nvPr/>
        </p:nvSpPr>
        <p:spPr>
          <a:xfrm>
            <a:off x="5692896" y="1917382"/>
            <a:ext cx="24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+</a:t>
            </a:r>
          </a:p>
          <a:p>
            <a:pPr algn="ctr"/>
            <a:r>
              <a:rPr lang="de-CH" sz="800" dirty="0"/>
              <a:t>-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E51F989-BAAE-462E-AE27-776ECB632B85}"/>
              </a:ext>
            </a:extLst>
          </p:cNvPr>
          <p:cNvSpPr txBox="1"/>
          <p:nvPr/>
        </p:nvSpPr>
        <p:spPr>
          <a:xfrm>
            <a:off x="5693969" y="2230975"/>
            <a:ext cx="24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+</a:t>
            </a:r>
          </a:p>
          <a:p>
            <a:pPr algn="ctr"/>
            <a:r>
              <a:rPr lang="de-CH" sz="800" dirty="0"/>
              <a:t>-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2183763-4F80-4F03-80FB-3D5A8637D056}"/>
              </a:ext>
            </a:extLst>
          </p:cNvPr>
          <p:cNvSpPr txBox="1"/>
          <p:nvPr/>
        </p:nvSpPr>
        <p:spPr>
          <a:xfrm>
            <a:off x="5700560" y="3923455"/>
            <a:ext cx="24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+</a:t>
            </a:r>
          </a:p>
          <a:p>
            <a:pPr algn="ctr"/>
            <a:r>
              <a:rPr lang="de-CH" sz="800" dirty="0"/>
              <a:t>-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F8D2350E-B5C7-4262-88E6-5EC9087F7679}"/>
              </a:ext>
            </a:extLst>
          </p:cNvPr>
          <p:cNvSpPr txBox="1"/>
          <p:nvPr/>
        </p:nvSpPr>
        <p:spPr>
          <a:xfrm>
            <a:off x="5706892" y="5050503"/>
            <a:ext cx="24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+</a:t>
            </a:r>
          </a:p>
          <a:p>
            <a:pPr algn="ctr"/>
            <a:r>
              <a:rPr lang="de-CH" sz="800" dirty="0"/>
              <a:t>-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32DB3F-153B-4420-8CEF-DE547F821A86}"/>
              </a:ext>
            </a:extLst>
          </p:cNvPr>
          <p:cNvSpPr txBox="1"/>
          <p:nvPr/>
        </p:nvSpPr>
        <p:spPr>
          <a:xfrm>
            <a:off x="5704488" y="4558045"/>
            <a:ext cx="24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+</a:t>
            </a:r>
          </a:p>
          <a:p>
            <a:pPr algn="ctr"/>
            <a:r>
              <a:rPr lang="de-CH" sz="800" dirty="0"/>
              <a:t>-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F03C04C3-9877-4CAD-8C93-BBDB0197A84B}"/>
              </a:ext>
            </a:extLst>
          </p:cNvPr>
          <p:cNvSpPr txBox="1"/>
          <p:nvPr/>
        </p:nvSpPr>
        <p:spPr>
          <a:xfrm>
            <a:off x="2147850" y="3809780"/>
            <a:ext cx="24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-</a:t>
            </a:r>
          </a:p>
          <a:p>
            <a:pPr algn="ctr"/>
            <a:endParaRPr lang="de-CH" sz="800" dirty="0"/>
          </a:p>
          <a:p>
            <a:pPr algn="ctr"/>
            <a:r>
              <a:rPr lang="de-CH" sz="800" dirty="0"/>
              <a:t>+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6EF03966-5888-4B5A-B4FA-607CB17BB00B}"/>
              </a:ext>
            </a:extLst>
          </p:cNvPr>
          <p:cNvSpPr txBox="1"/>
          <p:nvPr/>
        </p:nvSpPr>
        <p:spPr>
          <a:xfrm>
            <a:off x="5692895" y="4248120"/>
            <a:ext cx="24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+</a:t>
            </a:r>
          </a:p>
          <a:p>
            <a:pPr algn="ctr"/>
            <a:r>
              <a:rPr lang="de-CH" sz="8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6195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D904F3-AE59-402B-A50D-833DC7940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76608" y="2279289"/>
            <a:ext cx="2163280" cy="216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6" descr="9V Block Batterie &amp; Akku Test | akkuline.de">
            <a:extLst>
              <a:ext uri="{FF2B5EF4-FFF2-40B4-BE49-F238E27FC236}">
                <a16:creationId xmlns:a16="http://schemas.microsoft.com/office/drawing/2014/main" id="{810714A8-B88A-4A47-A596-471977890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5" y="4322309"/>
            <a:ext cx="1499434" cy="149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733AEF3B-20A4-48F4-A59A-83341AD6CC1C}"/>
              </a:ext>
            </a:extLst>
          </p:cNvPr>
          <p:cNvCxnSpPr>
            <a:cxnSpLocks/>
          </p:cNvCxnSpPr>
          <p:nvPr/>
        </p:nvCxnSpPr>
        <p:spPr>
          <a:xfrm flipV="1">
            <a:off x="821115" y="3955343"/>
            <a:ext cx="0" cy="389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3C8DCF77-037D-4198-8B85-333682BF7B93}"/>
              </a:ext>
            </a:extLst>
          </p:cNvPr>
          <p:cNvCxnSpPr>
            <a:cxnSpLocks/>
          </p:cNvCxnSpPr>
          <p:nvPr/>
        </p:nvCxnSpPr>
        <p:spPr>
          <a:xfrm>
            <a:off x="815019" y="3955343"/>
            <a:ext cx="16856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>
            <a:extLst>
              <a:ext uri="{FF2B5EF4-FFF2-40B4-BE49-F238E27FC236}">
                <a16:creationId xmlns:a16="http://schemas.microsoft.com/office/drawing/2014/main" id="{3CDBBF8D-4C83-42B6-B81A-A498B29638EE}"/>
              </a:ext>
            </a:extLst>
          </p:cNvPr>
          <p:cNvCxnSpPr>
            <a:cxnSpLocks/>
          </p:cNvCxnSpPr>
          <p:nvPr/>
        </p:nvCxnSpPr>
        <p:spPr>
          <a:xfrm>
            <a:off x="1168823" y="4109554"/>
            <a:ext cx="13378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>
            <a:extLst>
              <a:ext uri="{FF2B5EF4-FFF2-40B4-BE49-F238E27FC236}">
                <a16:creationId xmlns:a16="http://schemas.microsoft.com/office/drawing/2014/main" id="{3E492A85-DA86-44A1-A7FD-362D8C46FAFE}"/>
              </a:ext>
            </a:extLst>
          </p:cNvPr>
          <p:cNvCxnSpPr>
            <a:cxnSpLocks/>
          </p:cNvCxnSpPr>
          <p:nvPr/>
        </p:nvCxnSpPr>
        <p:spPr>
          <a:xfrm flipV="1">
            <a:off x="1168823" y="4109554"/>
            <a:ext cx="0" cy="2355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211">
            <a:extLst>
              <a:ext uri="{FF2B5EF4-FFF2-40B4-BE49-F238E27FC236}">
                <a16:creationId xmlns:a16="http://schemas.microsoft.com/office/drawing/2014/main" id="{6DEDAC23-4DC1-4053-ADC7-73F82FF8C284}"/>
              </a:ext>
            </a:extLst>
          </p:cNvPr>
          <p:cNvSpPr txBox="1"/>
          <p:nvPr/>
        </p:nvSpPr>
        <p:spPr>
          <a:xfrm>
            <a:off x="685724" y="5800130"/>
            <a:ext cx="663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9V Batterie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B114BD1E-7708-4DC5-9D93-BC2B52D7CADA}"/>
              </a:ext>
            </a:extLst>
          </p:cNvPr>
          <p:cNvSpPr txBox="1"/>
          <p:nvPr/>
        </p:nvSpPr>
        <p:spPr>
          <a:xfrm>
            <a:off x="2467586" y="4353283"/>
            <a:ext cx="940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/>
              <a:t>Arduino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502BDBFA-24AB-48F1-9F96-39E0FFBC58DA}"/>
              </a:ext>
            </a:extLst>
          </p:cNvPr>
          <p:cNvSpPr txBox="1"/>
          <p:nvPr/>
        </p:nvSpPr>
        <p:spPr>
          <a:xfrm>
            <a:off x="2466736" y="1875077"/>
            <a:ext cx="940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RESET-Knopf</a:t>
            </a:r>
          </a:p>
        </p:txBody>
      </p: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FBBD216-F34B-409C-B2A3-EBFECFDEC32F}"/>
              </a:ext>
            </a:extLst>
          </p:cNvPr>
          <p:cNvCxnSpPr>
            <a:cxnSpLocks/>
          </p:cNvCxnSpPr>
          <p:nvPr/>
        </p:nvCxnSpPr>
        <p:spPr>
          <a:xfrm>
            <a:off x="2937121" y="2057522"/>
            <a:ext cx="0" cy="4206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994260C2-2AAC-4B87-A5E7-960DF55A69A0}"/>
              </a:ext>
            </a:extLst>
          </p:cNvPr>
          <p:cNvSpPr txBox="1"/>
          <p:nvPr/>
        </p:nvSpPr>
        <p:spPr>
          <a:xfrm>
            <a:off x="3806901" y="3039957"/>
            <a:ext cx="940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Mikrocontroller</a:t>
            </a:r>
            <a:br>
              <a:rPr lang="de-CH" sz="800" dirty="0"/>
            </a:br>
            <a:r>
              <a:rPr lang="de-CH" sz="800" dirty="0"/>
              <a:t>(programmierbar)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6AFFF02-6404-470B-963A-37E89D6C2657}"/>
              </a:ext>
            </a:extLst>
          </p:cNvPr>
          <p:cNvCxnSpPr>
            <a:cxnSpLocks/>
          </p:cNvCxnSpPr>
          <p:nvPr/>
        </p:nvCxnSpPr>
        <p:spPr>
          <a:xfrm flipH="1">
            <a:off x="2999409" y="3147679"/>
            <a:ext cx="913300" cy="538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A2F07BAC-26FF-4B17-890F-019DA3EC9058}"/>
              </a:ext>
            </a:extLst>
          </p:cNvPr>
          <p:cNvCxnSpPr>
            <a:cxnSpLocks/>
          </p:cNvCxnSpPr>
          <p:nvPr/>
        </p:nvCxnSpPr>
        <p:spPr>
          <a:xfrm flipH="1">
            <a:off x="3497822" y="2279289"/>
            <a:ext cx="779465" cy="2994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39D7FC59-D258-49CD-BCFA-DDBC243A2986}"/>
              </a:ext>
            </a:extLst>
          </p:cNvPr>
          <p:cNvSpPr txBox="1"/>
          <p:nvPr/>
        </p:nvSpPr>
        <p:spPr>
          <a:xfrm>
            <a:off x="3725034" y="2066718"/>
            <a:ext cx="10313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Ein- oder Ausgänge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D008D09-EFB5-464D-B701-006552168191}"/>
              </a:ext>
            </a:extLst>
          </p:cNvPr>
          <p:cNvSpPr txBox="1"/>
          <p:nvPr/>
        </p:nvSpPr>
        <p:spPr>
          <a:xfrm>
            <a:off x="3923395" y="3593288"/>
            <a:ext cx="940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kleine LED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631D91E-4EB9-4736-9972-26CAB9FB38DF}"/>
              </a:ext>
            </a:extLst>
          </p:cNvPr>
          <p:cNvCxnSpPr>
            <a:cxnSpLocks/>
          </p:cNvCxnSpPr>
          <p:nvPr/>
        </p:nvCxnSpPr>
        <p:spPr>
          <a:xfrm flipH="1" flipV="1">
            <a:off x="3010095" y="3676100"/>
            <a:ext cx="1084827" cy="249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72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D904F3-AE59-402B-A50D-833DC7940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76608" y="2279289"/>
            <a:ext cx="2163280" cy="216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6D709D8-895D-41FC-847F-CEBDBF434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62" y="2247900"/>
            <a:ext cx="3114675" cy="2362200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4081AEE-9EDB-4A1F-AB69-75C781B9A392}"/>
              </a:ext>
            </a:extLst>
          </p:cNvPr>
          <p:cNvCxnSpPr>
            <a:cxnSpLocks/>
          </p:cNvCxnSpPr>
          <p:nvPr/>
        </p:nvCxnSpPr>
        <p:spPr>
          <a:xfrm flipH="1" flipV="1">
            <a:off x="5747026" y="3701774"/>
            <a:ext cx="870226" cy="9541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B767D96-FFC8-4AE0-8C14-AD558ED75045}"/>
              </a:ext>
            </a:extLst>
          </p:cNvPr>
          <p:cNvSpPr txBox="1"/>
          <p:nvPr/>
        </p:nvSpPr>
        <p:spPr>
          <a:xfrm>
            <a:off x="6335462" y="4610100"/>
            <a:ext cx="1490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Zur Übertragung des Programms auf den Arduino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BF7E5E9-1587-4EC0-8225-1B6FFF66C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37" y="751840"/>
            <a:ext cx="3835516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2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Breitbild</PresentationFormat>
  <Paragraphs>53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Ampelsteuerung</dc:title>
  <dc:creator>Manuel Haag</dc:creator>
  <cp:lastModifiedBy>Manuel Haag</cp:lastModifiedBy>
  <cp:revision>31</cp:revision>
  <dcterms:created xsi:type="dcterms:W3CDTF">2020-03-29T12:44:35Z</dcterms:created>
  <dcterms:modified xsi:type="dcterms:W3CDTF">2020-03-31T18:36:12Z</dcterms:modified>
</cp:coreProperties>
</file>