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76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6C768-3527-47E7-8165-23F02A88D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9B897F-F34B-4428-BB61-24C326611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52447-158E-47BE-B550-5ACED991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E8426-7887-4DA1-9EB5-A3C1F8B4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94E101-2FED-41E7-A12C-4749A8A2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820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38393-DCED-4E06-91B4-F319094F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977C79-0C5E-4876-BE08-5CD9363C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8425C-80EF-4370-A160-1B90F5EE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D58CB-7361-4AC9-81C8-2B4EC877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CA21DC-EC17-4B2B-BEF2-39C92AED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7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994D05-4D81-407C-B43B-F0C0BD3D4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25B455-48B5-4436-BCAF-FBD7CE3E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5BBDD-AB9F-4001-B703-40B29479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4D3B3-20D0-412E-A735-C749B806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07C9C-105C-4813-B397-BF051D2A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96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E030E-15AC-4F73-8118-77AEB9B4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F9B2-BE24-43D2-9DE6-DD2C2E7F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860D2-BA9E-4B04-9B28-0B75BC81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483D4-ACEF-4F24-B229-B814E7C9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845AF-DC7C-46CA-89ED-9119070B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7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720F-5BBE-4A1B-BA62-388E2E03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6E32D9-37F2-407B-8E77-8F57906D4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E312-7B1A-4E12-A268-DCC225C6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D9599-D144-4A5B-9F64-E46D09BD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8AC19-5E43-4B65-ABE0-3C26A8D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D78D6-160D-4A6A-9467-EAB14F32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C2E62-84DD-428B-807C-9B7C6CC01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FF5D08-09C6-42CD-82F8-216742F6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484F9-78FD-466C-B440-BC559C9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5E56A-804A-49E2-9976-7A0EFA97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9D2A93-CFD8-4C35-BDC6-56E444FB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27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27545-DAE7-4F20-B706-9E9A3D60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021C7-7DE3-4EF2-A894-20A7B5B1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2348BD-4AE5-4827-9BD4-2CE403C4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E1ED72-3365-4171-8415-916993602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3F3382-30FA-47BD-8627-96BFBC04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A5687-5DFC-4EB1-989F-A7EE9094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6AFD8-2383-4BF3-8F69-008BBD8E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745D7-EC69-4029-A352-04CE371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7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7B71E-4F0A-4CE3-B1D6-7744EED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33322-0F3D-42F8-B506-3C6A626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5A03F1-64CD-488E-B1C1-568B4446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D7BBD-BD80-4E6E-934E-C65FBCB7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C89421-6393-4665-AFB3-E8EDE066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E47428-EFFB-45C8-83FC-EA55BD34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996342-BE83-4CCD-A471-1842F05A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18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8F14-0859-4023-88B2-0A74C5CF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DC75EE-372A-4D45-9322-FBAF499A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E36511-BEAE-47BC-9781-CE7BE198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FB9312-9960-4CA2-8601-0C20128E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39FDC-FE61-4987-AC2F-8AD4D74A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7D719-BCAF-47F6-B03B-BFA7F5A0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6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3B3B6-675D-4CC3-ABC3-8A8E195F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F34B29-3784-4B38-A824-DA7692DF3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FE2C74-C1E3-48CB-9B73-785B424F6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B65E5-0A80-4828-AB5A-7A9BA13D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EA07C-89A9-40D2-8712-C4018B27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2DF3A-2608-426B-9390-9CA3D71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50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BAC630-15C0-4B49-BBA2-2F7F761F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D9811-47F2-418E-99C2-72D750CF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9BE45-E88F-4A11-B0D9-46A03FAF6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EBD95-ABB0-4A81-BCFF-75E44093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DDD24-AD2F-4D17-9BCD-EA6BA3821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91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A7B04-5F30-4D21-A340-58F5F184A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Ampelsteuerung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638F9-28A3-4757-B71E-1DFC9DA93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mit Arduino</a:t>
            </a:r>
          </a:p>
        </p:txBody>
      </p:sp>
    </p:spTree>
    <p:extLst>
      <p:ext uri="{BB962C8B-B14F-4D97-AF65-F5344CB8AC3E}">
        <p14:creationId xmlns:p14="http://schemas.microsoft.com/office/powerpoint/2010/main" val="34925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rafik 133">
            <a:extLst>
              <a:ext uri="{FF2B5EF4-FFF2-40B4-BE49-F238E27FC236}">
                <a16:creationId xmlns:a16="http://schemas.microsoft.com/office/drawing/2014/main" id="{15AF0BB2-0E2D-4751-9E61-9639222E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63" y="3025820"/>
            <a:ext cx="957086" cy="42986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A0C712C-25E9-43EB-A570-9C810E26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63" y="1263304"/>
            <a:ext cx="957086" cy="4298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04F3-AE59-402B-A50D-833DC7940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05888" y="2035449"/>
            <a:ext cx="2163280" cy="21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enen Kreativ &amp; Technik - Leuchtdiode LED, grün">
            <a:extLst>
              <a:ext uri="{FF2B5EF4-FFF2-40B4-BE49-F238E27FC236}">
                <a16:creationId xmlns:a16="http://schemas.microsoft.com/office/drawing/2014/main" id="{EDD7D72F-4249-454F-A978-1ED3D1B2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64411" y="1360873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oenen Kreativ &amp; Technik - Leuchtdiode LED, grün">
            <a:extLst>
              <a:ext uri="{FF2B5EF4-FFF2-40B4-BE49-F238E27FC236}">
                <a16:creationId xmlns:a16="http://schemas.microsoft.com/office/drawing/2014/main" id="{5A0FE24E-9684-4A7F-89C6-C3F3BB8B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64411" y="3691047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84E592-323A-433D-B5C7-58384053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63" y="1586602"/>
            <a:ext cx="957086" cy="4298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11F2221-190C-4BCA-8D55-9FFF953E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63" y="1895616"/>
            <a:ext cx="957086" cy="429867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FCD539-8FB9-42B2-A1E4-49BB427BA256}"/>
              </a:ext>
            </a:extLst>
          </p:cNvPr>
          <p:cNvCxnSpPr/>
          <p:nvPr/>
        </p:nvCxnSpPr>
        <p:spPr>
          <a:xfrm>
            <a:off x="8525565" y="1504118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D04B328-A267-4D96-8B7A-E005481FE13B}"/>
              </a:ext>
            </a:extLst>
          </p:cNvPr>
          <p:cNvCxnSpPr/>
          <p:nvPr/>
        </p:nvCxnSpPr>
        <p:spPr>
          <a:xfrm>
            <a:off x="8557315" y="1827960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0396B57-EFC9-40E2-8BFC-3FC99A4EA976}"/>
              </a:ext>
            </a:extLst>
          </p:cNvPr>
          <p:cNvCxnSpPr/>
          <p:nvPr/>
        </p:nvCxnSpPr>
        <p:spPr>
          <a:xfrm>
            <a:off x="8557315" y="2137524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B0C7BFC-ED96-48EC-BDDB-FE949C0F93DF}"/>
              </a:ext>
            </a:extLst>
          </p:cNvPr>
          <p:cNvCxnSpPr>
            <a:cxnSpLocks/>
          </p:cNvCxnSpPr>
          <p:nvPr/>
        </p:nvCxnSpPr>
        <p:spPr>
          <a:xfrm flipH="1">
            <a:off x="8846928" y="1551117"/>
            <a:ext cx="4143" cy="12610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32338C67-4A87-41FA-8A01-20E30CEDA8E1}"/>
              </a:ext>
            </a:extLst>
          </p:cNvPr>
          <p:cNvSpPr/>
          <p:nvPr/>
        </p:nvSpPr>
        <p:spPr>
          <a:xfrm>
            <a:off x="8826623" y="185018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869E03-894F-4C51-A967-EA73F7F27513}"/>
              </a:ext>
            </a:extLst>
          </p:cNvPr>
          <p:cNvSpPr/>
          <p:nvPr/>
        </p:nvSpPr>
        <p:spPr>
          <a:xfrm>
            <a:off x="8824069" y="216486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AAC6995-D65F-4684-A2FE-4E216AC5E15D}"/>
              </a:ext>
            </a:extLst>
          </p:cNvPr>
          <p:cNvCxnSpPr>
            <a:cxnSpLocks/>
          </p:cNvCxnSpPr>
          <p:nvPr/>
        </p:nvCxnSpPr>
        <p:spPr>
          <a:xfrm>
            <a:off x="8846928" y="1551117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B830A5C-91B3-4858-BCCD-10BF351DB9D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872342" y="1873041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308E605-747C-41F6-AD17-08FDD3B830F2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8869788" y="2187720"/>
            <a:ext cx="275040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769861C-1695-49FB-8ED7-C5FF6AE37AD1}"/>
              </a:ext>
            </a:extLst>
          </p:cNvPr>
          <p:cNvCxnSpPr>
            <a:cxnSpLocks/>
          </p:cNvCxnSpPr>
          <p:nvPr/>
        </p:nvCxnSpPr>
        <p:spPr>
          <a:xfrm>
            <a:off x="6543994" y="3420534"/>
            <a:ext cx="22979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A2758DF4-EF76-4F9D-836C-C354D29B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63" y="3593227"/>
            <a:ext cx="957086" cy="429867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8986A9B-D329-483E-9868-30C2E1A0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63" y="3912291"/>
            <a:ext cx="957086" cy="42986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B92F3F1-6495-4750-A0E7-F3DCFCC1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63" y="4225539"/>
            <a:ext cx="957086" cy="429867"/>
          </a:xfrm>
          <a:prstGeom prst="rect">
            <a:avLst/>
          </a:prstGeom>
        </p:spPr>
      </p:pic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669F777-A381-4166-B092-FF90D182CD0A}"/>
              </a:ext>
            </a:extLst>
          </p:cNvPr>
          <p:cNvCxnSpPr/>
          <p:nvPr/>
        </p:nvCxnSpPr>
        <p:spPr>
          <a:xfrm>
            <a:off x="8525565" y="3829807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1EE8DBB-9FDF-488D-B97D-8F25EFE392BA}"/>
              </a:ext>
            </a:extLst>
          </p:cNvPr>
          <p:cNvCxnSpPr/>
          <p:nvPr/>
        </p:nvCxnSpPr>
        <p:spPr>
          <a:xfrm>
            <a:off x="8557315" y="4153649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DA3AEF1-094B-4BFD-B1EB-F71EED966846}"/>
              </a:ext>
            </a:extLst>
          </p:cNvPr>
          <p:cNvCxnSpPr/>
          <p:nvPr/>
        </p:nvCxnSpPr>
        <p:spPr>
          <a:xfrm>
            <a:off x="8557315" y="4463213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EA7A100-8F5F-43E0-B00C-B1464135CCCA}"/>
              </a:ext>
            </a:extLst>
          </p:cNvPr>
          <p:cNvCxnSpPr>
            <a:cxnSpLocks/>
          </p:cNvCxnSpPr>
          <p:nvPr/>
        </p:nvCxnSpPr>
        <p:spPr>
          <a:xfrm flipV="1">
            <a:off x="8840788" y="2803319"/>
            <a:ext cx="6141" cy="214650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8993C7E7-E319-43BC-A4BA-437230671275}"/>
              </a:ext>
            </a:extLst>
          </p:cNvPr>
          <p:cNvSpPr/>
          <p:nvPr/>
        </p:nvSpPr>
        <p:spPr>
          <a:xfrm>
            <a:off x="8826623" y="417587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82B3F06-E62D-41BD-AD81-A66D983D066B}"/>
              </a:ext>
            </a:extLst>
          </p:cNvPr>
          <p:cNvCxnSpPr>
            <a:cxnSpLocks/>
          </p:cNvCxnSpPr>
          <p:nvPr/>
        </p:nvCxnSpPr>
        <p:spPr>
          <a:xfrm>
            <a:off x="8846928" y="3876806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59DBC4E-F8F5-4682-9DD4-56E01A9F0027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8872342" y="4198730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FAE8306-F659-49C4-9F30-451A43F45511}"/>
              </a:ext>
            </a:extLst>
          </p:cNvPr>
          <p:cNvCxnSpPr>
            <a:cxnSpLocks/>
          </p:cNvCxnSpPr>
          <p:nvPr/>
        </p:nvCxnSpPr>
        <p:spPr>
          <a:xfrm>
            <a:off x="8841955" y="4513537"/>
            <a:ext cx="30287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F9D41FB0-CAC5-4B37-99E8-9F45CEDF2191}"/>
              </a:ext>
            </a:extLst>
          </p:cNvPr>
          <p:cNvSpPr/>
          <p:nvPr/>
        </p:nvSpPr>
        <p:spPr>
          <a:xfrm>
            <a:off x="8823238" y="385354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1489572-4731-428B-8E3F-DB3F9F5D2B55}"/>
              </a:ext>
            </a:extLst>
          </p:cNvPr>
          <p:cNvSpPr/>
          <p:nvPr/>
        </p:nvSpPr>
        <p:spPr>
          <a:xfrm>
            <a:off x="8826623" y="339957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422C373-0E53-473F-B069-D16450D19FA8}"/>
              </a:ext>
            </a:extLst>
          </p:cNvPr>
          <p:cNvCxnSpPr>
            <a:cxnSpLocks/>
          </p:cNvCxnSpPr>
          <p:nvPr/>
        </p:nvCxnSpPr>
        <p:spPr>
          <a:xfrm>
            <a:off x="6535528" y="2212667"/>
            <a:ext cx="394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FFB860B-A518-43B6-B66F-C397B2F30F9D}"/>
              </a:ext>
            </a:extLst>
          </p:cNvPr>
          <p:cNvCxnSpPr>
            <a:cxnSpLocks/>
          </p:cNvCxnSpPr>
          <p:nvPr/>
        </p:nvCxnSpPr>
        <p:spPr>
          <a:xfrm>
            <a:off x="6920370" y="1500416"/>
            <a:ext cx="992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3EA99D3-1620-4865-AC6A-C7B1D563F648}"/>
              </a:ext>
            </a:extLst>
          </p:cNvPr>
          <p:cNvCxnSpPr>
            <a:cxnSpLocks/>
          </p:cNvCxnSpPr>
          <p:nvPr/>
        </p:nvCxnSpPr>
        <p:spPr>
          <a:xfrm flipV="1">
            <a:off x="6923546" y="1495652"/>
            <a:ext cx="0" cy="7149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73E57F1-E638-4A4B-9F59-F6EFD2C80A45}"/>
              </a:ext>
            </a:extLst>
          </p:cNvPr>
          <p:cNvCxnSpPr>
            <a:cxnSpLocks/>
          </p:cNvCxnSpPr>
          <p:nvPr/>
        </p:nvCxnSpPr>
        <p:spPr>
          <a:xfrm>
            <a:off x="6535528" y="2365096"/>
            <a:ext cx="479106" cy="208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462EF3AF-2361-48B5-BD19-F7945645F6BB}"/>
              </a:ext>
            </a:extLst>
          </p:cNvPr>
          <p:cNvCxnSpPr>
            <a:cxnSpLocks/>
          </p:cNvCxnSpPr>
          <p:nvPr/>
        </p:nvCxnSpPr>
        <p:spPr>
          <a:xfrm>
            <a:off x="7003979" y="1823726"/>
            <a:ext cx="9314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6B55631-D51F-453F-A65B-345BD1FCEE88}"/>
              </a:ext>
            </a:extLst>
          </p:cNvPr>
          <p:cNvCxnSpPr>
            <a:cxnSpLocks/>
          </p:cNvCxnSpPr>
          <p:nvPr/>
        </p:nvCxnSpPr>
        <p:spPr>
          <a:xfrm flipV="1">
            <a:off x="7008213" y="1823726"/>
            <a:ext cx="0" cy="54137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5668D70-03BF-4C15-B1E7-16115F356A14}"/>
              </a:ext>
            </a:extLst>
          </p:cNvPr>
          <p:cNvCxnSpPr>
            <a:cxnSpLocks/>
          </p:cNvCxnSpPr>
          <p:nvPr/>
        </p:nvCxnSpPr>
        <p:spPr>
          <a:xfrm>
            <a:off x="6535528" y="2519583"/>
            <a:ext cx="57858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A2E04188-394B-43F8-B5E7-89EE98486A0C}"/>
              </a:ext>
            </a:extLst>
          </p:cNvPr>
          <p:cNvCxnSpPr>
            <a:cxnSpLocks/>
          </p:cNvCxnSpPr>
          <p:nvPr/>
        </p:nvCxnSpPr>
        <p:spPr>
          <a:xfrm>
            <a:off x="7103460" y="2134567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DD1D923-EA6D-45B7-B93E-B8D0105905B8}"/>
              </a:ext>
            </a:extLst>
          </p:cNvPr>
          <p:cNvCxnSpPr>
            <a:cxnSpLocks/>
          </p:cNvCxnSpPr>
          <p:nvPr/>
        </p:nvCxnSpPr>
        <p:spPr>
          <a:xfrm flipV="1">
            <a:off x="7107694" y="2134567"/>
            <a:ext cx="0" cy="3829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ABD1C19-1773-45E9-96B3-0798596B4FB1}"/>
              </a:ext>
            </a:extLst>
          </p:cNvPr>
          <p:cNvCxnSpPr>
            <a:cxnSpLocks/>
          </p:cNvCxnSpPr>
          <p:nvPr/>
        </p:nvCxnSpPr>
        <p:spPr>
          <a:xfrm>
            <a:off x="6535528" y="2665959"/>
            <a:ext cx="5743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A97EEB1-8155-4DA8-A44D-4EB421FB628C}"/>
              </a:ext>
            </a:extLst>
          </p:cNvPr>
          <p:cNvCxnSpPr>
            <a:cxnSpLocks/>
          </p:cNvCxnSpPr>
          <p:nvPr/>
        </p:nvCxnSpPr>
        <p:spPr>
          <a:xfrm>
            <a:off x="7097234" y="3832688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1855DB1-7BF1-4C8F-B9FD-C9BF3451D73B}"/>
              </a:ext>
            </a:extLst>
          </p:cNvPr>
          <p:cNvCxnSpPr>
            <a:cxnSpLocks/>
          </p:cNvCxnSpPr>
          <p:nvPr/>
        </p:nvCxnSpPr>
        <p:spPr>
          <a:xfrm>
            <a:off x="7103460" y="2668637"/>
            <a:ext cx="0" cy="116405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289E4A5-2D5E-4F4F-B6B2-37B56A8D1812}"/>
              </a:ext>
            </a:extLst>
          </p:cNvPr>
          <p:cNvCxnSpPr>
            <a:cxnSpLocks/>
          </p:cNvCxnSpPr>
          <p:nvPr/>
        </p:nvCxnSpPr>
        <p:spPr>
          <a:xfrm>
            <a:off x="6535528" y="2814222"/>
            <a:ext cx="4673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8FC695F-D484-4C42-9CD7-0520BBB202CE}"/>
              </a:ext>
            </a:extLst>
          </p:cNvPr>
          <p:cNvCxnSpPr>
            <a:cxnSpLocks/>
          </p:cNvCxnSpPr>
          <p:nvPr/>
        </p:nvCxnSpPr>
        <p:spPr>
          <a:xfrm>
            <a:off x="7009269" y="4149973"/>
            <a:ext cx="92611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A4B7ED35-304B-42A4-9775-F2740B39B0B0}"/>
              </a:ext>
            </a:extLst>
          </p:cNvPr>
          <p:cNvCxnSpPr>
            <a:cxnSpLocks/>
          </p:cNvCxnSpPr>
          <p:nvPr/>
        </p:nvCxnSpPr>
        <p:spPr>
          <a:xfrm>
            <a:off x="7002848" y="2812136"/>
            <a:ext cx="0" cy="13378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420733AD-260F-42A4-AAF3-362A873EC1EC}"/>
              </a:ext>
            </a:extLst>
          </p:cNvPr>
          <p:cNvCxnSpPr>
            <a:cxnSpLocks/>
          </p:cNvCxnSpPr>
          <p:nvPr/>
        </p:nvCxnSpPr>
        <p:spPr>
          <a:xfrm>
            <a:off x="6543994" y="2965715"/>
            <a:ext cx="37727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98A59BA0-AF8D-4B00-BD78-277C0A5A10FE}"/>
              </a:ext>
            </a:extLst>
          </p:cNvPr>
          <p:cNvCxnSpPr>
            <a:cxnSpLocks/>
          </p:cNvCxnSpPr>
          <p:nvPr/>
        </p:nvCxnSpPr>
        <p:spPr>
          <a:xfrm>
            <a:off x="6921266" y="4459377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A75987FA-548F-4A0D-BF54-382781528B8F}"/>
              </a:ext>
            </a:extLst>
          </p:cNvPr>
          <p:cNvCxnSpPr>
            <a:cxnSpLocks/>
          </p:cNvCxnSpPr>
          <p:nvPr/>
        </p:nvCxnSpPr>
        <p:spPr>
          <a:xfrm>
            <a:off x="6914845" y="2963629"/>
            <a:ext cx="0" cy="149574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0E82A639-4658-4E62-9D55-77BFDBC9A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9229145" y="4780729"/>
            <a:ext cx="457774" cy="491213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49D0D00C-8C3D-453E-9ED9-3F9CB63A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957" y="4762719"/>
            <a:ext cx="957086" cy="429867"/>
          </a:xfrm>
          <a:prstGeom prst="rect">
            <a:avLst/>
          </a:prstGeom>
        </p:spPr>
      </p:pic>
      <p:sp>
        <p:nvSpPr>
          <p:cNvPr id="120" name="Ellipse 119">
            <a:extLst>
              <a:ext uri="{FF2B5EF4-FFF2-40B4-BE49-F238E27FC236}">
                <a16:creationId xmlns:a16="http://schemas.microsoft.com/office/drawing/2014/main" id="{F57EB05B-D2DA-49C7-B5FC-F00600AFB246}"/>
              </a:ext>
            </a:extLst>
          </p:cNvPr>
          <p:cNvSpPr/>
          <p:nvPr/>
        </p:nvSpPr>
        <p:spPr>
          <a:xfrm>
            <a:off x="8819321" y="4490234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4A8C6F6-2C4B-4432-84F3-D6090054B34F}"/>
              </a:ext>
            </a:extLst>
          </p:cNvPr>
          <p:cNvCxnSpPr>
            <a:cxnSpLocks/>
          </p:cNvCxnSpPr>
          <p:nvPr/>
        </p:nvCxnSpPr>
        <p:spPr>
          <a:xfrm>
            <a:off x="8842103" y="4949279"/>
            <a:ext cx="41222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80CEE20B-2D1B-40BA-9FD0-AEE4208CF3C9}"/>
              </a:ext>
            </a:extLst>
          </p:cNvPr>
          <p:cNvCxnSpPr>
            <a:cxnSpLocks/>
          </p:cNvCxnSpPr>
          <p:nvPr/>
        </p:nvCxnSpPr>
        <p:spPr>
          <a:xfrm>
            <a:off x="8632600" y="4998900"/>
            <a:ext cx="6217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3A2B4760-50E7-452A-BD72-2AEAD3A849E0}"/>
              </a:ext>
            </a:extLst>
          </p:cNvPr>
          <p:cNvCxnSpPr>
            <a:cxnSpLocks/>
          </p:cNvCxnSpPr>
          <p:nvPr/>
        </p:nvCxnSpPr>
        <p:spPr>
          <a:xfrm>
            <a:off x="6535528" y="3117748"/>
            <a:ext cx="2910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81892EF1-056C-4D39-8AEF-3905008E56A7}"/>
              </a:ext>
            </a:extLst>
          </p:cNvPr>
          <p:cNvCxnSpPr>
            <a:cxnSpLocks/>
          </p:cNvCxnSpPr>
          <p:nvPr/>
        </p:nvCxnSpPr>
        <p:spPr>
          <a:xfrm>
            <a:off x="6825842" y="4997763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D9446A22-4F5A-48FE-BB35-9143E36DAF13}"/>
              </a:ext>
            </a:extLst>
          </p:cNvPr>
          <p:cNvCxnSpPr>
            <a:cxnSpLocks/>
          </p:cNvCxnSpPr>
          <p:nvPr/>
        </p:nvCxnSpPr>
        <p:spPr>
          <a:xfrm>
            <a:off x="6820203" y="3115662"/>
            <a:ext cx="0" cy="188210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A7437F44-D2BC-4C99-BA56-6AE20B74711B}"/>
              </a:ext>
            </a:extLst>
          </p:cNvPr>
          <p:cNvCxnSpPr>
            <a:cxnSpLocks/>
          </p:cNvCxnSpPr>
          <p:nvPr/>
        </p:nvCxnSpPr>
        <p:spPr>
          <a:xfrm>
            <a:off x="6537644" y="3264928"/>
            <a:ext cx="1406206" cy="222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lipse 142">
            <a:extLst>
              <a:ext uri="{FF2B5EF4-FFF2-40B4-BE49-F238E27FC236}">
                <a16:creationId xmlns:a16="http://schemas.microsoft.com/office/drawing/2014/main" id="{1BBA8706-C07C-45D0-8B2D-66C394BE6AE8}"/>
              </a:ext>
            </a:extLst>
          </p:cNvPr>
          <p:cNvSpPr/>
          <p:nvPr/>
        </p:nvSpPr>
        <p:spPr>
          <a:xfrm>
            <a:off x="6696500" y="324474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1734749-F04F-49AF-825D-677B97C68B5C}"/>
              </a:ext>
            </a:extLst>
          </p:cNvPr>
          <p:cNvCxnSpPr>
            <a:cxnSpLocks/>
          </p:cNvCxnSpPr>
          <p:nvPr/>
        </p:nvCxnSpPr>
        <p:spPr>
          <a:xfrm>
            <a:off x="8551228" y="3264927"/>
            <a:ext cx="297771" cy="111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>
            <a:extLst>
              <a:ext uri="{FF2B5EF4-FFF2-40B4-BE49-F238E27FC236}">
                <a16:creationId xmlns:a16="http://schemas.microsoft.com/office/drawing/2014/main" id="{5B988D11-948B-4785-9B41-FD986091B3A5}"/>
              </a:ext>
            </a:extLst>
          </p:cNvPr>
          <p:cNvSpPr/>
          <p:nvPr/>
        </p:nvSpPr>
        <p:spPr>
          <a:xfrm>
            <a:off x="8821693" y="324792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BE04A1EE-76B8-46D4-AC49-4DF8D34B2A54}"/>
              </a:ext>
            </a:extLst>
          </p:cNvPr>
          <p:cNvCxnSpPr>
            <a:cxnSpLocks/>
          </p:cNvCxnSpPr>
          <p:nvPr/>
        </p:nvCxnSpPr>
        <p:spPr>
          <a:xfrm>
            <a:off x="6732630" y="5066599"/>
            <a:ext cx="257170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450291D8-0B73-4A45-8B0C-E3BD065AB7F1}"/>
              </a:ext>
            </a:extLst>
          </p:cNvPr>
          <p:cNvCxnSpPr>
            <a:cxnSpLocks/>
          </p:cNvCxnSpPr>
          <p:nvPr/>
        </p:nvCxnSpPr>
        <p:spPr>
          <a:xfrm>
            <a:off x="6723061" y="3264927"/>
            <a:ext cx="2501" cy="180167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36819C6C-8BC0-41E6-BEB8-A261E8ECECD7}"/>
              </a:ext>
            </a:extLst>
          </p:cNvPr>
          <p:cNvCxnSpPr>
            <a:cxnSpLocks/>
          </p:cNvCxnSpPr>
          <p:nvPr/>
        </p:nvCxnSpPr>
        <p:spPr>
          <a:xfrm>
            <a:off x="5419474" y="5145974"/>
            <a:ext cx="388486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1232FC12-2CA1-47ED-A847-4CBBFDD33FAC}"/>
              </a:ext>
            </a:extLst>
          </p:cNvPr>
          <p:cNvCxnSpPr>
            <a:cxnSpLocks/>
          </p:cNvCxnSpPr>
          <p:nvPr/>
        </p:nvCxnSpPr>
        <p:spPr>
          <a:xfrm flipV="1">
            <a:off x="5419474" y="3420534"/>
            <a:ext cx="0" cy="172544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4DEF2DEA-DC36-435E-984E-57397B359A6A}"/>
              </a:ext>
            </a:extLst>
          </p:cNvPr>
          <p:cNvCxnSpPr>
            <a:cxnSpLocks/>
          </p:cNvCxnSpPr>
          <p:nvPr/>
        </p:nvCxnSpPr>
        <p:spPr>
          <a:xfrm>
            <a:off x="5419474" y="3420534"/>
            <a:ext cx="21652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6049FE96-DED3-4701-8D0C-7DEB2B2A09EF}"/>
              </a:ext>
            </a:extLst>
          </p:cNvPr>
          <p:cNvSpPr/>
          <p:nvPr/>
        </p:nvSpPr>
        <p:spPr>
          <a:xfrm>
            <a:off x="9144828" y="1304925"/>
            <a:ext cx="492910" cy="1124215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C6D90BF7-0C4D-4661-8658-6C188A048C91}"/>
              </a:ext>
            </a:extLst>
          </p:cNvPr>
          <p:cNvSpPr/>
          <p:nvPr/>
        </p:nvSpPr>
        <p:spPr>
          <a:xfrm>
            <a:off x="9142505" y="3678309"/>
            <a:ext cx="492910" cy="1039253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F2DB5F5-780D-4F95-90B4-79251A9A2BEA}"/>
              </a:ext>
            </a:extLst>
          </p:cNvPr>
          <p:cNvSpPr/>
          <p:nvPr/>
        </p:nvSpPr>
        <p:spPr>
          <a:xfrm>
            <a:off x="9342130" y="2429140"/>
            <a:ext cx="118961" cy="83578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B5902E9C-61FA-4B4F-A758-6624C655F170}"/>
              </a:ext>
            </a:extLst>
          </p:cNvPr>
          <p:cNvSpPr/>
          <p:nvPr/>
        </p:nvSpPr>
        <p:spPr>
          <a:xfrm>
            <a:off x="9342131" y="4717562"/>
            <a:ext cx="125102" cy="103924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4" name="Picture 6" descr="9V Block Batterie &amp; Akku Test | akkuline.de">
            <a:extLst>
              <a:ext uri="{FF2B5EF4-FFF2-40B4-BE49-F238E27FC236}">
                <a16:creationId xmlns:a16="http://schemas.microsoft.com/office/drawing/2014/main" id="{810714A8-B88A-4A47-A596-47197789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07" y="3992955"/>
            <a:ext cx="2147287" cy="214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733AEF3B-20A4-48F4-A59A-83341AD6CC1C}"/>
              </a:ext>
            </a:extLst>
          </p:cNvPr>
          <p:cNvCxnSpPr>
            <a:cxnSpLocks/>
          </p:cNvCxnSpPr>
          <p:nvPr/>
        </p:nvCxnSpPr>
        <p:spPr>
          <a:xfrm flipV="1">
            <a:off x="3820855" y="3711503"/>
            <a:ext cx="0" cy="3778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C8DCF77-037D-4198-8B85-333682BF7B93}"/>
              </a:ext>
            </a:extLst>
          </p:cNvPr>
          <p:cNvCxnSpPr>
            <a:cxnSpLocks/>
          </p:cNvCxnSpPr>
          <p:nvPr/>
        </p:nvCxnSpPr>
        <p:spPr>
          <a:xfrm>
            <a:off x="3815004" y="3711503"/>
            <a:ext cx="182099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3CDBBF8D-4C83-42B6-B81A-A498B29638EE}"/>
              </a:ext>
            </a:extLst>
          </p:cNvPr>
          <p:cNvCxnSpPr>
            <a:cxnSpLocks/>
          </p:cNvCxnSpPr>
          <p:nvPr/>
        </p:nvCxnSpPr>
        <p:spPr>
          <a:xfrm>
            <a:off x="4298103" y="3865714"/>
            <a:ext cx="13378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3E492A85-DA86-44A1-A7FD-362D8C46FAFE}"/>
              </a:ext>
            </a:extLst>
          </p:cNvPr>
          <p:cNvCxnSpPr>
            <a:cxnSpLocks/>
          </p:cNvCxnSpPr>
          <p:nvPr/>
        </p:nvCxnSpPr>
        <p:spPr>
          <a:xfrm flipV="1">
            <a:off x="4298103" y="3865714"/>
            <a:ext cx="0" cy="2355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>
            <a:extLst>
              <a:ext uri="{FF2B5EF4-FFF2-40B4-BE49-F238E27FC236}">
                <a16:creationId xmlns:a16="http://schemas.microsoft.com/office/drawing/2014/main" id="{79FFBAF6-F242-48CA-B0C5-8C14F583A146}"/>
              </a:ext>
            </a:extLst>
          </p:cNvPr>
          <p:cNvSpPr txBox="1"/>
          <p:nvPr/>
        </p:nvSpPr>
        <p:spPr>
          <a:xfrm>
            <a:off x="8029148" y="3236906"/>
            <a:ext cx="75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10k Ohm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6AD28ACE-CA4D-4C7C-A75A-E262A20E2A40}"/>
              </a:ext>
            </a:extLst>
          </p:cNvPr>
          <p:cNvSpPr txBox="1"/>
          <p:nvPr/>
        </p:nvSpPr>
        <p:spPr>
          <a:xfrm>
            <a:off x="7997934" y="147409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CB147F44-7878-4460-8DCA-83E2EE7BE4BC}"/>
              </a:ext>
            </a:extLst>
          </p:cNvPr>
          <p:cNvSpPr txBox="1"/>
          <p:nvPr/>
        </p:nvSpPr>
        <p:spPr>
          <a:xfrm>
            <a:off x="7997934" y="1813682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B3D59F56-ADC2-4826-8D27-03B253B7C39D}"/>
              </a:ext>
            </a:extLst>
          </p:cNvPr>
          <p:cNvSpPr txBox="1"/>
          <p:nvPr/>
        </p:nvSpPr>
        <p:spPr>
          <a:xfrm>
            <a:off x="7997934" y="2135201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22495EBA-00AF-461A-AAA3-F3474F2F2FDF}"/>
              </a:ext>
            </a:extLst>
          </p:cNvPr>
          <p:cNvSpPr txBox="1"/>
          <p:nvPr/>
        </p:nvSpPr>
        <p:spPr>
          <a:xfrm>
            <a:off x="8026166" y="3806399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1AA7507D-25F9-4497-997A-983AB88D3017}"/>
              </a:ext>
            </a:extLst>
          </p:cNvPr>
          <p:cNvSpPr txBox="1"/>
          <p:nvPr/>
        </p:nvSpPr>
        <p:spPr>
          <a:xfrm>
            <a:off x="8026166" y="4145986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3F9CCF01-F39A-4A94-BF53-686B01896B89}"/>
              </a:ext>
            </a:extLst>
          </p:cNvPr>
          <p:cNvSpPr txBox="1"/>
          <p:nvPr/>
        </p:nvSpPr>
        <p:spPr>
          <a:xfrm>
            <a:off x="8026166" y="446750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8509AE2-C157-45D5-A76D-C3AFE527373B}"/>
              </a:ext>
            </a:extLst>
          </p:cNvPr>
          <p:cNvSpPr txBox="1"/>
          <p:nvPr/>
        </p:nvSpPr>
        <p:spPr>
          <a:xfrm>
            <a:off x="8011321" y="4805317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2140523B-54F6-4710-922A-6B14489A9C8F}"/>
              </a:ext>
            </a:extLst>
          </p:cNvPr>
          <p:cNvSpPr txBox="1"/>
          <p:nvPr/>
        </p:nvSpPr>
        <p:spPr>
          <a:xfrm>
            <a:off x="9757543" y="1677915"/>
            <a:ext cx="8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</a:t>
            </a:r>
            <a:br>
              <a:rPr lang="de-CH" sz="1000" b="1" dirty="0"/>
            </a:br>
            <a:r>
              <a:rPr lang="de-CH" sz="1000" b="1" dirty="0"/>
              <a:t>für Autos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2DC40D92-80FF-4697-91B5-197946C1BBB6}"/>
              </a:ext>
            </a:extLst>
          </p:cNvPr>
          <p:cNvSpPr txBox="1"/>
          <p:nvPr/>
        </p:nvSpPr>
        <p:spPr>
          <a:xfrm>
            <a:off x="9741432" y="3965708"/>
            <a:ext cx="95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 für Fussgänger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74589D10-FDE2-4DFA-AF13-11D3F551D0A2}"/>
              </a:ext>
            </a:extLst>
          </p:cNvPr>
          <p:cNvSpPr txBox="1"/>
          <p:nvPr/>
        </p:nvSpPr>
        <p:spPr>
          <a:xfrm>
            <a:off x="9721659" y="4854032"/>
            <a:ext cx="95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Knopf für Grünanforderung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6DEDAC23-4DC1-4053-ADC7-73F82FF8C284}"/>
              </a:ext>
            </a:extLst>
          </p:cNvPr>
          <p:cNvSpPr txBox="1"/>
          <p:nvPr/>
        </p:nvSpPr>
        <p:spPr>
          <a:xfrm>
            <a:off x="3777015" y="6140242"/>
            <a:ext cx="663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9V Batterie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B114BD1E-7708-4DC5-9D93-BC2B52D7CADA}"/>
              </a:ext>
            </a:extLst>
          </p:cNvPr>
          <p:cNvSpPr txBox="1"/>
          <p:nvPr/>
        </p:nvSpPr>
        <p:spPr>
          <a:xfrm>
            <a:off x="5596866" y="4109443"/>
            <a:ext cx="940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/>
              <a:t>Arduino</a:t>
            </a:r>
          </a:p>
          <a:p>
            <a:pPr algn="ctr"/>
            <a:r>
              <a:rPr lang="de-CH" sz="800" b="1" dirty="0"/>
              <a:t>Ampelsteuerung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502BDBFA-24AB-48F1-9F96-39E0FFBC58DA}"/>
              </a:ext>
            </a:extLst>
          </p:cNvPr>
          <p:cNvSpPr txBox="1"/>
          <p:nvPr/>
        </p:nvSpPr>
        <p:spPr>
          <a:xfrm>
            <a:off x="5596016" y="1631237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RESET-Knopf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FBBD216-F34B-409C-B2A3-EBFECFDEC32F}"/>
              </a:ext>
            </a:extLst>
          </p:cNvPr>
          <p:cNvCxnSpPr/>
          <p:nvPr/>
        </p:nvCxnSpPr>
        <p:spPr>
          <a:xfrm>
            <a:off x="6066401" y="1813682"/>
            <a:ext cx="0" cy="28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feld 219">
            <a:extLst>
              <a:ext uri="{FF2B5EF4-FFF2-40B4-BE49-F238E27FC236}">
                <a16:creationId xmlns:a16="http://schemas.microsoft.com/office/drawing/2014/main" id="{F9E1FDB8-E5CC-4B57-B8BD-44ACB683799D}"/>
              </a:ext>
            </a:extLst>
          </p:cNvPr>
          <p:cNvSpPr txBox="1"/>
          <p:nvPr/>
        </p:nvSpPr>
        <p:spPr>
          <a:xfrm>
            <a:off x="3978986" y="679221"/>
            <a:ext cx="383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u="sng" dirty="0"/>
              <a:t>Fussgänger-Ampel</a:t>
            </a:r>
          </a:p>
        </p:txBody>
      </p:sp>
    </p:spTree>
    <p:extLst>
      <p:ext uri="{BB962C8B-B14F-4D97-AF65-F5344CB8AC3E}">
        <p14:creationId xmlns:p14="http://schemas.microsoft.com/office/powerpoint/2010/main" val="116195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Ampelsteuerung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Ampelsteuerung</dc:title>
  <dc:creator>Manuel Haag</dc:creator>
  <cp:lastModifiedBy>Manuel Haag</cp:lastModifiedBy>
  <cp:revision>13</cp:revision>
  <dcterms:created xsi:type="dcterms:W3CDTF">2020-03-29T12:44:35Z</dcterms:created>
  <dcterms:modified xsi:type="dcterms:W3CDTF">2020-03-29T14:36:40Z</dcterms:modified>
</cp:coreProperties>
</file>