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helijunky/Amp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50714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160471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393488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83044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213945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5396285" y="174795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5428035" y="207180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5428035" y="238136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5717648" y="179495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5697343" y="20940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5694789" y="240870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5717648" y="179495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43062" y="211688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0508" y="243156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3414714" y="366437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383706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15613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46937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5396285" y="407364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5428035" y="439748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5428035" y="470705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5712675" y="3047159"/>
            <a:ext cx="4974" cy="22817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5697343" y="44197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5717648" y="412064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743062" y="444257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5712675" y="475737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5693958" y="40973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5697343" y="36434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3406248" y="245650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3791090" y="174425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3794266" y="173949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3406248" y="260893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3874699" y="206756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3878933" y="206756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3406248" y="276342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3974180" y="237840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3978414" y="237840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3406248" y="290979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3967954" y="407652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3974180" y="291247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3406248" y="305806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3879989" y="439381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3873568" y="305597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3414714" y="320955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3791986" y="470321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3785565" y="320746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99865" y="502456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6" y="4971135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5690041" y="473407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5716191" y="5250597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5503320" y="521734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3406248" y="336158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3690923" y="5206731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3690923" y="3359502"/>
            <a:ext cx="0" cy="18472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3600872" y="53967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3593781" y="3508767"/>
            <a:ext cx="0" cy="18922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6015548" y="154876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6013225" y="392214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6212850" y="267298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6212851" y="496140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4868654" y="171793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4868654" y="205752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4868654" y="237904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4896886" y="405023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4896886" y="438982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4896886" y="471134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4896886" y="5186068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130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6628263" y="192175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6612152" y="420954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6592379" y="509787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2937121" y="205752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671132" y="415359"/>
            <a:ext cx="383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u="sng" dirty="0"/>
              <a:t>Fussgänger-Ampel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8A88A5E-7160-4825-BC29-6AACBEF13700}"/>
              </a:ext>
            </a:extLst>
          </p:cNvPr>
          <p:cNvCxnSpPr>
            <a:cxnSpLocks/>
          </p:cNvCxnSpPr>
          <p:nvPr/>
        </p:nvCxnSpPr>
        <p:spPr>
          <a:xfrm>
            <a:off x="3414714" y="3508767"/>
            <a:ext cx="18863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C0BF26F-BE17-4F2D-A4CE-4B4415EA21DF}"/>
              </a:ext>
            </a:extLst>
          </p:cNvPr>
          <p:cNvCxnSpPr>
            <a:cxnSpLocks/>
          </p:cNvCxnSpPr>
          <p:nvPr/>
        </p:nvCxnSpPr>
        <p:spPr>
          <a:xfrm>
            <a:off x="5712823" y="5319300"/>
            <a:ext cx="4752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2C213785-7763-40F9-9E77-5DFA74CBDC0E}"/>
              </a:ext>
            </a:extLst>
          </p:cNvPr>
          <p:cNvSpPr/>
          <p:nvPr/>
        </p:nvSpPr>
        <p:spPr>
          <a:xfrm>
            <a:off x="5687910" y="523227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D1FAC3-A119-458A-A569-9E32D2DDEC66}"/>
              </a:ext>
            </a:extLst>
          </p:cNvPr>
          <p:cNvSpPr txBox="1"/>
          <p:nvPr/>
        </p:nvSpPr>
        <p:spPr>
          <a:xfrm>
            <a:off x="8107680" y="5821294"/>
            <a:ext cx="400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linkClick r:id="rId7"/>
              </a:rPr>
              <a:t>https://github.com/helijunky/Ampel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7A6197-1F03-4AE7-AE06-8179B1D6FC59}"/>
              </a:ext>
            </a:extLst>
          </p:cNvPr>
          <p:cNvSpPr txBox="1"/>
          <p:nvPr/>
        </p:nvSpPr>
        <p:spPr>
          <a:xfrm>
            <a:off x="8107680" y="1371600"/>
            <a:ext cx="35562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u="sng" dirty="0"/>
              <a:t>Funktionsweise</a:t>
            </a:r>
            <a:r>
              <a:rPr lang="de-CH" sz="1400" dirty="0"/>
              <a:t>:</a:t>
            </a:r>
          </a:p>
          <a:p>
            <a:endParaRPr lang="de-CH" sz="1400" dirty="0"/>
          </a:p>
          <a:p>
            <a:r>
              <a:rPr lang="de-CH" sz="1400" dirty="0"/>
              <a:t>Beim Start (oder nach RESET) blinken beide Ampeln orange.</a:t>
            </a:r>
          </a:p>
          <a:p>
            <a:endParaRPr lang="de-CH" sz="1400" dirty="0"/>
          </a:p>
          <a:p>
            <a:r>
              <a:rPr lang="de-CH" sz="1400" dirty="0"/>
              <a:t>Sobald der Knopf bei der Fussgängerampel gedrückt wird, schalten zuerst beide Ampeln auf rot, danach folgt die Grünphase (10 Sekunden) für Fussgänger.</a:t>
            </a:r>
          </a:p>
          <a:p>
            <a:r>
              <a:rPr lang="de-CH" sz="1400" dirty="0"/>
              <a:t>Danach stellt die Fussgängerampel auf rot und die Autos bekommen grün (zeitlich unbeschränkt).</a:t>
            </a:r>
          </a:p>
          <a:p>
            <a:endParaRPr lang="de-CH" sz="1400" dirty="0"/>
          </a:p>
          <a:p>
            <a:r>
              <a:rPr lang="de-CH" sz="1400" dirty="0"/>
              <a:t>Bei erneutem Drücken des Knopfes erfolgt wieder eine Grünphase für die Fussgänger.</a:t>
            </a:r>
          </a:p>
          <a:p>
            <a:r>
              <a:rPr lang="de-CH" sz="1400" dirty="0"/>
              <a:t>Die Grünphase für Autos dauert jedoch mindestens 10 s (falls der Knopf zu früh gedrückt wird).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20</cp:revision>
  <dcterms:created xsi:type="dcterms:W3CDTF">2020-03-29T12:44:35Z</dcterms:created>
  <dcterms:modified xsi:type="dcterms:W3CDTF">2020-03-29T15:39:06Z</dcterms:modified>
</cp:coreProperties>
</file>