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C768-3527-47E7-8165-23F02A88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B897F-F34B-4428-BB61-24C3266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2447-158E-47BE-B550-5ACED99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E8426-7887-4DA1-9EB5-A3C1F8B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4E101-2FED-41E7-A12C-4749A8A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2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8393-DCED-4E06-91B4-F319094F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77C79-0C5E-4876-BE08-5CD9363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8425C-80EF-4370-A160-1B90F5EE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D58CB-7361-4AC9-81C8-2B4EC8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A21DC-EC17-4B2B-BEF2-39C92AE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4D05-4D81-407C-B43B-F0C0BD3D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5B455-48B5-4436-BCAF-FBD7CE3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BBDD-AB9F-4001-B703-40B2947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D3B3-20D0-412E-A735-C749B80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7C9C-105C-4813-B397-BF051D2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030E-15AC-4F73-8118-77AEB9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F9B2-BE24-43D2-9DE6-DD2C2E7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0D2-BA9E-4B04-9B28-0B75BC8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483D4-ACEF-4F24-B229-B814E7C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845AF-DC7C-46CA-89ED-9119070B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7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720F-5BBE-4A1B-BA62-388E2E03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E32D9-37F2-407B-8E77-8F57906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E312-7B1A-4E12-A268-DCC225C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D9599-D144-4A5B-9F64-E46D09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AC19-5E43-4B65-ABE0-3C26A8D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78D6-160D-4A6A-9467-EAB14F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C2E62-84DD-428B-807C-9B7C6CC0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F5D08-09C6-42CD-82F8-216742F6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84F9-78FD-466C-B440-BC559C9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5E56A-804A-49E2-9976-7A0EFA9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D2A93-CFD8-4C35-BDC6-56E444F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2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27545-DAE7-4F20-B706-9E9A3D6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021C7-7DE3-4EF2-A894-20A7B5B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2348BD-4AE5-4827-9BD4-2CE403C4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1ED72-3365-4171-8415-91699360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F3382-30FA-47BD-8627-96BFBC0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A5687-5DFC-4EB1-989F-A7EE909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6AFD8-2383-4BF3-8F69-008BBD8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745D7-EC69-4029-A352-04CE371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7B71E-4F0A-4CE3-B1D6-7744EED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33322-0F3D-42F8-B506-3C6A626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5A03F1-64CD-488E-B1C1-568B444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D7BBD-BD80-4E6E-934E-C65FBCB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C89421-6393-4665-AFB3-E8EDE06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47428-EFFB-45C8-83FC-EA55BD3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96342-BE83-4CCD-A471-1842F05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1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8F14-0859-4023-88B2-0A74C5C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C75EE-372A-4D45-9322-FBAF499A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36511-BEAE-47BC-9781-CE7BE198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B9312-9960-4CA2-8601-0C20128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39FDC-FE61-4987-AC2F-8AD4D74A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7D719-BCAF-47F6-B03B-BFA7F5A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3B3B6-675D-4CC3-ABC3-8A8E195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F34B29-3784-4B38-A824-DA7692DF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E2C74-C1E3-48CB-9B73-785B424F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B65E5-0A80-4828-AB5A-7A9BA13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EA07C-89A9-40D2-8712-C4018B2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2DF3A-2608-426B-9390-9CA3D71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5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C630-15C0-4B49-BBA2-2F7F761F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D9811-47F2-418E-99C2-72D750C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9BE45-E88F-4A11-B0D9-46A03FAF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0C5-E9B6-4C8D-AEFB-7AFADFD00587}" type="datetimeFigureOut">
              <a:rPr lang="de-CH" smtClean="0"/>
              <a:t>30.03.2020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BD95-ABB0-4A81-BCFF-75E44093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DDD24-AD2F-4D17-9BCD-EA6BA382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9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helijunky/Amp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0C712C-25E9-43EB-A570-9C810E2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507144"/>
            <a:ext cx="957086" cy="429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enen Kreativ &amp; Technik - Leuchtdiode LED, grün">
            <a:extLst>
              <a:ext uri="{FF2B5EF4-FFF2-40B4-BE49-F238E27FC236}">
                <a16:creationId xmlns:a16="http://schemas.microsoft.com/office/drawing/2014/main" id="{EDD7D72F-4249-454F-A978-1ED3D1B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1604713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oenen Kreativ &amp; Technik - Leuchtdiode LED, grün">
            <a:extLst>
              <a:ext uri="{FF2B5EF4-FFF2-40B4-BE49-F238E27FC236}">
                <a16:creationId xmlns:a16="http://schemas.microsoft.com/office/drawing/2014/main" id="{5A0FE24E-9684-4A7F-89C6-C3F3BB8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3934887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84E592-323A-433D-B5C7-58384053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830442"/>
            <a:ext cx="957086" cy="429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1F2221-190C-4BCA-8D55-9FFF953E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2139456"/>
            <a:ext cx="957086" cy="42986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D539-8FB9-42B2-A1E4-49BB427BA256}"/>
              </a:ext>
            </a:extLst>
          </p:cNvPr>
          <p:cNvCxnSpPr/>
          <p:nvPr/>
        </p:nvCxnSpPr>
        <p:spPr>
          <a:xfrm>
            <a:off x="5396285" y="1747958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04B328-A267-4D96-8B7A-E005481FE13B}"/>
              </a:ext>
            </a:extLst>
          </p:cNvPr>
          <p:cNvCxnSpPr/>
          <p:nvPr/>
        </p:nvCxnSpPr>
        <p:spPr>
          <a:xfrm>
            <a:off x="5428035" y="2071800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0396B57-EFC9-40E2-8BFC-3FC99A4EA976}"/>
              </a:ext>
            </a:extLst>
          </p:cNvPr>
          <p:cNvCxnSpPr/>
          <p:nvPr/>
        </p:nvCxnSpPr>
        <p:spPr>
          <a:xfrm>
            <a:off x="5428035" y="2381364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0C7BFC-ED96-48EC-BDDB-FE949C0F93DF}"/>
              </a:ext>
            </a:extLst>
          </p:cNvPr>
          <p:cNvCxnSpPr>
            <a:cxnSpLocks/>
          </p:cNvCxnSpPr>
          <p:nvPr/>
        </p:nvCxnSpPr>
        <p:spPr>
          <a:xfrm flipH="1">
            <a:off x="5717648" y="1794957"/>
            <a:ext cx="4143" cy="12610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2338C67-4A87-41FA-8A01-20E30CEDA8E1}"/>
              </a:ext>
            </a:extLst>
          </p:cNvPr>
          <p:cNvSpPr/>
          <p:nvPr/>
        </p:nvSpPr>
        <p:spPr>
          <a:xfrm>
            <a:off x="5697343" y="209402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869E03-894F-4C51-A967-EA73F7F27513}"/>
              </a:ext>
            </a:extLst>
          </p:cNvPr>
          <p:cNvSpPr/>
          <p:nvPr/>
        </p:nvSpPr>
        <p:spPr>
          <a:xfrm>
            <a:off x="5694789" y="240870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AAC6995-D65F-4684-A2FE-4E216AC5E15D}"/>
              </a:ext>
            </a:extLst>
          </p:cNvPr>
          <p:cNvCxnSpPr>
            <a:cxnSpLocks/>
          </p:cNvCxnSpPr>
          <p:nvPr/>
        </p:nvCxnSpPr>
        <p:spPr>
          <a:xfrm>
            <a:off x="5717648" y="1794957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830A5C-91B3-4858-BCCD-10BF351DB9D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43062" y="2116881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08E605-747C-41F6-AD17-08FDD3B830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0508" y="2431560"/>
            <a:ext cx="275040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69861C-1695-49FB-8ED7-C5FF6AE37AD1}"/>
              </a:ext>
            </a:extLst>
          </p:cNvPr>
          <p:cNvCxnSpPr>
            <a:cxnSpLocks/>
          </p:cNvCxnSpPr>
          <p:nvPr/>
        </p:nvCxnSpPr>
        <p:spPr>
          <a:xfrm>
            <a:off x="3414714" y="3664374"/>
            <a:ext cx="22979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A2758DF4-EF76-4F9D-836C-C354D29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3837067"/>
            <a:ext cx="957086" cy="4298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86A9B-D329-483E-9868-30C2E1A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156131"/>
            <a:ext cx="957086" cy="429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B92F3F1-6495-4750-A0E7-F3DCFCC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469379"/>
            <a:ext cx="957086" cy="429867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669F777-A381-4166-B092-FF90D182CD0A}"/>
              </a:ext>
            </a:extLst>
          </p:cNvPr>
          <p:cNvCxnSpPr/>
          <p:nvPr/>
        </p:nvCxnSpPr>
        <p:spPr>
          <a:xfrm>
            <a:off x="5396285" y="4073647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E8DBB-9FDF-488D-B97D-8F25EFE392BA}"/>
              </a:ext>
            </a:extLst>
          </p:cNvPr>
          <p:cNvCxnSpPr/>
          <p:nvPr/>
        </p:nvCxnSpPr>
        <p:spPr>
          <a:xfrm>
            <a:off x="5428035" y="4397489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DA3AEF1-094B-4BFD-B1EB-F71EED966846}"/>
              </a:ext>
            </a:extLst>
          </p:cNvPr>
          <p:cNvCxnSpPr/>
          <p:nvPr/>
        </p:nvCxnSpPr>
        <p:spPr>
          <a:xfrm>
            <a:off x="5428035" y="4707053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A7A100-8F5F-43E0-B00C-B1464135CCCA}"/>
              </a:ext>
            </a:extLst>
          </p:cNvPr>
          <p:cNvCxnSpPr>
            <a:cxnSpLocks/>
          </p:cNvCxnSpPr>
          <p:nvPr/>
        </p:nvCxnSpPr>
        <p:spPr>
          <a:xfrm flipV="1">
            <a:off x="5712675" y="3047159"/>
            <a:ext cx="4974" cy="22817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993C7E7-E319-43BC-A4BA-437230671275}"/>
              </a:ext>
            </a:extLst>
          </p:cNvPr>
          <p:cNvSpPr/>
          <p:nvPr/>
        </p:nvSpPr>
        <p:spPr>
          <a:xfrm>
            <a:off x="5697343" y="44197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82B3F06-E62D-41BD-AD81-A66D983D066B}"/>
              </a:ext>
            </a:extLst>
          </p:cNvPr>
          <p:cNvCxnSpPr>
            <a:cxnSpLocks/>
          </p:cNvCxnSpPr>
          <p:nvPr/>
        </p:nvCxnSpPr>
        <p:spPr>
          <a:xfrm>
            <a:off x="5717648" y="4120646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59DBC4E-F8F5-4682-9DD4-56E01A9F002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743062" y="4442570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AE8306-F659-49C4-9F30-451A43F45511}"/>
              </a:ext>
            </a:extLst>
          </p:cNvPr>
          <p:cNvCxnSpPr>
            <a:cxnSpLocks/>
          </p:cNvCxnSpPr>
          <p:nvPr/>
        </p:nvCxnSpPr>
        <p:spPr>
          <a:xfrm>
            <a:off x="5712675" y="4757377"/>
            <a:ext cx="3028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9D41FB0-CAC5-4B37-99E8-9F45CEDF2191}"/>
              </a:ext>
            </a:extLst>
          </p:cNvPr>
          <p:cNvSpPr/>
          <p:nvPr/>
        </p:nvSpPr>
        <p:spPr>
          <a:xfrm>
            <a:off x="5693958" y="409738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1489572-4731-428B-8E3F-DB3F9F5D2B55}"/>
              </a:ext>
            </a:extLst>
          </p:cNvPr>
          <p:cNvSpPr/>
          <p:nvPr/>
        </p:nvSpPr>
        <p:spPr>
          <a:xfrm>
            <a:off x="5697343" y="36434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422C373-0E53-473F-B069-D16450D19FA8}"/>
              </a:ext>
            </a:extLst>
          </p:cNvPr>
          <p:cNvCxnSpPr>
            <a:cxnSpLocks/>
          </p:cNvCxnSpPr>
          <p:nvPr/>
        </p:nvCxnSpPr>
        <p:spPr>
          <a:xfrm>
            <a:off x="3406248" y="2456507"/>
            <a:ext cx="394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FFB860B-A518-43B6-B66F-C397B2F30F9D}"/>
              </a:ext>
            </a:extLst>
          </p:cNvPr>
          <p:cNvCxnSpPr>
            <a:cxnSpLocks/>
          </p:cNvCxnSpPr>
          <p:nvPr/>
        </p:nvCxnSpPr>
        <p:spPr>
          <a:xfrm>
            <a:off x="3791090" y="1744256"/>
            <a:ext cx="992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3EA99D3-1620-4865-AC6A-C7B1D563F648}"/>
              </a:ext>
            </a:extLst>
          </p:cNvPr>
          <p:cNvCxnSpPr>
            <a:cxnSpLocks/>
          </p:cNvCxnSpPr>
          <p:nvPr/>
        </p:nvCxnSpPr>
        <p:spPr>
          <a:xfrm flipV="1">
            <a:off x="3794266" y="1739492"/>
            <a:ext cx="0" cy="714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73E57F1-E638-4A4B-9F59-F6EFD2C80A45}"/>
              </a:ext>
            </a:extLst>
          </p:cNvPr>
          <p:cNvCxnSpPr>
            <a:cxnSpLocks/>
          </p:cNvCxnSpPr>
          <p:nvPr/>
        </p:nvCxnSpPr>
        <p:spPr>
          <a:xfrm>
            <a:off x="3406248" y="2608936"/>
            <a:ext cx="479106" cy="20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62EF3AF-2361-48B5-BD19-F7945645F6BB}"/>
              </a:ext>
            </a:extLst>
          </p:cNvPr>
          <p:cNvCxnSpPr>
            <a:cxnSpLocks/>
          </p:cNvCxnSpPr>
          <p:nvPr/>
        </p:nvCxnSpPr>
        <p:spPr>
          <a:xfrm>
            <a:off x="3874699" y="2067566"/>
            <a:ext cx="9314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6B55631-D51F-453F-A65B-345BD1FCEE88}"/>
              </a:ext>
            </a:extLst>
          </p:cNvPr>
          <p:cNvCxnSpPr>
            <a:cxnSpLocks/>
          </p:cNvCxnSpPr>
          <p:nvPr/>
        </p:nvCxnSpPr>
        <p:spPr>
          <a:xfrm flipV="1">
            <a:off x="3878933" y="2067566"/>
            <a:ext cx="0" cy="54137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5668D70-03BF-4C15-B1E7-16115F356A14}"/>
              </a:ext>
            </a:extLst>
          </p:cNvPr>
          <p:cNvCxnSpPr>
            <a:cxnSpLocks/>
          </p:cNvCxnSpPr>
          <p:nvPr/>
        </p:nvCxnSpPr>
        <p:spPr>
          <a:xfrm>
            <a:off x="3406248" y="2763423"/>
            <a:ext cx="57858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2E04188-394B-43F8-B5E7-89EE98486A0C}"/>
              </a:ext>
            </a:extLst>
          </p:cNvPr>
          <p:cNvCxnSpPr>
            <a:cxnSpLocks/>
          </p:cNvCxnSpPr>
          <p:nvPr/>
        </p:nvCxnSpPr>
        <p:spPr>
          <a:xfrm>
            <a:off x="3974180" y="2378407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D1D923-EA6D-45B7-B93E-B8D0105905B8}"/>
              </a:ext>
            </a:extLst>
          </p:cNvPr>
          <p:cNvCxnSpPr>
            <a:cxnSpLocks/>
          </p:cNvCxnSpPr>
          <p:nvPr/>
        </p:nvCxnSpPr>
        <p:spPr>
          <a:xfrm flipV="1">
            <a:off x="3978414" y="2378407"/>
            <a:ext cx="0" cy="3829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ABD1C19-1773-45E9-96B3-0798596B4FB1}"/>
              </a:ext>
            </a:extLst>
          </p:cNvPr>
          <p:cNvCxnSpPr>
            <a:cxnSpLocks/>
          </p:cNvCxnSpPr>
          <p:nvPr/>
        </p:nvCxnSpPr>
        <p:spPr>
          <a:xfrm>
            <a:off x="3406248" y="2909799"/>
            <a:ext cx="5743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A97EEB1-8155-4DA8-A44D-4EB421FB628C}"/>
              </a:ext>
            </a:extLst>
          </p:cNvPr>
          <p:cNvCxnSpPr>
            <a:cxnSpLocks/>
          </p:cNvCxnSpPr>
          <p:nvPr/>
        </p:nvCxnSpPr>
        <p:spPr>
          <a:xfrm>
            <a:off x="3967954" y="4076528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1855DB1-7BF1-4C8F-B9FD-C9BF3451D73B}"/>
              </a:ext>
            </a:extLst>
          </p:cNvPr>
          <p:cNvCxnSpPr>
            <a:cxnSpLocks/>
          </p:cNvCxnSpPr>
          <p:nvPr/>
        </p:nvCxnSpPr>
        <p:spPr>
          <a:xfrm>
            <a:off x="3974180" y="2912477"/>
            <a:ext cx="0" cy="11640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289E4A5-2D5E-4F4F-B6B2-37B56A8D1812}"/>
              </a:ext>
            </a:extLst>
          </p:cNvPr>
          <p:cNvCxnSpPr>
            <a:cxnSpLocks/>
          </p:cNvCxnSpPr>
          <p:nvPr/>
        </p:nvCxnSpPr>
        <p:spPr>
          <a:xfrm>
            <a:off x="3406248" y="3058062"/>
            <a:ext cx="467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8FC695F-D484-4C42-9CD7-0520BBB202CE}"/>
              </a:ext>
            </a:extLst>
          </p:cNvPr>
          <p:cNvCxnSpPr>
            <a:cxnSpLocks/>
          </p:cNvCxnSpPr>
          <p:nvPr/>
        </p:nvCxnSpPr>
        <p:spPr>
          <a:xfrm>
            <a:off x="3879989" y="4393813"/>
            <a:ext cx="92611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A4B7ED35-304B-42A4-9775-F2740B39B0B0}"/>
              </a:ext>
            </a:extLst>
          </p:cNvPr>
          <p:cNvCxnSpPr>
            <a:cxnSpLocks/>
          </p:cNvCxnSpPr>
          <p:nvPr/>
        </p:nvCxnSpPr>
        <p:spPr>
          <a:xfrm>
            <a:off x="3873568" y="3055976"/>
            <a:ext cx="0" cy="13378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733AD-260F-42A4-AAF3-362A873EC1EC}"/>
              </a:ext>
            </a:extLst>
          </p:cNvPr>
          <p:cNvCxnSpPr>
            <a:cxnSpLocks/>
          </p:cNvCxnSpPr>
          <p:nvPr/>
        </p:nvCxnSpPr>
        <p:spPr>
          <a:xfrm>
            <a:off x="3414714" y="3209555"/>
            <a:ext cx="3772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A59BA0-AF8D-4B00-BD78-277C0A5A10FE}"/>
              </a:ext>
            </a:extLst>
          </p:cNvPr>
          <p:cNvCxnSpPr>
            <a:cxnSpLocks/>
          </p:cNvCxnSpPr>
          <p:nvPr/>
        </p:nvCxnSpPr>
        <p:spPr>
          <a:xfrm>
            <a:off x="3791986" y="4703217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75987FA-548F-4A0D-BF54-382781528B8F}"/>
              </a:ext>
            </a:extLst>
          </p:cNvPr>
          <p:cNvCxnSpPr>
            <a:cxnSpLocks/>
          </p:cNvCxnSpPr>
          <p:nvPr/>
        </p:nvCxnSpPr>
        <p:spPr>
          <a:xfrm>
            <a:off x="3785565" y="3207469"/>
            <a:ext cx="0" cy="14957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0E82A639-4658-4E62-9D55-77BFDBC9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099865" y="5024569"/>
            <a:ext cx="457774" cy="491213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49D0D00C-8C3D-453E-9ED9-3F9CB63A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6" y="4971135"/>
            <a:ext cx="957086" cy="429867"/>
          </a:xfrm>
          <a:prstGeom prst="rect">
            <a:avLst/>
          </a:prstGeom>
        </p:spPr>
      </p:pic>
      <p:sp>
        <p:nvSpPr>
          <p:cNvPr id="120" name="Ellipse 119">
            <a:extLst>
              <a:ext uri="{FF2B5EF4-FFF2-40B4-BE49-F238E27FC236}">
                <a16:creationId xmlns:a16="http://schemas.microsoft.com/office/drawing/2014/main" id="{F57EB05B-D2DA-49C7-B5FC-F00600AFB246}"/>
              </a:ext>
            </a:extLst>
          </p:cNvPr>
          <p:cNvSpPr/>
          <p:nvPr/>
        </p:nvSpPr>
        <p:spPr>
          <a:xfrm>
            <a:off x="5690041" y="473407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4A8C6F6-2C4B-4432-84F3-D6090054B34F}"/>
              </a:ext>
            </a:extLst>
          </p:cNvPr>
          <p:cNvCxnSpPr>
            <a:cxnSpLocks/>
          </p:cNvCxnSpPr>
          <p:nvPr/>
        </p:nvCxnSpPr>
        <p:spPr>
          <a:xfrm>
            <a:off x="5716191" y="5250597"/>
            <a:ext cx="41222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0CEE20B-2D1B-40BA-9FD0-AEE4208CF3C9}"/>
              </a:ext>
            </a:extLst>
          </p:cNvPr>
          <p:cNvCxnSpPr>
            <a:cxnSpLocks/>
          </p:cNvCxnSpPr>
          <p:nvPr/>
        </p:nvCxnSpPr>
        <p:spPr>
          <a:xfrm>
            <a:off x="5503320" y="5217340"/>
            <a:ext cx="6217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A2B4760-50E7-452A-BD72-2AEAD3A849E0}"/>
              </a:ext>
            </a:extLst>
          </p:cNvPr>
          <p:cNvCxnSpPr>
            <a:cxnSpLocks/>
          </p:cNvCxnSpPr>
          <p:nvPr/>
        </p:nvCxnSpPr>
        <p:spPr>
          <a:xfrm>
            <a:off x="3406248" y="3361588"/>
            <a:ext cx="2910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1892EF1-056C-4D39-8AEF-3905008E56A7}"/>
              </a:ext>
            </a:extLst>
          </p:cNvPr>
          <p:cNvCxnSpPr>
            <a:cxnSpLocks/>
          </p:cNvCxnSpPr>
          <p:nvPr/>
        </p:nvCxnSpPr>
        <p:spPr>
          <a:xfrm>
            <a:off x="3690923" y="5206731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9446A22-4F5A-48FE-BB35-9143E36DAF13}"/>
              </a:ext>
            </a:extLst>
          </p:cNvPr>
          <p:cNvCxnSpPr>
            <a:cxnSpLocks/>
          </p:cNvCxnSpPr>
          <p:nvPr/>
        </p:nvCxnSpPr>
        <p:spPr>
          <a:xfrm>
            <a:off x="3690923" y="3359502"/>
            <a:ext cx="0" cy="18472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E04A1EE-76B8-46D4-AC49-4DF8D34B2A54}"/>
              </a:ext>
            </a:extLst>
          </p:cNvPr>
          <p:cNvCxnSpPr>
            <a:cxnSpLocks/>
          </p:cNvCxnSpPr>
          <p:nvPr/>
        </p:nvCxnSpPr>
        <p:spPr>
          <a:xfrm>
            <a:off x="3600872" y="5396799"/>
            <a:ext cx="257170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50291D8-0B73-4A45-8B0C-E3BD065AB7F1}"/>
              </a:ext>
            </a:extLst>
          </p:cNvPr>
          <p:cNvCxnSpPr>
            <a:cxnSpLocks/>
          </p:cNvCxnSpPr>
          <p:nvPr/>
        </p:nvCxnSpPr>
        <p:spPr>
          <a:xfrm>
            <a:off x="3593781" y="3508767"/>
            <a:ext cx="0" cy="18922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049FE96-DED3-4701-8D0C-7DEB2B2A09EF}"/>
              </a:ext>
            </a:extLst>
          </p:cNvPr>
          <p:cNvSpPr/>
          <p:nvPr/>
        </p:nvSpPr>
        <p:spPr>
          <a:xfrm>
            <a:off x="6015548" y="1548765"/>
            <a:ext cx="492910" cy="1124215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6D90BF7-0C4D-4661-8658-6C188A048C91}"/>
              </a:ext>
            </a:extLst>
          </p:cNvPr>
          <p:cNvSpPr/>
          <p:nvPr/>
        </p:nvSpPr>
        <p:spPr>
          <a:xfrm>
            <a:off x="6013225" y="3922149"/>
            <a:ext cx="492910" cy="1039253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F2DB5F5-780D-4F95-90B4-79251A9A2BEA}"/>
              </a:ext>
            </a:extLst>
          </p:cNvPr>
          <p:cNvSpPr/>
          <p:nvPr/>
        </p:nvSpPr>
        <p:spPr>
          <a:xfrm>
            <a:off x="6212850" y="2672980"/>
            <a:ext cx="118961" cy="83578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5902E9C-61FA-4B4F-A758-6624C655F170}"/>
              </a:ext>
            </a:extLst>
          </p:cNvPr>
          <p:cNvSpPr/>
          <p:nvPr/>
        </p:nvSpPr>
        <p:spPr>
          <a:xfrm>
            <a:off x="6212851" y="4961402"/>
            <a:ext cx="125102" cy="103924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>
            <a:extLst>
              <a:ext uri="{FF2B5EF4-FFF2-40B4-BE49-F238E27FC236}">
                <a16:creationId xmlns:a16="http://schemas.microsoft.com/office/drawing/2014/main" id="{6AD28ACE-CA4D-4C7C-A75A-E262A20E2A40}"/>
              </a:ext>
            </a:extLst>
          </p:cNvPr>
          <p:cNvSpPr txBox="1"/>
          <p:nvPr/>
        </p:nvSpPr>
        <p:spPr>
          <a:xfrm>
            <a:off x="4868654" y="171793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CB147F44-7878-4460-8DCA-83E2EE7BE4BC}"/>
              </a:ext>
            </a:extLst>
          </p:cNvPr>
          <p:cNvSpPr txBox="1"/>
          <p:nvPr/>
        </p:nvSpPr>
        <p:spPr>
          <a:xfrm>
            <a:off x="4868654" y="2057522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B3D59F56-ADC2-4826-8D27-03B253B7C39D}"/>
              </a:ext>
            </a:extLst>
          </p:cNvPr>
          <p:cNvSpPr txBox="1"/>
          <p:nvPr/>
        </p:nvSpPr>
        <p:spPr>
          <a:xfrm>
            <a:off x="4868654" y="2379041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22495EBA-00AF-461A-AAA3-F3474F2F2FDF}"/>
              </a:ext>
            </a:extLst>
          </p:cNvPr>
          <p:cNvSpPr txBox="1"/>
          <p:nvPr/>
        </p:nvSpPr>
        <p:spPr>
          <a:xfrm>
            <a:off x="4896886" y="4050239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1AA7507D-25F9-4497-997A-983AB88D3017}"/>
              </a:ext>
            </a:extLst>
          </p:cNvPr>
          <p:cNvSpPr txBox="1"/>
          <p:nvPr/>
        </p:nvSpPr>
        <p:spPr>
          <a:xfrm>
            <a:off x="4896886" y="4389826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F9CCF01-F39A-4A94-BF53-686B01896B89}"/>
              </a:ext>
            </a:extLst>
          </p:cNvPr>
          <p:cNvSpPr txBox="1"/>
          <p:nvPr/>
        </p:nvSpPr>
        <p:spPr>
          <a:xfrm>
            <a:off x="4896886" y="471134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8509AE2-C157-45D5-A76D-C3AFE527373B}"/>
              </a:ext>
            </a:extLst>
          </p:cNvPr>
          <p:cNvSpPr txBox="1"/>
          <p:nvPr/>
        </p:nvSpPr>
        <p:spPr>
          <a:xfrm>
            <a:off x="4896886" y="5186068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2140523B-54F6-4710-922A-6B14489A9C8F}"/>
              </a:ext>
            </a:extLst>
          </p:cNvPr>
          <p:cNvSpPr txBox="1"/>
          <p:nvPr/>
        </p:nvSpPr>
        <p:spPr>
          <a:xfrm>
            <a:off x="6628263" y="1921755"/>
            <a:ext cx="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</a:t>
            </a:r>
            <a:br>
              <a:rPr lang="de-CH" sz="1000" b="1" dirty="0"/>
            </a:br>
            <a:r>
              <a:rPr lang="de-CH" sz="1000" b="1" dirty="0"/>
              <a:t>für Autos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DC40D92-80FF-4697-91B5-197946C1BBB6}"/>
              </a:ext>
            </a:extLst>
          </p:cNvPr>
          <p:cNvSpPr txBox="1"/>
          <p:nvPr/>
        </p:nvSpPr>
        <p:spPr>
          <a:xfrm>
            <a:off x="6612152" y="4209548"/>
            <a:ext cx="9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 für Fussgänger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4589D10-FDE2-4DFA-AF13-11D3F551D0A2}"/>
              </a:ext>
            </a:extLst>
          </p:cNvPr>
          <p:cNvSpPr txBox="1"/>
          <p:nvPr/>
        </p:nvSpPr>
        <p:spPr>
          <a:xfrm>
            <a:off x="6592379" y="5097872"/>
            <a:ext cx="95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Knopf für Grünanforderung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  <a:p>
            <a:pPr algn="ctr"/>
            <a:r>
              <a:rPr lang="de-CH" sz="800" b="1" dirty="0"/>
              <a:t>Ampelsteuerung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/>
          <p:nvPr/>
        </p:nvCxnSpPr>
        <p:spPr>
          <a:xfrm>
            <a:off x="2937121" y="2057522"/>
            <a:ext cx="0" cy="2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F9E1FDB8-E5CC-4B57-B8BD-44ACB683799D}"/>
              </a:ext>
            </a:extLst>
          </p:cNvPr>
          <p:cNvSpPr txBox="1"/>
          <p:nvPr/>
        </p:nvSpPr>
        <p:spPr>
          <a:xfrm>
            <a:off x="3671132" y="415359"/>
            <a:ext cx="383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u="sng" dirty="0"/>
              <a:t>Fussgänger-Ampel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28A88A5E-7160-4825-BC29-6AACBEF13700}"/>
              </a:ext>
            </a:extLst>
          </p:cNvPr>
          <p:cNvCxnSpPr>
            <a:cxnSpLocks/>
          </p:cNvCxnSpPr>
          <p:nvPr/>
        </p:nvCxnSpPr>
        <p:spPr>
          <a:xfrm>
            <a:off x="3414714" y="3508767"/>
            <a:ext cx="18863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C0BF26F-BE17-4F2D-A4CE-4B4415EA21DF}"/>
              </a:ext>
            </a:extLst>
          </p:cNvPr>
          <p:cNvCxnSpPr>
            <a:cxnSpLocks/>
          </p:cNvCxnSpPr>
          <p:nvPr/>
        </p:nvCxnSpPr>
        <p:spPr>
          <a:xfrm>
            <a:off x="5712823" y="5319300"/>
            <a:ext cx="4752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2C213785-7763-40F9-9E77-5DFA74CBDC0E}"/>
              </a:ext>
            </a:extLst>
          </p:cNvPr>
          <p:cNvSpPr/>
          <p:nvPr/>
        </p:nvSpPr>
        <p:spPr>
          <a:xfrm>
            <a:off x="5687910" y="5232277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D1FAC3-A119-458A-A569-9E32D2DDEC66}"/>
              </a:ext>
            </a:extLst>
          </p:cNvPr>
          <p:cNvSpPr txBox="1"/>
          <p:nvPr/>
        </p:nvSpPr>
        <p:spPr>
          <a:xfrm>
            <a:off x="8107680" y="5821294"/>
            <a:ext cx="400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hlinkClick r:id="rId7"/>
              </a:rPr>
              <a:t>https://github.com/helijunky/Ampel</a:t>
            </a:r>
            <a:endParaRPr lang="de-CH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7A6197-1F03-4AE7-AE06-8179B1D6FC59}"/>
              </a:ext>
            </a:extLst>
          </p:cNvPr>
          <p:cNvSpPr txBox="1"/>
          <p:nvPr/>
        </p:nvSpPr>
        <p:spPr>
          <a:xfrm>
            <a:off x="8107680" y="1371600"/>
            <a:ext cx="37308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u="sng" dirty="0"/>
              <a:t>Funktionsweise</a:t>
            </a:r>
            <a:r>
              <a:rPr lang="de-CH" sz="1400" dirty="0"/>
              <a:t>:</a:t>
            </a:r>
          </a:p>
          <a:p>
            <a:endParaRPr lang="de-CH" sz="1400" dirty="0"/>
          </a:p>
          <a:p>
            <a:r>
              <a:rPr lang="de-CH" sz="1400" dirty="0"/>
              <a:t>Beim Start (oder nach RESET) blinken beide Ampeln orange.</a:t>
            </a:r>
          </a:p>
          <a:p>
            <a:endParaRPr lang="de-CH" sz="1400" dirty="0"/>
          </a:p>
          <a:p>
            <a:r>
              <a:rPr lang="de-CH" sz="1400" dirty="0"/>
              <a:t>Sobald der Knopf bei der Fussgängerampel gedrückt wird, schalten zuerst beide Ampeln auf rot, danach folgt die Grünphase (10 Sekunden) für Fussgänger.</a:t>
            </a:r>
          </a:p>
          <a:p>
            <a:r>
              <a:rPr lang="de-CH" sz="1400" dirty="0"/>
              <a:t>Danach stellt die Fussgängerampel auf rot und die Autos bekommen grün (zeitlich unbeschränkt).</a:t>
            </a:r>
          </a:p>
          <a:p>
            <a:endParaRPr lang="de-CH" sz="1400" dirty="0"/>
          </a:p>
          <a:p>
            <a:r>
              <a:rPr lang="de-CH" sz="1400" dirty="0"/>
              <a:t>Bei erneutem Drücken des Knopfes erfolgt wieder eine Grünphase für die Fussgänger.</a:t>
            </a:r>
          </a:p>
          <a:p>
            <a:r>
              <a:rPr lang="de-CH" sz="1400" dirty="0"/>
              <a:t>Die Grünphase für Autos dauert jedoch mindestens 12 s (falls der Knopf zu früh gedrückt wird).</a:t>
            </a:r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619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Ampelsteuerung</dc:title>
  <dc:creator>Manuel Haag</dc:creator>
  <cp:lastModifiedBy>Manuel Haag</cp:lastModifiedBy>
  <cp:revision>22</cp:revision>
  <dcterms:created xsi:type="dcterms:W3CDTF">2020-03-29T12:44:35Z</dcterms:created>
  <dcterms:modified xsi:type="dcterms:W3CDTF">2020-03-30T16:43:25Z</dcterms:modified>
</cp:coreProperties>
</file>