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helijunky/Amp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98F319-BCC0-4E5C-A015-08A3F3B9B92B}"/>
              </a:ext>
            </a:extLst>
          </p:cNvPr>
          <p:cNvSpPr txBox="1"/>
          <p:nvPr/>
        </p:nvSpPr>
        <p:spPr>
          <a:xfrm>
            <a:off x="2500623" y="843760"/>
            <a:ext cx="24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50714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160471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393488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83044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213945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5396285" y="174795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5428035" y="207180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5428035" y="238136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5717648" y="179495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5697343" y="20940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5694789" y="240870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5717648" y="179495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43062" y="211688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0508" y="243156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3414714" y="366437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383706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15613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46937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5396285" y="407364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5428035" y="439748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5428035" y="470705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5712675" y="3047159"/>
            <a:ext cx="4974" cy="22817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5697343" y="44197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5717648" y="412064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743062" y="444257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5712675" y="475737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5693958" y="40973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5697343" y="36434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3406248" y="245650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3791090" y="174425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3794266" y="173949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3406248" y="260893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3874699" y="206756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3878933" y="206756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3406248" y="276342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3974180" y="237840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3978414" y="237840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3406248" y="290979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3967954" y="407652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3974180" y="291247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3406248" y="305806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3879989" y="439381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3873568" y="305597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3414714" y="320955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3791986" y="470321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3785565" y="320746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99865" y="502456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6" y="4971135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5690041" y="473407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5716191" y="5250597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5503320" y="521734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3406248" y="336158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3690923" y="5206731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3690923" y="3359502"/>
            <a:ext cx="0" cy="18472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3600872" y="53967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3593781" y="3508767"/>
            <a:ext cx="0" cy="18922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6015548" y="154876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6013225" y="392214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6212850" y="267298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6212851" y="496140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4868654" y="171793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4868654" y="205752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4868654" y="237904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4896886" y="405023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4896886" y="438982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4896886" y="471134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4896886" y="5186068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6628263" y="192175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6612152" y="420954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6592379" y="509787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2937121" y="205752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671132" y="415359"/>
            <a:ext cx="383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u="sng" dirty="0"/>
              <a:t>Fussgänger-Ampel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8A88A5E-7160-4825-BC29-6AACBEF13700}"/>
              </a:ext>
            </a:extLst>
          </p:cNvPr>
          <p:cNvCxnSpPr>
            <a:cxnSpLocks/>
          </p:cNvCxnSpPr>
          <p:nvPr/>
        </p:nvCxnSpPr>
        <p:spPr>
          <a:xfrm>
            <a:off x="3414714" y="3508767"/>
            <a:ext cx="18863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C0BF26F-BE17-4F2D-A4CE-4B4415EA21DF}"/>
              </a:ext>
            </a:extLst>
          </p:cNvPr>
          <p:cNvCxnSpPr>
            <a:cxnSpLocks/>
          </p:cNvCxnSpPr>
          <p:nvPr/>
        </p:nvCxnSpPr>
        <p:spPr>
          <a:xfrm>
            <a:off x="5712823" y="5319300"/>
            <a:ext cx="4752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2C213785-7763-40F9-9E77-5DFA74CBDC0E}"/>
              </a:ext>
            </a:extLst>
          </p:cNvPr>
          <p:cNvSpPr/>
          <p:nvPr/>
        </p:nvSpPr>
        <p:spPr>
          <a:xfrm>
            <a:off x="5687910" y="523227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D1FAC3-A119-458A-A569-9E32D2DDEC66}"/>
              </a:ext>
            </a:extLst>
          </p:cNvPr>
          <p:cNvSpPr txBox="1"/>
          <p:nvPr/>
        </p:nvSpPr>
        <p:spPr>
          <a:xfrm>
            <a:off x="8107680" y="5821294"/>
            <a:ext cx="400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linkClick r:id="rId7"/>
              </a:rPr>
              <a:t>https://github.com/helijunky/Ampel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7A6197-1F03-4AE7-AE06-8179B1D6FC59}"/>
              </a:ext>
            </a:extLst>
          </p:cNvPr>
          <p:cNvSpPr txBox="1"/>
          <p:nvPr/>
        </p:nvSpPr>
        <p:spPr>
          <a:xfrm>
            <a:off x="8107680" y="1371600"/>
            <a:ext cx="37308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u="sng" dirty="0"/>
              <a:t>Funktionsweise</a:t>
            </a:r>
            <a:r>
              <a:rPr lang="de-CH" sz="1400" dirty="0"/>
              <a:t>:</a:t>
            </a:r>
          </a:p>
          <a:p>
            <a:endParaRPr lang="de-CH" sz="1400" dirty="0"/>
          </a:p>
          <a:p>
            <a:r>
              <a:rPr lang="de-CH" sz="1400" dirty="0"/>
              <a:t>Beim Start (oder nach RESET) blinken beide Ampeln orange.</a:t>
            </a:r>
          </a:p>
          <a:p>
            <a:endParaRPr lang="de-CH" sz="1400" dirty="0"/>
          </a:p>
          <a:p>
            <a:r>
              <a:rPr lang="de-CH" sz="1400" dirty="0"/>
              <a:t>Sobald der Knopf bei der Fussgängerampel gedrückt wird, schalten zuerst beide Ampeln auf rot, danach folgt die Grünphase (10 Sekunden) für Fussgänger.</a:t>
            </a:r>
          </a:p>
          <a:p>
            <a:r>
              <a:rPr lang="de-CH" sz="1400" dirty="0"/>
              <a:t>Danach stellt die Fussgängerampel auf rot und die Autos bekommen grün (zeitlich unbeschränkt).</a:t>
            </a:r>
          </a:p>
          <a:p>
            <a:endParaRPr lang="de-CH" sz="1400" dirty="0"/>
          </a:p>
          <a:p>
            <a:r>
              <a:rPr lang="de-CH" sz="1400" dirty="0"/>
              <a:t>Bei erneutem Drücken des Knopfes erfolgt wieder eine Grünphase für die Fussgänger.</a:t>
            </a:r>
          </a:p>
          <a:p>
            <a:r>
              <a:rPr lang="de-CH" sz="1400" dirty="0"/>
              <a:t>Die Grünphase für Autos dauert jedoch mindestens 12 s (falls der Knopf zu früh gedrückt wird).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06591CC-5888-4EA3-868F-FFE359EB90B9}"/>
              </a:ext>
            </a:extLst>
          </p:cNvPr>
          <p:cNvSpPr txBox="1"/>
          <p:nvPr/>
        </p:nvSpPr>
        <p:spPr>
          <a:xfrm>
            <a:off x="5690041" y="159638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46D63C3-6520-4982-91BB-6079C41364C9}"/>
              </a:ext>
            </a:extLst>
          </p:cNvPr>
          <p:cNvSpPr txBox="1"/>
          <p:nvPr/>
        </p:nvSpPr>
        <p:spPr>
          <a:xfrm>
            <a:off x="5692896" y="1917382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51F989-BAAE-462E-AE27-776ECB632B85}"/>
              </a:ext>
            </a:extLst>
          </p:cNvPr>
          <p:cNvSpPr txBox="1"/>
          <p:nvPr/>
        </p:nvSpPr>
        <p:spPr>
          <a:xfrm>
            <a:off x="5693969" y="223097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2183763-4F80-4F03-80FB-3D5A8637D056}"/>
              </a:ext>
            </a:extLst>
          </p:cNvPr>
          <p:cNvSpPr txBox="1"/>
          <p:nvPr/>
        </p:nvSpPr>
        <p:spPr>
          <a:xfrm>
            <a:off x="5700560" y="392345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F8D2350E-B5C7-4262-88E6-5EC9087F7679}"/>
              </a:ext>
            </a:extLst>
          </p:cNvPr>
          <p:cNvSpPr txBox="1"/>
          <p:nvPr/>
        </p:nvSpPr>
        <p:spPr>
          <a:xfrm>
            <a:off x="5706892" y="5050503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32DB3F-153B-4420-8CEF-DE547F821A86}"/>
              </a:ext>
            </a:extLst>
          </p:cNvPr>
          <p:cNvSpPr txBox="1"/>
          <p:nvPr/>
        </p:nvSpPr>
        <p:spPr>
          <a:xfrm>
            <a:off x="5704488" y="455804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03C04C3-9877-4CAD-8C93-BBDB0197A84B}"/>
              </a:ext>
            </a:extLst>
          </p:cNvPr>
          <p:cNvSpPr txBox="1"/>
          <p:nvPr/>
        </p:nvSpPr>
        <p:spPr>
          <a:xfrm>
            <a:off x="2147850" y="3809780"/>
            <a:ext cx="2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-</a:t>
            </a:r>
          </a:p>
          <a:p>
            <a:pPr algn="ctr"/>
            <a:endParaRPr lang="de-CH" sz="800" dirty="0"/>
          </a:p>
          <a:p>
            <a:pPr algn="ctr"/>
            <a:r>
              <a:rPr lang="de-CH" sz="800" dirty="0"/>
              <a:t>+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EF03966-5888-4B5A-B4FA-607CB17BB00B}"/>
              </a:ext>
            </a:extLst>
          </p:cNvPr>
          <p:cNvSpPr txBox="1"/>
          <p:nvPr/>
        </p:nvSpPr>
        <p:spPr>
          <a:xfrm>
            <a:off x="5692895" y="4248120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>
            <a:cxnSpLocks/>
          </p:cNvCxnSpPr>
          <p:nvPr/>
        </p:nvCxnSpPr>
        <p:spPr>
          <a:xfrm>
            <a:off x="2937121" y="2057522"/>
            <a:ext cx="0" cy="420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994260C2-2AAC-4B87-A5E7-960DF55A69A0}"/>
              </a:ext>
            </a:extLst>
          </p:cNvPr>
          <p:cNvSpPr txBox="1"/>
          <p:nvPr/>
        </p:nvSpPr>
        <p:spPr>
          <a:xfrm>
            <a:off x="3806901" y="3039957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Mikrocontroller</a:t>
            </a:r>
            <a:br>
              <a:rPr lang="de-CH" sz="800" dirty="0"/>
            </a:br>
            <a:r>
              <a:rPr lang="de-CH" sz="800" dirty="0"/>
              <a:t>(programmierbar)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6AFFF02-6404-470B-963A-37E89D6C2657}"/>
              </a:ext>
            </a:extLst>
          </p:cNvPr>
          <p:cNvCxnSpPr>
            <a:cxnSpLocks/>
          </p:cNvCxnSpPr>
          <p:nvPr/>
        </p:nvCxnSpPr>
        <p:spPr>
          <a:xfrm flipH="1">
            <a:off x="2999409" y="3147679"/>
            <a:ext cx="913300" cy="53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2F07BAC-26FF-4B17-890F-019DA3EC9058}"/>
              </a:ext>
            </a:extLst>
          </p:cNvPr>
          <p:cNvCxnSpPr>
            <a:cxnSpLocks/>
          </p:cNvCxnSpPr>
          <p:nvPr/>
        </p:nvCxnSpPr>
        <p:spPr>
          <a:xfrm flipH="1">
            <a:off x="3497822" y="2279289"/>
            <a:ext cx="779465" cy="299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39D7FC59-D258-49CD-BCFA-DDBC243A2986}"/>
              </a:ext>
            </a:extLst>
          </p:cNvPr>
          <p:cNvSpPr txBox="1"/>
          <p:nvPr/>
        </p:nvSpPr>
        <p:spPr>
          <a:xfrm>
            <a:off x="3725034" y="2066718"/>
            <a:ext cx="1031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Ein- oder Ausgänge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D008D09-EFB5-464D-B701-006552168191}"/>
              </a:ext>
            </a:extLst>
          </p:cNvPr>
          <p:cNvSpPr txBox="1"/>
          <p:nvPr/>
        </p:nvSpPr>
        <p:spPr>
          <a:xfrm>
            <a:off x="3923395" y="3593288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kleine LED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631D91E-4EB9-4736-9972-26CAB9FB38DF}"/>
              </a:ext>
            </a:extLst>
          </p:cNvPr>
          <p:cNvCxnSpPr>
            <a:cxnSpLocks/>
          </p:cNvCxnSpPr>
          <p:nvPr/>
        </p:nvCxnSpPr>
        <p:spPr>
          <a:xfrm flipH="1" flipV="1">
            <a:off x="3010095" y="3676100"/>
            <a:ext cx="1084827" cy="249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6D709D8-895D-41FC-847F-CEBDBF43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2247900"/>
            <a:ext cx="3114675" cy="23622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4081AEE-9EDB-4A1F-AB69-75C781B9A392}"/>
              </a:ext>
            </a:extLst>
          </p:cNvPr>
          <p:cNvCxnSpPr>
            <a:cxnSpLocks/>
          </p:cNvCxnSpPr>
          <p:nvPr/>
        </p:nvCxnSpPr>
        <p:spPr>
          <a:xfrm flipH="1" flipV="1">
            <a:off x="5747026" y="3701774"/>
            <a:ext cx="870226" cy="95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B767D96-FFC8-4AE0-8C14-AD558ED75045}"/>
              </a:ext>
            </a:extLst>
          </p:cNvPr>
          <p:cNvSpPr txBox="1"/>
          <p:nvPr/>
        </p:nvSpPr>
        <p:spPr>
          <a:xfrm>
            <a:off x="6335462" y="4610100"/>
            <a:ext cx="149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Zur Übertragung des Programms auf den Arduino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F7E5E9-1587-4EC0-8225-1B6FFF66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7" y="751840"/>
            <a:ext cx="3835516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29</cp:revision>
  <dcterms:created xsi:type="dcterms:W3CDTF">2020-03-29T12:44:35Z</dcterms:created>
  <dcterms:modified xsi:type="dcterms:W3CDTF">2020-03-31T11:15:30Z</dcterms:modified>
</cp:coreProperties>
</file>