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ejaVu Serif" panose="020B0604020202020204" charset="0"/>
      <p:regular r:id="rId18"/>
    </p:embeddedFont>
    <p:embeddedFont>
      <p:font typeface="Noto Sans" panose="020B0604020202020204" charset="0"/>
      <p:regular r:id="rId19"/>
    </p:embeddedFont>
    <p:embeddedFont>
      <p:font typeface="Noto Sans Bold" panose="020B0604020202020204" charset="0"/>
      <p:regular r:id="rId20"/>
    </p:embeddedFont>
    <p:embeddedFont>
      <p:font typeface="Roboto" panose="020B0604020202020204" charset="0"/>
      <p:regular r:id="rId21"/>
    </p:embeddedFont>
    <p:embeddedFont>
      <p:font typeface="Roboto Mono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ên Phạm" initials="TP" lastIdx="14" clrIdx="0">
    <p:extLst>
      <p:ext uri="{19B8F6BF-5375-455C-9EA6-DF929625EA0E}">
        <p15:presenceInfo xmlns:p15="http://schemas.microsoft.com/office/powerpoint/2012/main" userId="6cb891cb79a07f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912" y="-17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2:02.378" idx="1">
    <p:pos x="10" y="10"/>
    <p:text>Fanpage lúc chưa đăng nhập tài khoản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7:06.971" idx="12">
    <p:pos x="10" y="10"/>
    <p:text>Thông báo thành công sau khi đặt lại mật khẩu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7:22.499" idx="13">
    <p:pos x="10" y="10"/>
    <p:text>Fanpage sau khi đăng nhập thành công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8:05.451" idx="14">
    <p:pos x="10" y="10"/>
    <p:text>Mục thông tin khi bấm vào tài khoản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2:47.667" idx="2">
    <p:pos x="10" y="10"/>
    <p:text>Lúc bấm vào đăng kí (tài khoản)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06.731" idx="3">
    <p:pos x="10" y="10"/>
    <p:text>Form đăng kí (tài khoản) cho thợ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23.212" idx="4">
    <p:pos x="10" y="10"/>
    <p:text>Form đăng kí (tài khoản) cho khách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40.714" idx="5">
    <p:pos x="10" y="10"/>
    <p:text>Đăng nhập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4:34.018" idx="6">
    <p:pos x="10" y="10"/>
    <p:text>Quên mật khẩu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4:57.564" idx="9">
    <p:pos x="10" y="10"/>
    <p:text>Nhập mã bảo mật để lấy lại mật khẩu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5:49.956" idx="10">
    <p:pos x="10" y="10"/>
    <p:text>Form đặt lại mật khẩu sau khi xác nhận thành công mã thông báo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6:34.506" idx="11">
    <p:pos x="10" y="10"/>
    <p:text>Báo lỗi nếu nhập mật khẩu mới và xác không trùng khớp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omments" Target="../comments/comment11.xml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3543" y="446089"/>
            <a:ext cx="1229717" cy="355727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80857" y="0"/>
            <a:ext cx="1372343" cy="13723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5314" y="477984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17462" y="446089"/>
            <a:ext cx="1229717" cy="355727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14757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121504" y="446089"/>
            <a:ext cx="1229717" cy="355727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4403322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91008" y="446089"/>
            <a:ext cx="1229717" cy="355727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252001" y="446089"/>
            <a:ext cx="1229717" cy="355727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149425" y="446089"/>
            <a:ext cx="1229717" cy="355727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7024879" y="458036"/>
            <a:ext cx="316596" cy="31659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91489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34576" y="477984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92969" y="604903"/>
            <a:ext cx="1886174" cy="18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7"/>
              </a:lnSpc>
            </a:pPr>
            <a:r>
              <a:rPr lang="en-US" sz="1119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85595" y="474751"/>
            <a:ext cx="81265" cy="28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7"/>
              </a:lnSpc>
            </a:pPr>
            <a:r>
              <a:rPr lang="en-US" sz="171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51222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rcRect l="1422" t="20024" r="1973"/>
          <a:stretch>
            <a:fillRect/>
          </a:stretch>
        </p:blipFill>
        <p:spPr>
          <a:xfrm>
            <a:off x="0" y="5571788"/>
            <a:ext cx="7517132" cy="4671255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0" y="9794086"/>
            <a:ext cx="7560000" cy="897914"/>
            <a:chOff x="0" y="0"/>
            <a:chExt cx="3395979" cy="4033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3780000" y="9859982"/>
            <a:ext cx="1751046" cy="290998"/>
            <a:chOff x="0" y="0"/>
            <a:chExt cx="917047" cy="152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5650630" y="9859982"/>
            <a:ext cx="1751046" cy="290998"/>
            <a:chOff x="0" y="0"/>
            <a:chExt cx="917047" cy="152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3780000" y="10219312"/>
            <a:ext cx="2557916" cy="368161"/>
            <a:chOff x="0" y="0"/>
            <a:chExt cx="1339617" cy="19281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6595123" y="10253317"/>
            <a:ext cx="539627" cy="300150"/>
            <a:chOff x="0" y="0"/>
            <a:chExt cx="282610" cy="157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281738" y="9967381"/>
            <a:ext cx="2403242" cy="5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822868" y="9920685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93498" y="9918518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822868" y="10316430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516690" y="10316206"/>
            <a:ext cx="696494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6"/>
              </a:lnSpc>
            </a:pPr>
            <a:r>
              <a:rPr lang="en-US" sz="1033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838919" y="2026937"/>
            <a:ext cx="1866793" cy="461847"/>
            <a:chOff x="0" y="0"/>
            <a:chExt cx="1865427" cy="46150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2772994" y="2026937"/>
            <a:ext cx="1890722" cy="461847"/>
            <a:chOff x="0" y="0"/>
            <a:chExt cx="1889338" cy="46150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4740597" y="2026937"/>
            <a:ext cx="1919628" cy="461847"/>
            <a:chOff x="0" y="0"/>
            <a:chExt cx="1918223" cy="4615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6"/>
          <a:srcRect l="21211" r="31746" b="14062"/>
          <a:stretch>
            <a:fillRect/>
          </a:stretch>
        </p:blipFill>
        <p:spPr>
          <a:xfrm>
            <a:off x="2772994" y="2488784"/>
            <a:ext cx="1890722" cy="1439173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7"/>
          <a:srcRect l="10017" r="20654"/>
          <a:stretch>
            <a:fillRect/>
          </a:stretch>
        </p:blipFill>
        <p:spPr>
          <a:xfrm>
            <a:off x="838919" y="2488784"/>
            <a:ext cx="1855003" cy="1439173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8"/>
          <a:srcRect l="6185" r="18924" b="15886"/>
          <a:stretch>
            <a:fillRect/>
          </a:stretch>
        </p:blipFill>
        <p:spPr>
          <a:xfrm>
            <a:off x="4740597" y="2488784"/>
            <a:ext cx="1919628" cy="1439173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2106979" y="1334243"/>
            <a:ext cx="3186040" cy="27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47889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2475573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475984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731" y="697279"/>
            <a:ext cx="6590538" cy="585889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34224"/>
            <a:ext cx="1581164" cy="15811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32035" y="775277"/>
            <a:ext cx="5739733" cy="366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Bạn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đã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cập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nhập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mật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khẩu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thành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công</a:t>
            </a:r>
            <a:endParaRPr lang="en-US" sz="21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5732137"/>
            <a:ext cx="7517132" cy="467125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7667" y="9794086"/>
            <a:ext cx="7560000" cy="897914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742333" y="9859982"/>
            <a:ext cx="1751046" cy="290998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612963" y="9859982"/>
            <a:ext cx="1751046" cy="290998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42333" y="10219312"/>
            <a:ext cx="2557916" cy="368161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557456" y="10253317"/>
            <a:ext cx="539627" cy="300150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4070" y="9967381"/>
            <a:ext cx="2403242" cy="5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5201" y="9920685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55831" y="9918518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85201" y="10316430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79022" y="10316206"/>
            <a:ext cx="696494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6"/>
              </a:lnSpc>
            </a:pPr>
            <a:r>
              <a:rPr lang="en-US" sz="1033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10379" y="4594385"/>
            <a:ext cx="2865138" cy="13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đồ gia dụng</a:t>
            </a:r>
          </a:p>
          <a:p>
            <a:pPr>
              <a:lnSpc>
                <a:spcPts val="2150"/>
              </a:lnSpc>
            </a:pPr>
            <a:endParaRPr lang="en-US" sz="108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82248" y="4594385"/>
            <a:ext cx="3367069" cy="13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2150"/>
              </a:lnSpc>
            </a:pPr>
            <a:endParaRPr lang="en-US" sz="108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4661274" y="4211619"/>
            <a:ext cx="1230659" cy="274479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844034" y="4238315"/>
            <a:ext cx="2865138" cy="20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Noto Sans"/>
              </a:rPr>
              <a:t>Các dịch vụ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94089" y="4211619"/>
            <a:ext cx="1216574" cy="274479"/>
            <a:chOff x="0" y="0"/>
            <a:chExt cx="1577135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77135" cy="355827"/>
            </a:xfrm>
            <a:custGeom>
              <a:avLst/>
              <a:gdLst/>
              <a:ahLst/>
              <a:cxnLst/>
              <a:rect l="l" t="t" r="r" b="b"/>
              <a:pathLst>
                <a:path w="1577135" h="355827">
                  <a:moveTo>
                    <a:pt x="0" y="0"/>
                  </a:moveTo>
                  <a:lnTo>
                    <a:pt x="1577135" y="0"/>
                  </a:lnTo>
                  <a:lnTo>
                    <a:pt x="1577135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569807" y="4238315"/>
            <a:ext cx="2865138" cy="20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31745" y="486647"/>
            <a:ext cx="1230022" cy="355816"/>
            <a:chOff x="0" y="0"/>
            <a:chExt cx="1595396" cy="4615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l="12183"/>
          <a:stretch>
            <a:fillRect/>
          </a:stretch>
        </p:blipFill>
        <p:spPr>
          <a:xfrm>
            <a:off x="5201" y="-4742"/>
            <a:ext cx="1336113" cy="152148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69807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015957" y="486647"/>
            <a:ext cx="1230022" cy="355816"/>
            <a:chOff x="0" y="0"/>
            <a:chExt cx="1595396" cy="46150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695335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3120273" y="486647"/>
            <a:ext cx="1230022" cy="355816"/>
            <a:chOff x="0" y="0"/>
            <a:chExt cx="1595396" cy="46150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4402407" y="524847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190041" y="486647"/>
            <a:ext cx="1230022" cy="355816"/>
            <a:chOff x="0" y="0"/>
            <a:chExt cx="1595396" cy="46150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5251297" y="486647"/>
            <a:ext cx="1230022" cy="355816"/>
            <a:chOff x="0" y="0"/>
            <a:chExt cx="1595396" cy="46150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6148943" y="486647"/>
            <a:ext cx="1230022" cy="355816"/>
            <a:chOff x="0" y="0"/>
            <a:chExt cx="1595396" cy="46150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979955" y="2051248"/>
            <a:ext cx="1807391" cy="447151"/>
            <a:chOff x="0" y="0"/>
            <a:chExt cx="1865427" cy="46150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2852486" y="2051248"/>
            <a:ext cx="1830558" cy="447151"/>
            <a:chOff x="0" y="0"/>
            <a:chExt cx="1889338" cy="4615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4757479" y="2051248"/>
            <a:ext cx="1858544" cy="447151"/>
            <a:chOff x="0" y="0"/>
            <a:chExt cx="1918223" cy="46150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4"/>
          <a:srcRect l="21211" r="31746" b="14062"/>
          <a:stretch>
            <a:fillRect/>
          </a:stretch>
        </p:blipFill>
        <p:spPr>
          <a:xfrm>
            <a:off x="2852486" y="2498399"/>
            <a:ext cx="1830558" cy="1393378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5"/>
          <a:srcRect l="10017" r="20654"/>
          <a:stretch>
            <a:fillRect/>
          </a:stretch>
        </p:blipFill>
        <p:spPr>
          <a:xfrm>
            <a:off x="979955" y="2498399"/>
            <a:ext cx="1795975" cy="1393378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rcRect l="6185" r="18924" b="15886"/>
          <a:stretch>
            <a:fillRect/>
          </a:stretch>
        </p:blipFill>
        <p:spPr>
          <a:xfrm>
            <a:off x="4757479" y="2498399"/>
            <a:ext cx="1858544" cy="1393378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2777822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861731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492324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5504646" y="537067"/>
            <a:ext cx="254975" cy="254975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6967460" y="530730"/>
            <a:ext cx="203414" cy="267649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2101116" y="1354198"/>
            <a:ext cx="3084658" cy="27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98185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564529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501287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4466" y="4943696"/>
            <a:ext cx="4531069" cy="740589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91680" cy="189168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10965" y="5060558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Đăng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xuất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514466" y="2776155"/>
            <a:ext cx="4531069" cy="779193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14466" y="3873973"/>
            <a:ext cx="4531069" cy="779193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14466" y="1604369"/>
            <a:ext cx="4531069" cy="779193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10965" y="1767705"/>
            <a:ext cx="4531069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Thông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tin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cá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nhân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0965" y="4010136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Cài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đặt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10966" y="2912318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Lịch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sử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842" y="4407898"/>
            <a:ext cx="4266316" cy="733664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46842" y="5504953"/>
            <a:ext cx="4266316" cy="77914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184" y="2970267"/>
            <a:ext cx="1437632" cy="143763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504137" y="4561233"/>
            <a:ext cx="2360181" cy="37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4159" y="5681030"/>
            <a:ext cx="3500137" cy="37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355" y="379079"/>
            <a:ext cx="6115803" cy="502231"/>
            <a:chOff x="0" y="0"/>
            <a:chExt cx="4043680" cy="3320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428092" y="1768906"/>
            <a:ext cx="3026251" cy="456373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433638" y="2953446"/>
            <a:ext cx="3026251" cy="455982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433638" y="6157157"/>
            <a:ext cx="3026251" cy="452863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428092" y="1206446"/>
            <a:ext cx="3026251" cy="452863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433638" y="3535439"/>
            <a:ext cx="3026251" cy="657444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446642" y="7873304"/>
            <a:ext cx="3026251" cy="45949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433638" y="6719617"/>
            <a:ext cx="3026251" cy="456374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433638" y="5383162"/>
            <a:ext cx="3026251" cy="657444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505745" y="1261112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46642" y="9397675"/>
            <a:ext cx="3026251" cy="657444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08355"/>
            <a:ext cx="1928709" cy="192870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446642" y="8492101"/>
            <a:ext cx="3026251" cy="657444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2041008" y="8700952"/>
            <a:ext cx="239741" cy="239741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2588783" y="397707"/>
            <a:ext cx="2614659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72465" y="3009671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505745" y="1825327"/>
            <a:ext cx="3026251" cy="29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524295" y="8503858"/>
            <a:ext cx="2948598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13202" y="7942957"/>
            <a:ext cx="2783215" cy="28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5"/>
              </a:lnSpc>
            </a:pPr>
            <a:r>
              <a:rPr lang="en-US" sz="1611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00198" y="6776038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11291" y="3547196"/>
            <a:ext cx="2948598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CCCD: (nếu được sẽ thêm 2 ô xác nhận 2 mặt)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00198" y="6211823"/>
            <a:ext cx="3026251" cy="29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46642" y="9457477"/>
            <a:ext cx="3026251" cy="46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500198" y="5394919"/>
            <a:ext cx="2959691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Chứng chỉ hành nghề (Chụp hai mặt ):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088406" y="2377524"/>
            <a:ext cx="1365936" cy="456373"/>
            <a:chOff x="0" y="0"/>
            <a:chExt cx="863858" cy="28862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63858" cy="288624"/>
            </a:xfrm>
            <a:custGeom>
              <a:avLst/>
              <a:gdLst/>
              <a:ahLst/>
              <a:cxnLst/>
              <a:rect l="l" t="t" r="r" b="b"/>
              <a:pathLst>
                <a:path w="863858" h="288624">
                  <a:moveTo>
                    <a:pt x="0" y="0"/>
                  </a:moveTo>
                  <a:lnTo>
                    <a:pt x="863858" y="0"/>
                  </a:lnTo>
                  <a:lnTo>
                    <a:pt x="863858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2428092" y="2377524"/>
            <a:ext cx="1365936" cy="456373"/>
            <a:chOff x="0" y="0"/>
            <a:chExt cx="863858" cy="28862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63858" cy="288624"/>
            </a:xfrm>
            <a:custGeom>
              <a:avLst/>
              <a:gdLst/>
              <a:ahLst/>
              <a:cxnLst/>
              <a:rect l="l" t="t" r="r" b="b"/>
              <a:pathLst>
                <a:path w="863858" h="288624">
                  <a:moveTo>
                    <a:pt x="0" y="0"/>
                  </a:moveTo>
                  <a:lnTo>
                    <a:pt x="863858" y="0"/>
                  </a:lnTo>
                  <a:lnTo>
                    <a:pt x="863858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2505745" y="2433944"/>
            <a:ext cx="1251206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Quận: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145771" y="2433944"/>
            <a:ext cx="1251206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Thành phố: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4093953" y="4303295"/>
            <a:ext cx="1365936" cy="982311"/>
            <a:chOff x="0" y="0"/>
            <a:chExt cx="863858" cy="621242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63858" cy="621242"/>
            </a:xfrm>
            <a:custGeom>
              <a:avLst/>
              <a:gdLst/>
              <a:ahLst/>
              <a:cxnLst/>
              <a:rect l="l" t="t" r="r" b="b"/>
              <a:pathLst>
                <a:path w="863858" h="621242">
                  <a:moveTo>
                    <a:pt x="0" y="0"/>
                  </a:moveTo>
                  <a:lnTo>
                    <a:pt x="863858" y="0"/>
                  </a:lnTo>
                  <a:lnTo>
                    <a:pt x="863858" y="621242"/>
                  </a:lnTo>
                  <a:lnTo>
                    <a:pt x="0" y="621242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2433638" y="4303295"/>
            <a:ext cx="1365936" cy="982311"/>
            <a:chOff x="0" y="0"/>
            <a:chExt cx="863858" cy="62124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63858" cy="621242"/>
            </a:xfrm>
            <a:custGeom>
              <a:avLst/>
              <a:gdLst/>
              <a:ahLst/>
              <a:cxnLst/>
              <a:rect l="l" t="t" r="r" b="b"/>
              <a:pathLst>
                <a:path w="863858" h="621242">
                  <a:moveTo>
                    <a:pt x="0" y="0"/>
                  </a:moveTo>
                  <a:lnTo>
                    <a:pt x="863858" y="0"/>
                  </a:lnTo>
                  <a:lnTo>
                    <a:pt x="863858" y="621242"/>
                  </a:lnTo>
                  <a:lnTo>
                    <a:pt x="0" y="621242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2472465" y="4475750"/>
            <a:ext cx="1251206" cy="58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Mặt trước</a:t>
            </a:r>
          </a:p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+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151318" y="4475750"/>
            <a:ext cx="1251206" cy="58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Mặt sau</a:t>
            </a:r>
          </a:p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+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2428092" y="7295951"/>
            <a:ext cx="3026251" cy="456374"/>
            <a:chOff x="0" y="0"/>
            <a:chExt cx="1913890" cy="28862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2494651" y="7352372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Nhập lại mật khẩu: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2561" y="3137917"/>
            <a:ext cx="5591485" cy="546818"/>
            <a:chOff x="0" y="0"/>
            <a:chExt cx="4251623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72561" y="2304573"/>
            <a:ext cx="5591485" cy="546818"/>
            <a:chOff x="0" y="0"/>
            <a:chExt cx="4251623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2561" y="1503613"/>
            <a:ext cx="5591485" cy="546818"/>
            <a:chOff x="0" y="0"/>
            <a:chExt cx="4251623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2561" y="3998222"/>
            <a:ext cx="5591485" cy="546818"/>
            <a:chOff x="0" y="0"/>
            <a:chExt cx="4251623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72561" y="4799182"/>
            <a:ext cx="5591485" cy="546818"/>
            <a:chOff x="0" y="0"/>
            <a:chExt cx="4251623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00511" y="1660561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909785" y="5623413"/>
            <a:ext cx="2517036" cy="546818"/>
            <a:chOff x="0" y="0"/>
            <a:chExt cx="1913890" cy="41578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48242" y="466005"/>
            <a:ext cx="6115803" cy="502231"/>
            <a:chOff x="0" y="0"/>
            <a:chExt cx="4043680" cy="332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113" y="-121429"/>
            <a:ext cx="1928709" cy="192870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81018" y="3289025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1022" y="4950289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018" y="2455680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09785" y="5702908"/>
            <a:ext cx="2517036" cy="3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13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6854" y="4161774"/>
            <a:ext cx="2314894" cy="212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340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72670" y="484633"/>
            <a:ext cx="3239808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kí cho khách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7112" y="1353450"/>
            <a:ext cx="4450925" cy="765410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67112" y="2447709"/>
            <a:ext cx="4450925" cy="812863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88774" y="3532230"/>
            <a:ext cx="2173939" cy="386314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89719" y="1515480"/>
            <a:ext cx="2286024" cy="3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272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9719" y="2633466"/>
            <a:ext cx="1496102" cy="3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272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8774" y="3571412"/>
            <a:ext cx="2173939" cy="24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41"/>
              </a:lnSpc>
            </a:pPr>
            <a:r>
              <a:rPr lang="en-US" sz="1529" dirty="0" err="1">
                <a:solidFill>
                  <a:srgbClr val="000000"/>
                </a:solidFill>
                <a:latin typeface="DejaVu Serif"/>
              </a:rPr>
              <a:t>Đăng</a:t>
            </a:r>
            <a:r>
              <a:rPr lang="en-US" sz="152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1529" dirty="0" err="1">
                <a:solidFill>
                  <a:srgbClr val="000000"/>
                </a:solidFill>
                <a:latin typeface="DejaVu Serif"/>
              </a:rPr>
              <a:t>nhập</a:t>
            </a:r>
            <a:endParaRPr lang="en-US" sz="1529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088774" y="4145233"/>
            <a:ext cx="2173939" cy="386314"/>
            <a:chOff x="0" y="0"/>
            <a:chExt cx="2339791" cy="4157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19246" y="4184414"/>
            <a:ext cx="1512993" cy="2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1"/>
              </a:lnSpc>
            </a:pPr>
            <a:r>
              <a:rPr lang="en-US" sz="152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48242" y="466005"/>
            <a:ext cx="6115803" cy="502231"/>
            <a:chOff x="0" y="0"/>
            <a:chExt cx="4043680" cy="3320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113" y="-121429"/>
            <a:ext cx="1928709" cy="192870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472670" y="484633"/>
            <a:ext cx="3239808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367" y="1478605"/>
            <a:ext cx="3091174" cy="34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3"/>
              </a:lnSpc>
            </a:pPr>
            <a:r>
              <a:rPr lang="en-US" sz="1981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4731" y="463055"/>
            <a:ext cx="6590538" cy="585889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595025" y="516417"/>
            <a:ext cx="2369951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681625" y="1442137"/>
            <a:ext cx="3342281" cy="46897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1509" y="2182068"/>
            <a:ext cx="1592397" cy="351840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328781" y="2180905"/>
            <a:ext cx="1797852" cy="31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3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681625" y="2182068"/>
            <a:ext cx="1592397" cy="351840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81625" y="2180905"/>
            <a:ext cx="1592397" cy="316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3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1843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6000" y="2258184"/>
            <a:ext cx="3565869" cy="296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dirty="0" err="1">
                <a:solidFill>
                  <a:srgbClr val="000000"/>
                </a:solidFill>
                <a:latin typeface="Roboto"/>
              </a:rPr>
              <a:t>Vui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lòng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nhập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mã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xác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nhận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của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bạn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434029" y="2215269"/>
            <a:ext cx="2273279" cy="402512"/>
            <a:chOff x="0" y="0"/>
            <a:chExt cx="1244456" cy="220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4456" cy="220346"/>
            </a:xfrm>
            <a:custGeom>
              <a:avLst/>
              <a:gdLst/>
              <a:ahLst/>
              <a:cxnLst/>
              <a:rect l="l" t="t" r="r" b="b"/>
              <a:pathLst>
                <a:path w="1244456" h="220346">
                  <a:moveTo>
                    <a:pt x="0" y="0"/>
                  </a:moveTo>
                  <a:lnTo>
                    <a:pt x="1244456" y="0"/>
                  </a:lnTo>
                  <a:lnTo>
                    <a:pt x="1244456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445798" y="3085809"/>
            <a:ext cx="1261509" cy="301978"/>
            <a:chOff x="0" y="0"/>
            <a:chExt cx="757364" cy="181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349105" y="3069887"/>
            <a:ext cx="1454895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42733" y="3085809"/>
            <a:ext cx="1221371" cy="301978"/>
            <a:chOff x="0" y="0"/>
            <a:chExt cx="733266" cy="181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321869" y="3069887"/>
            <a:ext cx="663098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52693" y="3117512"/>
            <a:ext cx="1261509" cy="301978"/>
            <a:chOff x="0" y="0"/>
            <a:chExt cx="757364" cy="1812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56000" y="3101590"/>
            <a:ext cx="1454895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000" y="1383975"/>
            <a:ext cx="6048000" cy="59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2"/>
              </a:lnSpc>
            </a:pPr>
            <a:r>
              <a:rPr lang="en-US" sz="1709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2392"/>
              </a:lnSpc>
            </a:pPr>
            <a:r>
              <a:rPr lang="en-US" sz="1709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84731" y="463055"/>
            <a:ext cx="6222576" cy="585889"/>
            <a:chOff x="0" y="0"/>
            <a:chExt cx="3206375" cy="3018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206375" cy="301898"/>
            </a:xfrm>
            <a:custGeom>
              <a:avLst/>
              <a:gdLst/>
              <a:ahLst/>
              <a:cxnLst/>
              <a:rect l="l" t="t" r="r" b="b"/>
              <a:pathLst>
                <a:path w="3206375" h="301898">
                  <a:moveTo>
                    <a:pt x="0" y="0"/>
                  </a:moveTo>
                  <a:lnTo>
                    <a:pt x="3206375" y="0"/>
                  </a:lnTo>
                  <a:lnTo>
                    <a:pt x="3206375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404895" y="516417"/>
            <a:ext cx="2750210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6000" y="2175664"/>
            <a:ext cx="2990668" cy="32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5"/>
              </a:lnSpc>
            </a:pPr>
            <a:r>
              <a:rPr lang="en-US" sz="1796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56000" y="459131"/>
            <a:ext cx="6048000" cy="593739"/>
            <a:chOff x="0" y="0"/>
            <a:chExt cx="3075220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75220" cy="301898"/>
            </a:xfrm>
            <a:custGeom>
              <a:avLst/>
              <a:gdLst/>
              <a:ahLst/>
              <a:cxnLst/>
              <a:rect l="l" t="t" r="r" b="b"/>
              <a:pathLst>
                <a:path w="3075220" h="301898">
                  <a:moveTo>
                    <a:pt x="0" y="0"/>
                  </a:moveTo>
                  <a:lnTo>
                    <a:pt x="3075220" y="0"/>
                  </a:lnTo>
                  <a:lnTo>
                    <a:pt x="3075220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602348" cy="160234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58850" y="513973"/>
            <a:ext cx="5841650" cy="402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Đặt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lại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mật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khẩu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của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bạn</a:t>
            </a:r>
            <a:endParaRPr lang="en-US" sz="2428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139898" y="2140655"/>
            <a:ext cx="3664102" cy="460837"/>
            <a:chOff x="0" y="0"/>
            <a:chExt cx="1751965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51965" cy="220346"/>
            </a:xfrm>
            <a:custGeom>
              <a:avLst/>
              <a:gdLst/>
              <a:ahLst/>
              <a:cxnLst/>
              <a:rect l="l" t="t" r="r" b="b"/>
              <a:pathLst>
                <a:path w="1751965" h="220346">
                  <a:moveTo>
                    <a:pt x="0" y="0"/>
                  </a:moveTo>
                  <a:lnTo>
                    <a:pt x="1751965" y="0"/>
                  </a:lnTo>
                  <a:lnTo>
                    <a:pt x="1751965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001169" y="3615012"/>
            <a:ext cx="1489499" cy="356554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4887002" y="3604820"/>
            <a:ext cx="1717834" cy="32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1867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44531" y="3615012"/>
            <a:ext cx="1442106" cy="356554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74115" y="3604820"/>
            <a:ext cx="782938" cy="32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1867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000" y="2914756"/>
            <a:ext cx="2940161" cy="320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2"/>
              </a:lnSpc>
            </a:pPr>
            <a:r>
              <a:rPr lang="en-US" sz="1794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145367" y="2879747"/>
            <a:ext cx="3658633" cy="460837"/>
            <a:chOff x="0" y="0"/>
            <a:chExt cx="1749350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49350" cy="220346"/>
            </a:xfrm>
            <a:custGeom>
              <a:avLst/>
              <a:gdLst/>
              <a:ahLst/>
              <a:cxnLst/>
              <a:rect l="l" t="t" r="r" b="b"/>
              <a:pathLst>
                <a:path w="1749350" h="220346">
                  <a:moveTo>
                    <a:pt x="0" y="0"/>
                  </a:moveTo>
                  <a:lnTo>
                    <a:pt x="1749350" y="0"/>
                  </a:lnTo>
                  <a:lnTo>
                    <a:pt x="1749350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756000" y="1363484"/>
            <a:ext cx="6048000" cy="514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1"/>
              </a:lnSpc>
            </a:pPr>
            <a:r>
              <a:rPr lang="en-US" sz="1494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366" y="2080099"/>
            <a:ext cx="3395616" cy="36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49053" y="2043426"/>
            <a:ext cx="4362372" cy="523237"/>
            <a:chOff x="0" y="0"/>
            <a:chExt cx="1837089" cy="220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298141" y="3732744"/>
            <a:ext cx="1639871" cy="392550"/>
            <a:chOff x="0" y="0"/>
            <a:chExt cx="757364" cy="181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172447" y="3726330"/>
            <a:ext cx="1891259" cy="35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8"/>
              </a:lnSpc>
            </a:pPr>
            <a:r>
              <a:rPr lang="en-US" sz="2056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74257" y="3732744"/>
            <a:ext cx="1587694" cy="392550"/>
            <a:chOff x="0" y="0"/>
            <a:chExt cx="733266" cy="181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459059" y="3726330"/>
            <a:ext cx="1587693" cy="343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8"/>
              </a:lnSpc>
            </a:pPr>
            <a:r>
              <a:rPr lang="en-US" sz="2056" dirty="0" err="1">
                <a:solidFill>
                  <a:srgbClr val="000000"/>
                </a:solidFill>
                <a:latin typeface="DejaVu Serif"/>
              </a:rPr>
              <a:t>Trở</a:t>
            </a:r>
            <a:r>
              <a:rPr lang="en-US" sz="2056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56" dirty="0" err="1">
                <a:solidFill>
                  <a:srgbClr val="000000"/>
                </a:solidFill>
                <a:latin typeface="DejaVu Serif"/>
              </a:rPr>
              <a:t>lại</a:t>
            </a:r>
            <a:endParaRPr lang="en-US" sz="2056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2366" y="2721422"/>
            <a:ext cx="3338270" cy="3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7"/>
              </a:lnSpc>
            </a:pPr>
            <a:r>
              <a:rPr lang="en-US" sz="204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955262" y="2684749"/>
            <a:ext cx="4362372" cy="523237"/>
            <a:chOff x="0" y="0"/>
            <a:chExt cx="1837089" cy="2203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42366" y="1266863"/>
            <a:ext cx="7075269" cy="57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3"/>
              </a:lnSpc>
            </a:pPr>
            <a:r>
              <a:rPr lang="en-US" sz="1645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366" y="3269846"/>
            <a:ext cx="7069059" cy="27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"/>
              </a:lnSpc>
            </a:pPr>
            <a:r>
              <a:rPr lang="en-US" sz="1542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84731" y="463055"/>
            <a:ext cx="6590538" cy="585889"/>
            <a:chOff x="0" y="0"/>
            <a:chExt cx="3395979" cy="3018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838004" y="516417"/>
            <a:ext cx="3883992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478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 Mono Light</vt:lpstr>
      <vt:lpstr>DejaVu Serif</vt:lpstr>
      <vt:lpstr>Arial</vt:lpstr>
      <vt:lpstr>Calibri</vt:lpstr>
      <vt:lpstr>Noto Sans Bold</vt:lpstr>
      <vt:lpstr>Roboto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 Fix24h</dc:title>
  <cp:lastModifiedBy>Thiên Phạm</cp:lastModifiedBy>
  <cp:revision>3</cp:revision>
  <dcterms:created xsi:type="dcterms:W3CDTF">2006-08-16T00:00:00Z</dcterms:created>
  <dcterms:modified xsi:type="dcterms:W3CDTF">2022-03-25T03:48:30Z</dcterms:modified>
  <dc:identifier>DAE78vnjuik</dc:identifier>
</cp:coreProperties>
</file>