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ejaVu Serif" panose="02060603050605020204" pitchFamily="18" charset="0"/>
      <p:regular r:id="rId20"/>
    </p:embeddedFont>
    <p:embeddedFont>
      <p:font typeface="Noto Sans" panose="020B0502040504020204" pitchFamily="34" charset="0"/>
      <p:regular r:id="rId21"/>
      <p:bold r:id="rId22"/>
      <p:italic r:id="rId23"/>
      <p:boldItalic r:id="rId24"/>
    </p:embeddedFont>
    <p:embeddedFont>
      <p:font typeface="Noto Sans Bold" panose="020B0802040504020204" pitchFamily="3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 Light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Thanh" initials="TT" lastIdx="1" clrIdx="0">
    <p:extLst>
      <p:ext uri="{19B8F6BF-5375-455C-9EA6-DF929625EA0E}">
        <p15:presenceInfo xmlns:p15="http://schemas.microsoft.com/office/powerpoint/2012/main" userId="b13078188805ae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2" autoAdjust="0"/>
  </p:normalViewPr>
  <p:slideViewPr>
    <p:cSldViewPr>
      <p:cViewPr varScale="1">
        <p:scale>
          <a:sx n="58" d="100"/>
          <a:sy n="58" d="100"/>
        </p:scale>
        <p:origin x="26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4T21:50:37.022" idx="1">
    <p:pos x="10" y="10"/>
    <p:text>Đây là phần homepage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5528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0221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624298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7402175" y="1058573"/>
            <a:ext cx="791639" cy="791639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261216" y="3709058"/>
            <a:ext cx="3868933" cy="957179"/>
            <a:chOff x="0" y="0"/>
            <a:chExt cx="1865427" cy="4615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216466" y="3709058"/>
            <a:ext cx="3918525" cy="957179"/>
            <a:chOff x="0" y="0"/>
            <a:chExt cx="1889338" cy="4615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2223724" y="3709058"/>
            <a:ext cx="3978432" cy="957179"/>
            <a:chOff x="0" y="0"/>
            <a:chExt cx="1918223" cy="46150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 l="21211" r="31746" b="14062"/>
          <a:stretch>
            <a:fillRect/>
          </a:stretch>
        </p:blipFill>
        <p:spPr>
          <a:xfrm>
            <a:off x="7216466" y="4666238"/>
            <a:ext cx="3918525" cy="298268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rcRect l="10017" r="20654"/>
          <a:stretch>
            <a:fillRect/>
          </a:stretch>
        </p:blipFill>
        <p:spPr>
          <a:xfrm>
            <a:off x="2261216" y="4666238"/>
            <a:ext cx="3844497" cy="29826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rcRect l="6185" r="18924" b="15886"/>
          <a:stretch>
            <a:fillRect/>
          </a:stretch>
        </p:blipFill>
        <p:spPr>
          <a:xfrm>
            <a:off x="12223724" y="4666238"/>
            <a:ext cx="3978432" cy="298268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5816537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74694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571685" y="1416292"/>
            <a:ext cx="4716315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Roboto Mono Light"/>
              </a:rPr>
              <a:t>Đăng ký ngay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03386" y="1086093"/>
            <a:ext cx="20320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Noto Sans"/>
              </a:rPr>
              <a:t>/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285929" y="2561873"/>
            <a:ext cx="8582471" cy="646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sz="3766" dirty="0" err="1">
                <a:solidFill>
                  <a:srgbClr val="000000"/>
                </a:solidFill>
                <a:latin typeface="Roboto"/>
              </a:rPr>
              <a:t>Các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dịch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vụ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được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đặt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lịch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nhiều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nhất</a:t>
            </a:r>
            <a:endParaRPr lang="en-US" sz="3766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658056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600060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 dirty="0" err="1">
                <a:solidFill>
                  <a:srgbClr val="FFFFFF"/>
                </a:solidFill>
                <a:latin typeface="Roboto Mono Light"/>
              </a:rPr>
              <a:t>Sửa</a:t>
            </a:r>
            <a:r>
              <a:rPr lang="en-US" sz="3228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3228" dirty="0" err="1">
                <a:solidFill>
                  <a:srgbClr val="FFFFFF"/>
                </a:solidFill>
                <a:latin typeface="Roboto Mono Light"/>
              </a:rPr>
              <a:t>nước</a:t>
            </a:r>
            <a:endParaRPr lang="en-US" sz="3228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675313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716785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22A65E-94B8-CE47-AF19-0DA5E89995CC}"/>
              </a:ext>
            </a:extLst>
          </p:cNvPr>
          <p:cNvSpPr txBox="1"/>
          <p:nvPr/>
        </p:nvSpPr>
        <p:spPr>
          <a:xfrm>
            <a:off x="1920945" y="8572500"/>
            <a:ext cx="70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Mã màu : #8FA2F6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61821" y="7283846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17325" y="7287809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14056" y="7283846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419875" y="7287809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8"/>
              </a:lnSpc>
            </a:pPr>
            <a:r>
              <a:rPr lang="en-US" sz="3970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7479" y="6381343"/>
            <a:ext cx="1375052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1616"/>
                </a:solidFill>
                <a:latin typeface="Roboto"/>
              </a:rPr>
              <a:t>* Mật khẩu của bạn không trùng khớp. Vui lòng xác nhận lại mật khẩu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2490" y="4507741"/>
            <a:ext cx="14303020" cy="1271518"/>
            <a:chOff x="0" y="0"/>
            <a:chExt cx="3395979" cy="301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55329" y="4642802"/>
            <a:ext cx="1277734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Bạn đã cập nhật mật khẩu thành công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0850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614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079789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45429" y="3449136"/>
            <a:ext cx="4666699" cy="1154548"/>
            <a:chOff x="0" y="0"/>
            <a:chExt cx="1865427" cy="46150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880322" y="3449136"/>
            <a:ext cx="4726517" cy="1154548"/>
            <a:chOff x="0" y="0"/>
            <a:chExt cx="1889338" cy="4615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99031" y="3449136"/>
            <a:ext cx="4798777" cy="1154548"/>
            <a:chOff x="0" y="0"/>
            <a:chExt cx="1918223" cy="46150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rcRect l="21211" r="31746" b="14062"/>
          <a:stretch>
            <a:fillRect/>
          </a:stretch>
        </p:blipFill>
        <p:spPr>
          <a:xfrm>
            <a:off x="6880322" y="4603684"/>
            <a:ext cx="4726517" cy="359771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rcRect l="10017" r="20654"/>
          <a:stretch>
            <a:fillRect/>
          </a:stretch>
        </p:blipFill>
        <p:spPr>
          <a:xfrm>
            <a:off x="2045429" y="4603684"/>
            <a:ext cx="4637225" cy="359771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/>
          <a:srcRect l="6185" r="18924" b="15886"/>
          <a:stretch>
            <a:fillRect/>
          </a:stretch>
        </p:blipFill>
        <p:spPr>
          <a:xfrm>
            <a:off x="11799031" y="4603684"/>
            <a:ext cx="4798777" cy="359771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785842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545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71685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Tài khoản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3602488" y="1154743"/>
            <a:ext cx="637398" cy="63739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259300" y="1138901"/>
            <a:ext cx="508503" cy="66908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4137353" y="2367888"/>
            <a:ext cx="10013295" cy="653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7899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Sửa</a:t>
            </a:r>
            <a:r>
              <a:rPr lang="en-US" sz="3893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điện</a:t>
            </a:r>
            <a:endParaRPr lang="en-US" sz="3893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136815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37540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103700" y="-2358389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894614"/>
            <a:ext cx="7158699" cy="264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nước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tử –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759547" y="1894614"/>
            <a:ext cx="8412802" cy="332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Quỳnh - Sửa chữa nước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Phạm Tấn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Trần Văn Tiến - Sửa chữa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070616" y="957412"/>
            <a:ext cx="3074868" cy="685800"/>
            <a:chOff x="0" y="0"/>
            <a:chExt cx="1595396" cy="3558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dịch vụ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801463" y="957412"/>
            <a:ext cx="3074868" cy="685800"/>
            <a:chOff x="0" y="0"/>
            <a:chExt cx="1595396" cy="35582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8759547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thợ gần đây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4191" y="7764457"/>
            <a:ext cx="9139618" cy="1493843"/>
            <a:chOff x="0" y="0"/>
            <a:chExt cx="254386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864" cy="415787"/>
            </a:xfrm>
            <a:custGeom>
              <a:avLst/>
              <a:gdLst/>
              <a:ahLst/>
              <a:cxnLst/>
              <a:rect l="l" t="t" r="r" b="b"/>
              <a:pathLst>
                <a:path w="2543864" h="415787">
                  <a:moveTo>
                    <a:pt x="0" y="0"/>
                  </a:moveTo>
                  <a:lnTo>
                    <a:pt x="2543864" y="0"/>
                  </a:lnTo>
                  <a:lnTo>
                    <a:pt x="254386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58691" y="8010681"/>
            <a:ext cx="34523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xuất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74191" y="3392309"/>
            <a:ext cx="9139618" cy="1571709"/>
            <a:chOff x="0" y="0"/>
            <a:chExt cx="2417834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574191" y="5606718"/>
            <a:ext cx="9139618" cy="1571709"/>
            <a:chOff x="0" y="0"/>
            <a:chExt cx="2417834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574191" y="1028700"/>
            <a:ext cx="9139618" cy="1571709"/>
            <a:chOff x="0" y="0"/>
            <a:chExt cx="2417834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246870" y="1368667"/>
            <a:ext cx="607595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Thông tin cá nhân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75373" y="5891875"/>
            <a:ext cx="240178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Cài đặt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34523" y="3677467"/>
            <a:ext cx="2418953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Lịch sử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0" y="-2135684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52342" y="2904335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052342" y="5522907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8629" y="3279232"/>
            <a:ext cx="5633542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8142" y="5952088"/>
            <a:ext cx="83545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3758" y="481582"/>
            <a:ext cx="13173075" cy="1360767"/>
            <a:chOff x="0" y="0"/>
            <a:chExt cx="4025075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25075" cy="415787"/>
            </a:xfrm>
            <a:custGeom>
              <a:avLst/>
              <a:gdLst/>
              <a:ahLst/>
              <a:cxnLst/>
              <a:rect l="l" t="t" r="r" b="b"/>
              <a:pathLst>
                <a:path w="4025075" h="415787">
                  <a:moveTo>
                    <a:pt x="0" y="0"/>
                  </a:moveTo>
                  <a:lnTo>
                    <a:pt x="4025075" y="0"/>
                  </a:lnTo>
                  <a:lnTo>
                    <a:pt x="4025075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  <p:txBody>
            <a:bodyPr/>
            <a:lstStyle/>
            <a:p>
              <a:endParaRPr lang="vi-V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123758" y="3484282"/>
            <a:ext cx="5657850" cy="853231"/>
            <a:chOff x="0" y="0"/>
            <a:chExt cx="1913890" cy="2886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123758" y="4713969"/>
            <a:ext cx="5657850" cy="852499"/>
            <a:chOff x="0" y="0"/>
            <a:chExt cx="1913890" cy="2883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88376"/>
            </a:xfrm>
            <a:custGeom>
              <a:avLst/>
              <a:gdLst/>
              <a:ahLst/>
              <a:cxnLst/>
              <a:rect l="l" t="t" r="r" b="b"/>
              <a:pathLst>
                <a:path w="1913890" h="288376">
                  <a:moveTo>
                    <a:pt x="0" y="0"/>
                  </a:moveTo>
                  <a:lnTo>
                    <a:pt x="1913890" y="0"/>
                  </a:lnTo>
                  <a:lnTo>
                    <a:pt x="1913890" y="288376"/>
                  </a:lnTo>
                  <a:lnTo>
                    <a:pt x="0" y="28837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76763" y="2432712"/>
            <a:ext cx="5657850" cy="846668"/>
            <a:chOff x="0" y="0"/>
            <a:chExt cx="1913890" cy="286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123758" y="2432712"/>
            <a:ext cx="5657850" cy="846668"/>
            <a:chOff x="0" y="0"/>
            <a:chExt cx="1913890" cy="2864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123758" y="5870865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576763" y="4713969"/>
            <a:ext cx="5657850" cy="859063"/>
            <a:chOff x="0" y="0"/>
            <a:chExt cx="1913890" cy="2905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290597"/>
            </a:xfrm>
            <a:custGeom>
              <a:avLst/>
              <a:gdLst/>
              <a:ahLst/>
              <a:cxnLst/>
              <a:rect l="l" t="t" r="r" b="b"/>
              <a:pathLst>
                <a:path w="1913890" h="290597">
                  <a:moveTo>
                    <a:pt x="0" y="0"/>
                  </a:moveTo>
                  <a:lnTo>
                    <a:pt x="1913890" y="0"/>
                  </a:lnTo>
                  <a:lnTo>
                    <a:pt x="1913890" y="290597"/>
                  </a:lnTo>
                  <a:lnTo>
                    <a:pt x="0" y="2905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76763" y="3484281"/>
            <a:ext cx="5657850" cy="853232"/>
            <a:chOff x="0" y="0"/>
            <a:chExt cx="1913890" cy="288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123758" y="7426301"/>
            <a:ext cx="5657850" cy="1229151"/>
            <a:chOff x="0" y="0"/>
            <a:chExt cx="1913890" cy="4157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68937" y="255728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576763" y="7426301"/>
            <a:ext cx="5657850" cy="1229151"/>
            <a:chOff x="0" y="0"/>
            <a:chExt cx="1913890" cy="4157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666"/>
            <a:ext cx="3431499" cy="343149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10576763" y="5870865"/>
            <a:ext cx="5657850" cy="1229151"/>
            <a:chOff x="0" y="0"/>
            <a:chExt cx="1913890" cy="4157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818394" y="6261332"/>
            <a:ext cx="448217" cy="448217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6989469" y="700563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96348" y="4841451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Email: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268937" y="3612131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21943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Tôi cam kết tất cả thông tin của tôi là đúng.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701203" y="4848748"/>
            <a:ext cx="5203471" cy="52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01203" y="361213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68937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DejaVu Serif"/>
              </a:rPr>
              <a:t>CCCD/CCND: (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nếu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được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sẽ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thêm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2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ô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xác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nhận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2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mặt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)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01203" y="2557280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576763" y="7530654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248198" y="7470646"/>
            <a:ext cx="5533410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Chứng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chỉ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hành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nghề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Chụp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hai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mặt</a:t>
            </a:r>
            <a:r>
              <a:rPr lang="en-US" sz="3099">
                <a:solidFill>
                  <a:srgbClr val="000000"/>
                </a:solidFill>
                <a:latin typeface="DejaVu Serif"/>
              </a:rPr>
              <a:t> ):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29890" y="688821"/>
            <a:ext cx="13963650" cy="1818077"/>
            <a:chOff x="0" y="0"/>
            <a:chExt cx="3193429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429" cy="415787"/>
            </a:xfrm>
            <a:custGeom>
              <a:avLst/>
              <a:gdLst/>
              <a:ahLst/>
              <a:cxnLst/>
              <a:rect l="l" t="t" r="r" b="b"/>
              <a:pathLst>
                <a:path w="3193429" h="415787">
                  <a:moveTo>
                    <a:pt x="0" y="0"/>
                  </a:moveTo>
                  <a:lnTo>
                    <a:pt x="3193429" y="0"/>
                  </a:lnTo>
                  <a:lnTo>
                    <a:pt x="3193429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029890" y="6705617"/>
            <a:ext cx="5657850" cy="1229151"/>
            <a:chOff x="0" y="0"/>
            <a:chExt cx="1913890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029890" y="4832406"/>
            <a:ext cx="5657850" cy="1229151"/>
            <a:chOff x="0" y="0"/>
            <a:chExt cx="1913890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029890" y="3031990"/>
            <a:ext cx="5657850" cy="1229151"/>
            <a:chOff x="0" y="0"/>
            <a:chExt cx="1913890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335690" y="3031990"/>
            <a:ext cx="5657850" cy="1229151"/>
            <a:chOff x="0" y="0"/>
            <a:chExt cx="1913890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335690" y="4832406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94460" y="3408552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182790" y="8369028"/>
            <a:ext cx="5657850" cy="1229151"/>
            <a:chOff x="0" y="0"/>
            <a:chExt cx="1913890" cy="4157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352110" y="1087637"/>
            <a:ext cx="88582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4990" y="7069050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81235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24990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82790" y="8561963"/>
            <a:ext cx="5657850" cy="81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11343" y="3401988"/>
            <a:ext cx="5203471" cy="4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71283" y="1710053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71283" y="4213621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45954" y="6656630"/>
            <a:ext cx="4973777" cy="883853"/>
            <a:chOff x="0" y="0"/>
            <a:chExt cx="2339791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23006" y="2084951"/>
            <a:ext cx="52302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23006" y="4642802"/>
            <a:ext cx="342294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03968" y="6757244"/>
            <a:ext cx="2457748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945954" y="8059125"/>
            <a:ext cx="4973777" cy="883853"/>
            <a:chOff x="0" y="0"/>
            <a:chExt cx="2339791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8702045" y="8159738"/>
            <a:ext cx="3461593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81018" y="5025898"/>
            <a:ext cx="6708577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số điện thoại: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881018" y="2978953"/>
            <a:ext cx="14303020" cy="1271518"/>
            <a:chOff x="0" y="0"/>
            <a:chExt cx="3395979" cy="3018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460853" y="3114014"/>
            <a:ext cx="514335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30502" y="4938647"/>
            <a:ext cx="7253536" cy="1017784"/>
            <a:chOff x="0" y="0"/>
            <a:chExt cx="157036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0362" cy="220346"/>
            </a:xfrm>
            <a:custGeom>
              <a:avLst/>
              <a:gdLst/>
              <a:ahLst/>
              <a:cxnLst/>
              <a:rect l="l" t="t" r="r" b="b"/>
              <a:pathLst>
                <a:path w="1570362" h="220346">
                  <a:moveTo>
                    <a:pt x="0" y="0"/>
                  </a:moveTo>
                  <a:lnTo>
                    <a:pt x="1570362" y="0"/>
                  </a:lnTo>
                  <a:lnTo>
                    <a:pt x="157036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728163" y="6544471"/>
            <a:ext cx="3455876" cy="763576"/>
            <a:chOff x="0" y="0"/>
            <a:chExt cx="820532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505220" y="6548434"/>
            <a:ext cx="390176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mã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30502" y="6544471"/>
            <a:ext cx="3455876" cy="763576"/>
            <a:chOff x="0" y="0"/>
            <a:chExt cx="820532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29800" y="6520229"/>
            <a:ext cx="1774404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DejaVu Serif"/>
              </a:rPr>
              <a:t>Hủy</a:t>
            </a:r>
            <a:endParaRPr lang="en-US" sz="3999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0218" y="4031966"/>
            <a:ext cx="8734723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mã xác nhận của bạn: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00218" y="871607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67691" y="973314"/>
            <a:ext cx="59680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Nhập mã bảo mật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700411" y="3922362"/>
            <a:ext cx="5003240" cy="1017784"/>
            <a:chOff x="0" y="0"/>
            <a:chExt cx="108318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83182" cy="220346"/>
            </a:xfrm>
            <a:custGeom>
              <a:avLst/>
              <a:gdLst/>
              <a:ahLst/>
              <a:cxnLst/>
              <a:rect l="l" t="t" r="r" b="b"/>
              <a:pathLst>
                <a:path w="1083182" h="220346">
                  <a:moveTo>
                    <a:pt x="0" y="0"/>
                  </a:moveTo>
                  <a:lnTo>
                    <a:pt x="1083182" y="0"/>
                  </a:lnTo>
                  <a:lnTo>
                    <a:pt x="108318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46218" y="5550449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201723" y="5554412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Xác nhận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898454" y="5550449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1604272" y="5554412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644713" y="5630612"/>
            <a:ext cx="3189828" cy="763576"/>
            <a:chOff x="0" y="0"/>
            <a:chExt cx="757364" cy="1812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00218" y="5634575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lại mã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00218" y="2462656"/>
            <a:ext cx="14303434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*Vui lòng kiểm tra điện thoại để xem tin nhắn văn bản có mã.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*Mã của bạn có 6 ký tự.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34471" y="7200340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89976" y="7204303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686706" y="7200340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392525" y="7204303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7"/>
              </a:lnSpc>
            </a:pPr>
            <a:r>
              <a:rPr lang="en-US" sz="3962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463</Words>
  <Application>Microsoft Macintosh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</vt:lpstr>
      <vt:lpstr>Noto Sans Bold</vt:lpstr>
      <vt:lpstr>Arial</vt:lpstr>
      <vt:lpstr>Roboto</vt:lpstr>
      <vt:lpstr>Roboto Mono Light</vt:lpstr>
      <vt:lpstr>DejaVu 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</dc:title>
  <cp:lastModifiedBy>Thu Thanh</cp:lastModifiedBy>
  <cp:revision>6</cp:revision>
  <dcterms:created xsi:type="dcterms:W3CDTF">2006-08-16T00:00:00Z</dcterms:created>
  <dcterms:modified xsi:type="dcterms:W3CDTF">2022-03-24T14:50:56Z</dcterms:modified>
  <dc:identifier>DAE6lSLbMiQ</dc:identifier>
</cp:coreProperties>
</file>