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BA673-1ECC-456F-ABD0-E2820CF6BD9D}" v="18" dt="2021-06-01T20:52:38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a Pairault" userId="9eac25d2d2a86af3" providerId="LiveId" clId="{026BA673-1ECC-456F-ABD0-E2820CF6BD9D}"/>
    <pc:docChg chg="undo redo custSel addSld delSld modSld modMainMaster">
      <pc:chgData name="Daniella Pairault" userId="9eac25d2d2a86af3" providerId="LiveId" clId="{026BA673-1ECC-456F-ABD0-E2820CF6BD9D}" dt="2021-06-01T20:53:25.881" v="1039" actId="1076"/>
      <pc:docMkLst>
        <pc:docMk/>
      </pc:docMkLst>
      <pc:sldChg chg="modSp mod">
        <pc:chgData name="Daniella Pairault" userId="9eac25d2d2a86af3" providerId="LiveId" clId="{026BA673-1ECC-456F-ABD0-E2820CF6BD9D}" dt="2021-06-01T19:15:19.725" v="967"/>
        <pc:sldMkLst>
          <pc:docMk/>
          <pc:sldMk cId="1915020413" sldId="256"/>
        </pc:sldMkLst>
        <pc:spChg chg="mod">
          <ac:chgData name="Daniella Pairault" userId="9eac25d2d2a86af3" providerId="LiveId" clId="{026BA673-1ECC-456F-ABD0-E2820CF6BD9D}" dt="2021-06-01T19:02:54.197" v="461" actId="2711"/>
          <ac:spMkLst>
            <pc:docMk/>
            <pc:sldMk cId="1915020413" sldId="256"/>
            <ac:spMk id="2" creationId="{3F2B466F-0B7E-441C-8ECC-73089125D301}"/>
          </ac:spMkLst>
        </pc:spChg>
        <pc:spChg chg="mod">
          <ac:chgData name="Daniella Pairault" userId="9eac25d2d2a86af3" providerId="LiveId" clId="{026BA673-1ECC-456F-ABD0-E2820CF6BD9D}" dt="2021-06-01T19:03:00.049" v="462" actId="2711"/>
          <ac:spMkLst>
            <pc:docMk/>
            <pc:sldMk cId="1915020413" sldId="256"/>
            <ac:spMk id="3" creationId="{E8E1B0CD-2A4B-4432-9B8A-D3B58FB285FE}"/>
          </ac:spMkLst>
        </pc:spChg>
        <pc:picChg chg="mod">
          <ac:chgData name="Daniella Pairault" userId="9eac25d2d2a86af3" providerId="LiveId" clId="{026BA673-1ECC-456F-ABD0-E2820CF6BD9D}" dt="2021-06-01T19:15:19.725" v="967"/>
          <ac:picMkLst>
            <pc:docMk/>
            <pc:sldMk cId="1915020413" sldId="256"/>
            <ac:picMk id="1028" creationId="{59486A29-2A36-45C5-8FA5-A38C61DC9652}"/>
          </ac:picMkLst>
        </pc:picChg>
      </pc:sldChg>
      <pc:sldChg chg="modSp del">
        <pc:chgData name="Daniella Pairault" userId="9eac25d2d2a86af3" providerId="LiveId" clId="{026BA673-1ECC-456F-ABD0-E2820CF6BD9D}" dt="2021-06-01T18:57:06.980" v="73" actId="47"/>
        <pc:sldMkLst>
          <pc:docMk/>
          <pc:sldMk cId="2804689185" sldId="257"/>
        </pc:sldMkLst>
        <pc:picChg chg="mod">
          <ac:chgData name="Daniella Pairault" userId="9eac25d2d2a86af3" providerId="LiveId" clId="{026BA673-1ECC-456F-ABD0-E2820CF6BD9D}" dt="2021-06-01T18:55:14.872" v="3" actId="171"/>
          <ac:picMkLst>
            <pc:docMk/>
            <pc:sldMk cId="2804689185" sldId="257"/>
            <ac:picMk id="4" creationId="{C1FFE57D-9AD0-4F9A-AC06-C384F883985E}"/>
          </ac:picMkLst>
        </pc:picChg>
      </pc:sldChg>
      <pc:sldChg chg="addSp delSp modSp new mod">
        <pc:chgData name="Daniella Pairault" userId="9eac25d2d2a86af3" providerId="LiveId" clId="{026BA673-1ECC-456F-ABD0-E2820CF6BD9D}" dt="2021-06-01T20:53:25.881" v="1039" actId="1076"/>
        <pc:sldMkLst>
          <pc:docMk/>
          <pc:sldMk cId="735087854" sldId="258"/>
        </pc:sldMkLst>
        <pc:spChg chg="mod">
          <ac:chgData name="Daniella Pairault" userId="9eac25d2d2a86af3" providerId="LiveId" clId="{026BA673-1ECC-456F-ABD0-E2820CF6BD9D}" dt="2021-06-01T19:14:13.547" v="963" actId="20577"/>
          <ac:spMkLst>
            <pc:docMk/>
            <pc:sldMk cId="735087854" sldId="258"/>
            <ac:spMk id="2" creationId="{2B9FAA49-D0A5-4B2D-BCC5-E6F7EDC58E29}"/>
          </ac:spMkLst>
        </pc:spChg>
        <pc:spChg chg="del mod">
          <ac:chgData name="Daniella Pairault" userId="9eac25d2d2a86af3" providerId="LiveId" clId="{026BA673-1ECC-456F-ABD0-E2820CF6BD9D}" dt="2021-06-01T18:58:33.698" v="216" actId="478"/>
          <ac:spMkLst>
            <pc:docMk/>
            <pc:sldMk cId="735087854" sldId="258"/>
            <ac:spMk id="3" creationId="{6A873389-FA62-4F67-8339-8161461E9934}"/>
          </ac:spMkLst>
        </pc:spChg>
        <pc:spChg chg="add mod">
          <ac:chgData name="Daniella Pairault" userId="9eac25d2d2a86af3" providerId="LiveId" clId="{026BA673-1ECC-456F-ABD0-E2820CF6BD9D}" dt="2021-06-01T20:53:25.881" v="1039" actId="1076"/>
          <ac:spMkLst>
            <pc:docMk/>
            <pc:sldMk cId="735087854" sldId="258"/>
            <ac:spMk id="3" creationId="{7ECE75E8-D8BA-4965-97AC-82E28DE29452}"/>
          </ac:spMkLst>
        </pc:spChg>
        <pc:spChg chg="mod">
          <ac:chgData name="Daniella Pairault" userId="9eac25d2d2a86af3" providerId="LiveId" clId="{026BA673-1ECC-456F-ABD0-E2820CF6BD9D}" dt="2021-06-01T19:10:20.522" v="843" actId="20577"/>
          <ac:spMkLst>
            <pc:docMk/>
            <pc:sldMk cId="735087854" sldId="258"/>
            <ac:spMk id="4" creationId="{7C5B208A-AA84-41A2-8B3A-8F5865DE063D}"/>
          </ac:spMkLst>
        </pc:spChg>
        <pc:spChg chg="del mod">
          <ac:chgData name="Daniella Pairault" userId="9eac25d2d2a86af3" providerId="LiveId" clId="{026BA673-1ECC-456F-ABD0-E2820CF6BD9D}" dt="2021-06-01T18:58:30.432" v="215" actId="478"/>
          <ac:spMkLst>
            <pc:docMk/>
            <pc:sldMk cId="735087854" sldId="258"/>
            <ac:spMk id="5" creationId="{D4402319-794A-40DA-9508-23F053A44540}"/>
          </ac:spMkLst>
        </pc:spChg>
        <pc:spChg chg="mod">
          <ac:chgData name="Daniella Pairault" userId="9eac25d2d2a86af3" providerId="LiveId" clId="{026BA673-1ECC-456F-ABD0-E2820CF6BD9D}" dt="2021-06-01T19:13:53.939" v="953" actId="14100"/>
          <ac:spMkLst>
            <pc:docMk/>
            <pc:sldMk cId="735087854" sldId="258"/>
            <ac:spMk id="6" creationId="{8BD594A8-EC88-4FA6-A312-C8B2C6111F6E}"/>
          </ac:spMkLst>
        </pc:spChg>
        <pc:spChg chg="add del mod">
          <ac:chgData name="Daniella Pairault" userId="9eac25d2d2a86af3" providerId="LiveId" clId="{026BA673-1ECC-456F-ABD0-E2820CF6BD9D}" dt="2021-06-01T18:58:42.925" v="219" actId="478"/>
          <ac:spMkLst>
            <pc:docMk/>
            <pc:sldMk cId="735087854" sldId="258"/>
            <ac:spMk id="9" creationId="{B23C6961-6B90-4C90-99AB-BFE7A6D0D5F5}"/>
          </ac:spMkLst>
        </pc:spChg>
        <pc:spChg chg="add del mod">
          <ac:chgData name="Daniella Pairault" userId="9eac25d2d2a86af3" providerId="LiveId" clId="{026BA673-1ECC-456F-ABD0-E2820CF6BD9D}" dt="2021-06-01T18:58:36.613" v="217" actId="478"/>
          <ac:spMkLst>
            <pc:docMk/>
            <pc:sldMk cId="735087854" sldId="258"/>
            <ac:spMk id="11" creationId="{582224BC-3E8C-4A0D-A2F9-BC0B7F1A5427}"/>
          </ac:spMkLst>
        </pc:spChg>
        <pc:picChg chg="add mod">
          <ac:chgData name="Daniella Pairault" userId="9eac25d2d2a86af3" providerId="LiveId" clId="{026BA673-1ECC-456F-ABD0-E2820CF6BD9D}" dt="2021-06-01T19:15:14.361" v="966"/>
          <ac:picMkLst>
            <pc:docMk/>
            <pc:sldMk cId="735087854" sldId="258"/>
            <ac:picMk id="7" creationId="{599CD3D2-DB72-46FB-BA5A-6B65401EBA59}"/>
          </ac:picMkLst>
        </pc:picChg>
        <pc:picChg chg="add mod">
          <ac:chgData name="Daniella Pairault" userId="9eac25d2d2a86af3" providerId="LiveId" clId="{026BA673-1ECC-456F-ABD0-E2820CF6BD9D}" dt="2021-06-01T19:10:40.692" v="858" actId="1035"/>
          <ac:picMkLst>
            <pc:docMk/>
            <pc:sldMk cId="735087854" sldId="258"/>
            <ac:picMk id="13" creationId="{1AA1DFED-F4D8-4F84-8B9D-0E947213F74D}"/>
          </ac:picMkLst>
        </pc:picChg>
      </pc:sldChg>
      <pc:sldMasterChg chg="modSldLayout">
        <pc:chgData name="Daniella Pairault" userId="9eac25d2d2a86af3" providerId="LiveId" clId="{026BA673-1ECC-456F-ABD0-E2820CF6BD9D}" dt="2021-06-01T19:02:41.893" v="460" actId="2711"/>
        <pc:sldMasterMkLst>
          <pc:docMk/>
          <pc:sldMasterMk cId="3800925138" sldId="2147483708"/>
        </pc:sldMasterMkLst>
        <pc:sldLayoutChg chg="modSp">
          <pc:chgData name="Daniella Pairault" userId="9eac25d2d2a86af3" providerId="LiveId" clId="{026BA673-1ECC-456F-ABD0-E2820CF6BD9D}" dt="2021-06-01T19:02:29.838" v="459" actId="2711"/>
          <pc:sldLayoutMkLst>
            <pc:docMk/>
            <pc:sldMasterMk cId="3800925138" sldId="2147483708"/>
            <pc:sldLayoutMk cId="174943860" sldId="2147483713"/>
          </pc:sldLayoutMkLst>
          <pc:spChg chg="mod">
            <ac:chgData name="Daniella Pairault" userId="9eac25d2d2a86af3" providerId="LiveId" clId="{026BA673-1ECC-456F-ABD0-E2820CF6BD9D}" dt="2021-06-01T19:02:29.838" v="459" actId="2711"/>
            <ac:spMkLst>
              <pc:docMk/>
              <pc:sldMasterMk cId="3800925138" sldId="2147483708"/>
              <pc:sldLayoutMk cId="174943860" sldId="2147483713"/>
              <ac:spMk id="2" creationId="{00000000-0000-0000-0000-000000000000}"/>
            </ac:spMkLst>
          </pc:spChg>
          <pc:spChg chg="mod">
            <ac:chgData name="Daniella Pairault" userId="9eac25d2d2a86af3" providerId="LiveId" clId="{026BA673-1ECC-456F-ABD0-E2820CF6BD9D}" dt="2021-06-01T19:02:29.838" v="459" actId="2711"/>
            <ac:spMkLst>
              <pc:docMk/>
              <pc:sldMasterMk cId="3800925138" sldId="2147483708"/>
              <pc:sldLayoutMk cId="174943860" sldId="2147483713"/>
              <ac:spMk id="3" creationId="{00000000-0000-0000-0000-000000000000}"/>
            </ac:spMkLst>
          </pc:spChg>
          <pc:spChg chg="mod">
            <ac:chgData name="Daniella Pairault" userId="9eac25d2d2a86af3" providerId="LiveId" clId="{026BA673-1ECC-456F-ABD0-E2820CF6BD9D}" dt="2021-06-01T19:02:29.838" v="459" actId="2711"/>
            <ac:spMkLst>
              <pc:docMk/>
              <pc:sldMasterMk cId="3800925138" sldId="2147483708"/>
              <pc:sldLayoutMk cId="174943860" sldId="2147483713"/>
              <ac:spMk id="4" creationId="{00000000-0000-0000-0000-000000000000}"/>
            </ac:spMkLst>
          </pc:spChg>
          <pc:spChg chg="mod">
            <ac:chgData name="Daniella Pairault" userId="9eac25d2d2a86af3" providerId="LiveId" clId="{026BA673-1ECC-456F-ABD0-E2820CF6BD9D}" dt="2021-06-01T19:02:29.838" v="459" actId="2711"/>
            <ac:spMkLst>
              <pc:docMk/>
              <pc:sldMasterMk cId="3800925138" sldId="2147483708"/>
              <pc:sldLayoutMk cId="174943860" sldId="2147483713"/>
              <ac:spMk id="5" creationId="{00000000-0000-0000-0000-000000000000}"/>
            </ac:spMkLst>
          </pc:spChg>
          <pc:spChg chg="mod">
            <ac:chgData name="Daniella Pairault" userId="9eac25d2d2a86af3" providerId="LiveId" clId="{026BA673-1ECC-456F-ABD0-E2820CF6BD9D}" dt="2021-06-01T19:02:29.838" v="459" actId="2711"/>
            <ac:spMkLst>
              <pc:docMk/>
              <pc:sldMasterMk cId="3800925138" sldId="2147483708"/>
              <pc:sldLayoutMk cId="174943860" sldId="2147483713"/>
              <ac:spMk id="6" creationId="{00000000-0000-0000-0000-000000000000}"/>
            </ac:spMkLst>
          </pc:spChg>
        </pc:sldLayoutChg>
        <pc:sldLayoutChg chg="modSp">
          <pc:chgData name="Daniella Pairault" userId="9eac25d2d2a86af3" providerId="LiveId" clId="{026BA673-1ECC-456F-ABD0-E2820CF6BD9D}" dt="2021-06-01T19:02:41.893" v="460" actId="2711"/>
          <pc:sldLayoutMkLst>
            <pc:docMk/>
            <pc:sldMasterMk cId="3800925138" sldId="2147483708"/>
            <pc:sldLayoutMk cId="820566670" sldId="2147483714"/>
          </pc:sldLayoutMkLst>
          <pc:spChg chg="mod">
            <ac:chgData name="Daniella Pairault" userId="9eac25d2d2a86af3" providerId="LiveId" clId="{026BA673-1ECC-456F-ABD0-E2820CF6BD9D}" dt="2021-06-01T19:02:41.893" v="460" actId="2711"/>
            <ac:spMkLst>
              <pc:docMk/>
              <pc:sldMasterMk cId="3800925138" sldId="2147483708"/>
              <pc:sldLayoutMk cId="820566670" sldId="2147483714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79F8-69A9-4F01-97DE-5E2040146F5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17FF-FD28-4FED-9B27-734759DC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5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compresed 4k image | Desktop wallpaper, Binary code, Iron man hd wallpaper">
            <a:extLst>
              <a:ext uri="{FF2B5EF4-FFF2-40B4-BE49-F238E27FC236}">
                <a16:creationId xmlns:a16="http://schemas.microsoft.com/office/drawing/2014/main" id="{59486A29-2A36-45C5-8FA5-A38C61DC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637"/>
            <a:ext cx="12192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B466F-0B7E-441C-8ECC-73089125D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Team ADD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1B0CD-2A4B-4432-9B8A-D3B58FB28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Azer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Helina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Pairault, Daniella</a:t>
            </a:r>
          </a:p>
          <a:p>
            <a:r>
              <a:rPr lang="en-US" dirty="0" err="1">
                <a:latin typeface="Gill Sans MT" panose="020B0502020104020203" pitchFamily="34" charset="0"/>
              </a:rPr>
              <a:t>Petrenko</a:t>
            </a:r>
            <a:r>
              <a:rPr lang="en-US" dirty="0">
                <a:latin typeface="Gill Sans MT" panose="020B0502020104020203" pitchFamily="34" charset="0"/>
              </a:rPr>
              <a:t>, Alex</a:t>
            </a:r>
          </a:p>
          <a:p>
            <a:r>
              <a:rPr lang="en-US" dirty="0">
                <a:latin typeface="Gill Sans MT" panose="020B0502020104020203" pitchFamily="34" charset="0"/>
              </a:rPr>
              <a:t>Pham, Eric</a:t>
            </a:r>
          </a:p>
        </p:txBody>
      </p:sp>
    </p:spTree>
    <p:extLst>
      <p:ext uri="{BB962C8B-B14F-4D97-AF65-F5344CB8AC3E}">
        <p14:creationId xmlns:p14="http://schemas.microsoft.com/office/powerpoint/2010/main" val="19150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uncompresed 4k image | Desktop wallpaper, Binary code, Iron man hd wallpaper">
            <a:extLst>
              <a:ext uri="{FF2B5EF4-FFF2-40B4-BE49-F238E27FC236}">
                <a16:creationId xmlns:a16="http://schemas.microsoft.com/office/drawing/2014/main" id="{599CD3D2-DB72-46FB-BA5A-6B65401E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637"/>
            <a:ext cx="12192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FAA49-D0A5-4B2D-BCC5-E6F7EDC5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      &amp;       Lessons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B208A-AA84-41A2-8B3A-8F5865DE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>
            <a:normAutofit/>
          </a:bodyPr>
          <a:lstStyle/>
          <a:p>
            <a:r>
              <a:rPr lang="en-US" dirty="0" err="1"/>
              <a:t>Helina</a:t>
            </a:r>
            <a:endParaRPr lang="en-US" dirty="0"/>
          </a:p>
          <a:p>
            <a:pPr lvl="1"/>
            <a:r>
              <a:rPr lang="en-US" dirty="0" err="1"/>
              <a:t>OpCodes</a:t>
            </a:r>
            <a:endParaRPr lang="en-US" dirty="0"/>
          </a:p>
          <a:p>
            <a:r>
              <a:rPr lang="en-US" dirty="0"/>
              <a:t>Daniella</a:t>
            </a:r>
          </a:p>
          <a:p>
            <a:pPr lvl="1"/>
            <a:r>
              <a:rPr lang="en-US" dirty="0" err="1"/>
              <a:t>OpCodes</a:t>
            </a:r>
            <a:endParaRPr lang="en-US" dirty="0"/>
          </a:p>
          <a:p>
            <a:pPr lvl="1"/>
            <a:r>
              <a:rPr lang="en-US" dirty="0"/>
              <a:t>Formatting/Structure Organization</a:t>
            </a:r>
          </a:p>
          <a:p>
            <a:r>
              <a:rPr lang="en-US" dirty="0"/>
              <a:t>Alex</a:t>
            </a:r>
          </a:p>
          <a:p>
            <a:pPr lvl="1"/>
            <a:r>
              <a:rPr lang="en-US" dirty="0"/>
              <a:t>File IO/User interface</a:t>
            </a:r>
          </a:p>
          <a:p>
            <a:r>
              <a:rPr lang="en-US" dirty="0"/>
              <a:t>Eric</a:t>
            </a:r>
          </a:p>
          <a:p>
            <a:pPr lvl="1"/>
            <a:r>
              <a:rPr lang="en-US" dirty="0"/>
              <a:t>Addressing Modes</a:t>
            </a:r>
          </a:p>
          <a:p>
            <a:pPr marL="0" indent="0">
              <a:buNone/>
            </a:pPr>
            <a:r>
              <a:rPr lang="en-US" dirty="0"/>
              <a:t>Everyone	Bug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594A8-EC88-4FA6-A312-C8B2C6111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7362" y="1681163"/>
            <a:ext cx="4518025" cy="4508500"/>
          </a:xfrm>
        </p:spPr>
        <p:txBody>
          <a:bodyPr>
            <a:normAutofit/>
          </a:bodyPr>
          <a:lstStyle/>
          <a:p>
            <a:r>
              <a:rPr lang="en-US" sz="2400" dirty="0"/>
              <a:t>Collaborating remotely</a:t>
            </a:r>
          </a:p>
          <a:p>
            <a:pPr lvl="1"/>
            <a:r>
              <a:rPr lang="en-US" sz="2000" dirty="0"/>
              <a:t>Maintaining soft deadlines</a:t>
            </a:r>
          </a:p>
          <a:p>
            <a:pPr lvl="1"/>
            <a:r>
              <a:rPr lang="en-US" sz="2000" dirty="0"/>
              <a:t>Regular meetings</a:t>
            </a:r>
          </a:p>
          <a:p>
            <a:pPr lvl="1"/>
            <a:r>
              <a:rPr lang="en-US" sz="2000" dirty="0"/>
              <a:t>Effective communication (misunderstandings, lost in comm.)</a:t>
            </a:r>
          </a:p>
          <a:p>
            <a:r>
              <a:rPr lang="en-US" sz="2400" dirty="0"/>
              <a:t>Code sharing and integration</a:t>
            </a:r>
          </a:p>
          <a:p>
            <a:r>
              <a:rPr lang="en-US" sz="2400" dirty="0"/>
              <a:t>Schedule conflicts</a:t>
            </a:r>
          </a:p>
          <a:p>
            <a:r>
              <a:rPr lang="en-US" sz="2400" dirty="0"/>
              <a:t>Managing inter/intrapersonal communications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1AA1DFED-F4D8-4F84-8B9D-0E947213F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528" y="5760426"/>
            <a:ext cx="370514" cy="370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E75E8-D8BA-4965-97AC-82E28DE29452}"/>
              </a:ext>
            </a:extLst>
          </p:cNvPr>
          <p:cNvSpPr txBox="1"/>
          <p:nvPr/>
        </p:nvSpPr>
        <p:spPr>
          <a:xfrm>
            <a:off x="839788" y="6442745"/>
            <a:ext cx="989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Gill Sans MT" panose="020B0502020104020203" pitchFamily="34" charset="0"/>
              </a:rPr>
              <a:t>Note: </a:t>
            </a:r>
          </a:p>
          <a:p>
            <a:r>
              <a:rPr lang="en-US" sz="900" i="1" dirty="0">
                <a:latin typeface="Gill Sans MT" panose="020B0502020104020203" pitchFamily="34" charset="0"/>
              </a:rPr>
              <a:t>MOVEM is still in progress</a:t>
            </a:r>
          </a:p>
        </p:txBody>
      </p:sp>
    </p:spTree>
    <p:extLst>
      <p:ext uri="{BB962C8B-B14F-4D97-AF65-F5344CB8AC3E}">
        <p14:creationId xmlns:p14="http://schemas.microsoft.com/office/powerpoint/2010/main" val="73508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Team ADD</vt:lpstr>
      <vt:lpstr>Responsibilities       &amp;      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Daniella Pairault</dc:creator>
  <cp:lastModifiedBy>Daniella Pairault</cp:lastModifiedBy>
  <cp:revision>2</cp:revision>
  <dcterms:created xsi:type="dcterms:W3CDTF">2021-06-01T05:51:30Z</dcterms:created>
  <dcterms:modified xsi:type="dcterms:W3CDTF">2021-06-01T20:53:26Z</dcterms:modified>
</cp:coreProperties>
</file>