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DCC01-3C89-1F92-38D2-3B226AE39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8F207-4B14-6721-DBB2-455ECFBDF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DB531-55A5-FA50-F8B3-62C637D6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8B2F7-40DE-BAAE-B1D5-4E738B8D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DE3FC-1CD6-BFBF-0999-18902FDD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3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CE21-E847-B207-A08B-0BFDBFDF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A24175-253B-AFA7-B7A3-1D86232F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2DF64-BB0D-3C21-504B-6981108C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F9BD6-C665-CF02-929E-162D4D1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8575D-0656-78F4-A62A-5CE00640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14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736967-E95F-A33F-5DFF-8DC892E44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A5E15-B327-A358-4382-B3F39C5D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35F37-02C3-D1BF-0C3B-8431F47B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82232-3092-19CC-A283-9D8C730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FCC85-95F5-359C-F494-F927CA23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5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278B8-D76A-680B-0DE8-03F519D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1E035-F228-35C6-CA38-6F288DBB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7D90D-2C3A-11F5-5280-798C586B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3266A-BDA7-F7DD-5771-7967DA5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9EE7F-E6D0-AA80-15A1-AE5B4761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7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E6315-CD7C-360B-60E7-A5671EE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A1F39-655D-CA5E-7048-E75911FE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33F4B-706B-0236-08B9-4FF5AA62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4C09A-459E-0C5F-987E-743F37F5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179256-DE32-84BD-8BF5-47021118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14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D1EC6-1246-52A7-A855-BDD2021E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718C6-191E-5B74-7E49-DB6E808D0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22E30F-C6F0-DE6D-C4D9-D23B6DEC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134F3-E3A2-4C6E-85E3-26D6D09D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4144F0-8D5E-858B-E49B-8EB7EDC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D34138-8B8F-0D05-BE25-C34A223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4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BF5D7-0FF0-EDE6-1DBD-3D178CDE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BCB2BE-68C7-3AB9-F05A-C296ABD4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184980-B07E-3B38-A555-D91140515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A9F305-5BAF-C64D-06DC-EEF0EC782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C1DDB5-2196-763D-D310-DB2988AA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610EC1-DB03-ED72-2D75-173F9A28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F0F5C7-67DC-DAC0-AE35-D249EF9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F663A-79DB-1E27-11DD-CDF3FB43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89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F9BC-2FB8-7E33-08E8-6F2708FC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FE2B5D-58DB-1FF0-5CD9-24CEB388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F6CF8-DCD2-D7EC-4D23-E1C5A2E0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3A0066-9386-BCF5-7119-9BA394D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2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75CC37-0922-10CD-A49A-4C7E9A80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F3D4BA-EB1F-D8CD-2FC2-2C8AA465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5FC4CD-FF3C-D622-14EB-639663B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1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87198-E1E6-6EB9-C8D0-7FCBAC55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7CBA0-11B1-91FB-05C2-520DA0E1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AFE254-FA2A-C621-F148-00E57AF3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4E95F-63FE-3290-A6EB-80841F37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643F3-29A4-56EA-34CC-503A7C40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C012BF-1D0B-C9AA-C066-64D30CB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E5EA0-929A-5E9A-4F1D-73FD7A19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30224F-C90C-6415-5CA7-D505429C7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F2EDB-EAEC-A67B-F51A-B8D43FA2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A4BE3-5580-C6D8-6C5D-803FBE6F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52289-020F-50B6-37D8-0BAC9F1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935F1-C7EC-BC62-75B4-195E17B5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8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573CB7-917A-503E-EBFF-05F5A4F9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152F45-E4A4-FDA7-858C-CCEBB3FF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B8975-5319-2C27-2078-1216BE470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65B9D-7E39-4D05-A9E0-6BB2DDCE1DF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E841B-BA08-2FA5-DD6F-AC1CE253A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94DA2-54A1-7D77-DFD0-11982E76E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48839-25F6-49D3-8A22-156B36B379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BEDD01-2CCD-2110-52A7-5B8F4A6C799F}"/>
              </a:ext>
            </a:extLst>
          </p:cNvPr>
          <p:cNvSpPr txBox="1"/>
          <p:nvPr/>
        </p:nvSpPr>
        <p:spPr>
          <a:xfrm>
            <a:off x="401934" y="331596"/>
            <a:ext cx="58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ARQUITETURA APLICAÇÃO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CA1612-C67A-EA40-0DFA-BC24AC6276D8}"/>
              </a:ext>
            </a:extLst>
          </p:cNvPr>
          <p:cNvSpPr/>
          <p:nvPr/>
        </p:nvSpPr>
        <p:spPr>
          <a:xfrm>
            <a:off x="4114100" y="1060026"/>
            <a:ext cx="2567619" cy="680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Configurações de 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0E0A78-F3C6-90B2-22A3-69220F4BD7B4}"/>
              </a:ext>
            </a:extLst>
          </p:cNvPr>
          <p:cNvSpPr/>
          <p:nvPr/>
        </p:nvSpPr>
        <p:spPr>
          <a:xfrm>
            <a:off x="4114100" y="2256396"/>
            <a:ext cx="2567619" cy="680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de Autenticação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F3DB318-C9F7-A526-FEE1-5F58DFE0660C}"/>
              </a:ext>
            </a:extLst>
          </p:cNvPr>
          <p:cNvSpPr/>
          <p:nvPr/>
        </p:nvSpPr>
        <p:spPr>
          <a:xfrm>
            <a:off x="4114100" y="3452766"/>
            <a:ext cx="2567619" cy="680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de Extração de 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2FA14E7-D00B-2276-259E-544C37584114}"/>
              </a:ext>
            </a:extLst>
          </p:cNvPr>
          <p:cNvSpPr/>
          <p:nvPr/>
        </p:nvSpPr>
        <p:spPr>
          <a:xfrm>
            <a:off x="4114098" y="4649136"/>
            <a:ext cx="2567619" cy="680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 de Dados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A3ED6A-E1F4-98CC-680F-78AB39EE3981}"/>
              </a:ext>
            </a:extLst>
          </p:cNvPr>
          <p:cNvSpPr/>
          <p:nvPr/>
        </p:nvSpPr>
        <p:spPr>
          <a:xfrm>
            <a:off x="4114098" y="5845507"/>
            <a:ext cx="2567619" cy="680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Gravação e Atualização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02EB9DCA-F094-B7DE-B2A1-E84A97D09D12}"/>
              </a:ext>
            </a:extLst>
          </p:cNvPr>
          <p:cNvCxnSpPr>
            <a:stCxn id="5" idx="3"/>
            <a:endCxn id="9" idx="3"/>
          </p:cNvCxnSpPr>
          <p:nvPr/>
        </p:nvCxnSpPr>
        <p:spPr>
          <a:xfrm>
            <a:off x="6681719" y="1400475"/>
            <a:ext cx="12700" cy="11963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6CE9DF60-A2A9-8A1C-3394-B0017013DF1D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6681719" y="2596845"/>
            <a:ext cx="12700" cy="11963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B9176D9-CF41-79BE-C7C6-E3578D25EB1A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H="1">
            <a:off x="6681717" y="3793215"/>
            <a:ext cx="2" cy="119637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0BAFFEDE-C534-AF8E-644B-40FA118CE090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6681717" y="4989585"/>
            <a:ext cx="12700" cy="11963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90E1525-A12E-D0C8-91CC-A06CABE96C7F}"/>
              </a:ext>
            </a:extLst>
          </p:cNvPr>
          <p:cNvSpPr txBox="1"/>
          <p:nvPr/>
        </p:nvSpPr>
        <p:spPr>
          <a:xfrm>
            <a:off x="7138220" y="2833947"/>
            <a:ext cx="14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Obter Token de Acesso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A5D693F-7751-E74F-80B7-BECDC8EA86B0}"/>
              </a:ext>
            </a:extLst>
          </p:cNvPr>
          <p:cNvSpPr txBox="1"/>
          <p:nvPr/>
        </p:nvSpPr>
        <p:spPr>
          <a:xfrm>
            <a:off x="7138219" y="4133663"/>
            <a:ext cx="14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Receber Dados JSON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8F2686-1DE1-FAB1-0D60-5613E897F3A4}"/>
              </a:ext>
            </a:extLst>
          </p:cNvPr>
          <p:cNvSpPr txBox="1"/>
          <p:nvPr/>
        </p:nvSpPr>
        <p:spPr>
          <a:xfrm>
            <a:off x="7138218" y="562189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Gravar CSV</a:t>
            </a:r>
          </a:p>
        </p:txBody>
      </p:sp>
    </p:spTree>
    <p:extLst>
      <p:ext uri="{BB962C8B-B14F-4D97-AF65-F5344CB8AC3E}">
        <p14:creationId xmlns:p14="http://schemas.microsoft.com/office/powerpoint/2010/main" val="1600515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Hélio Cordeiro</dc:creator>
  <cp:lastModifiedBy>Hélio Cordeiro</cp:lastModifiedBy>
  <cp:revision>1</cp:revision>
  <dcterms:created xsi:type="dcterms:W3CDTF">2024-11-04T23:24:18Z</dcterms:created>
  <dcterms:modified xsi:type="dcterms:W3CDTF">2024-11-04T23:29:32Z</dcterms:modified>
</cp:coreProperties>
</file>