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479E-3313-44DA-9A6C-D2AF0B95A3E8}" v="1271" dt="2023-04-18T01:53:0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Positives – traces.txt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C40C761-BE54-5A23-6364-0E0775052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39093"/>
              </p:ext>
            </p:extLst>
          </p:nvPr>
        </p:nvGraphicFramePr>
        <p:xfrm>
          <a:off x="12290" y="2716161"/>
          <a:ext cx="12187138" cy="151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257">
                  <a:extLst>
                    <a:ext uri="{9D8B030D-6E8A-4147-A177-3AD203B41FA5}">
                      <a16:colId xmlns:a16="http://schemas.microsoft.com/office/drawing/2014/main" val="1960839378"/>
                    </a:ext>
                  </a:extLst>
                </a:gridCol>
                <a:gridCol w="1462548">
                  <a:extLst>
                    <a:ext uri="{9D8B030D-6E8A-4147-A177-3AD203B41FA5}">
                      <a16:colId xmlns:a16="http://schemas.microsoft.com/office/drawing/2014/main" val="1955084382"/>
                    </a:ext>
                  </a:extLst>
                </a:gridCol>
                <a:gridCol w="761992">
                  <a:extLst>
                    <a:ext uri="{9D8B030D-6E8A-4147-A177-3AD203B41FA5}">
                      <a16:colId xmlns:a16="http://schemas.microsoft.com/office/drawing/2014/main" val="2866148536"/>
                    </a:ext>
                  </a:extLst>
                </a:gridCol>
                <a:gridCol w="816661">
                  <a:extLst>
                    <a:ext uri="{9D8B030D-6E8A-4147-A177-3AD203B41FA5}">
                      <a16:colId xmlns:a16="http://schemas.microsoft.com/office/drawing/2014/main" val="1422772382"/>
                    </a:ext>
                  </a:extLst>
                </a:gridCol>
                <a:gridCol w="860317">
                  <a:extLst>
                    <a:ext uri="{9D8B030D-6E8A-4147-A177-3AD203B41FA5}">
                      <a16:colId xmlns:a16="http://schemas.microsoft.com/office/drawing/2014/main" val="2697280630"/>
                    </a:ext>
                  </a:extLst>
                </a:gridCol>
                <a:gridCol w="921764">
                  <a:extLst>
                    <a:ext uri="{9D8B030D-6E8A-4147-A177-3AD203B41FA5}">
                      <a16:colId xmlns:a16="http://schemas.microsoft.com/office/drawing/2014/main" val="2147346020"/>
                    </a:ext>
                  </a:extLst>
                </a:gridCol>
                <a:gridCol w="934061">
                  <a:extLst>
                    <a:ext uri="{9D8B030D-6E8A-4147-A177-3AD203B41FA5}">
                      <a16:colId xmlns:a16="http://schemas.microsoft.com/office/drawing/2014/main" val="2043608615"/>
                    </a:ext>
                  </a:extLst>
                </a:gridCol>
                <a:gridCol w="921772">
                  <a:extLst>
                    <a:ext uri="{9D8B030D-6E8A-4147-A177-3AD203B41FA5}">
                      <a16:colId xmlns:a16="http://schemas.microsoft.com/office/drawing/2014/main" val="2218737064"/>
                    </a:ext>
                  </a:extLst>
                </a:gridCol>
                <a:gridCol w="909480">
                  <a:extLst>
                    <a:ext uri="{9D8B030D-6E8A-4147-A177-3AD203B41FA5}">
                      <a16:colId xmlns:a16="http://schemas.microsoft.com/office/drawing/2014/main" val="994721695"/>
                    </a:ext>
                  </a:extLst>
                </a:gridCol>
                <a:gridCol w="1007802">
                  <a:extLst>
                    <a:ext uri="{9D8B030D-6E8A-4147-A177-3AD203B41FA5}">
                      <a16:colId xmlns:a16="http://schemas.microsoft.com/office/drawing/2014/main" val="1798946464"/>
                    </a:ext>
                  </a:extLst>
                </a:gridCol>
                <a:gridCol w="995512">
                  <a:extLst>
                    <a:ext uri="{9D8B030D-6E8A-4147-A177-3AD203B41FA5}">
                      <a16:colId xmlns:a16="http://schemas.microsoft.com/office/drawing/2014/main" val="1916053484"/>
                    </a:ext>
                  </a:extLst>
                </a:gridCol>
                <a:gridCol w="1144972">
                  <a:extLst>
                    <a:ext uri="{9D8B030D-6E8A-4147-A177-3AD203B41FA5}">
                      <a16:colId xmlns:a16="http://schemas.microsoft.com/office/drawing/2014/main" val="3538739274"/>
                    </a:ext>
                  </a:extLst>
                </a:gridCol>
              </a:tblGrid>
              <a:tr h="51050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Erros inseridos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Sem Paridade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803882"/>
                  </a:ext>
                </a:extLst>
              </a:tr>
              <a:tr h="321836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979517"/>
                  </a:ext>
                </a:extLst>
              </a:tr>
              <a:tr h="321836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549373"/>
                  </a:ext>
                </a:extLst>
              </a:tr>
              <a:tr h="321836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5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Positives – trace_ordenacao.txt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AFFAD90-1D73-3E22-29BD-4B28A0073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8643"/>
              </p:ext>
            </p:extLst>
          </p:nvPr>
        </p:nvGraphicFramePr>
        <p:xfrm>
          <a:off x="24580" y="2421193"/>
          <a:ext cx="121698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117">
                  <a:extLst>
                    <a:ext uri="{9D8B030D-6E8A-4147-A177-3AD203B41FA5}">
                      <a16:colId xmlns:a16="http://schemas.microsoft.com/office/drawing/2014/main" val="491534373"/>
                    </a:ext>
                  </a:extLst>
                </a:gridCol>
                <a:gridCol w="1464026">
                  <a:extLst>
                    <a:ext uri="{9D8B030D-6E8A-4147-A177-3AD203B41FA5}">
                      <a16:colId xmlns:a16="http://schemas.microsoft.com/office/drawing/2014/main" val="639481133"/>
                    </a:ext>
                  </a:extLst>
                </a:gridCol>
                <a:gridCol w="688944">
                  <a:extLst>
                    <a:ext uri="{9D8B030D-6E8A-4147-A177-3AD203B41FA5}">
                      <a16:colId xmlns:a16="http://schemas.microsoft.com/office/drawing/2014/main" val="2244866704"/>
                    </a:ext>
                  </a:extLst>
                </a:gridCol>
                <a:gridCol w="914470">
                  <a:extLst>
                    <a:ext uri="{9D8B030D-6E8A-4147-A177-3AD203B41FA5}">
                      <a16:colId xmlns:a16="http://schemas.microsoft.com/office/drawing/2014/main" val="191094654"/>
                    </a:ext>
                  </a:extLst>
                </a:gridCol>
                <a:gridCol w="879822">
                  <a:extLst>
                    <a:ext uri="{9D8B030D-6E8A-4147-A177-3AD203B41FA5}">
                      <a16:colId xmlns:a16="http://schemas.microsoft.com/office/drawing/2014/main" val="3653985754"/>
                    </a:ext>
                  </a:extLst>
                </a:gridCol>
                <a:gridCol w="984211">
                  <a:extLst>
                    <a:ext uri="{9D8B030D-6E8A-4147-A177-3AD203B41FA5}">
                      <a16:colId xmlns:a16="http://schemas.microsoft.com/office/drawing/2014/main" val="2651917536"/>
                    </a:ext>
                  </a:extLst>
                </a:gridCol>
                <a:gridCol w="887375">
                  <a:extLst>
                    <a:ext uri="{9D8B030D-6E8A-4147-A177-3AD203B41FA5}">
                      <a16:colId xmlns:a16="http://schemas.microsoft.com/office/drawing/2014/main" val="345779791"/>
                    </a:ext>
                  </a:extLst>
                </a:gridCol>
                <a:gridCol w="861188">
                  <a:extLst>
                    <a:ext uri="{9D8B030D-6E8A-4147-A177-3AD203B41FA5}">
                      <a16:colId xmlns:a16="http://schemas.microsoft.com/office/drawing/2014/main" val="1918391804"/>
                    </a:ext>
                  </a:extLst>
                </a:gridCol>
                <a:gridCol w="959596">
                  <a:extLst>
                    <a:ext uri="{9D8B030D-6E8A-4147-A177-3AD203B41FA5}">
                      <a16:colId xmlns:a16="http://schemas.microsoft.com/office/drawing/2014/main" val="2633085983"/>
                    </a:ext>
                  </a:extLst>
                </a:gridCol>
                <a:gridCol w="968886">
                  <a:extLst>
                    <a:ext uri="{9D8B030D-6E8A-4147-A177-3AD203B41FA5}">
                      <a16:colId xmlns:a16="http://schemas.microsoft.com/office/drawing/2014/main" val="1073881134"/>
                    </a:ext>
                  </a:extLst>
                </a:gridCol>
                <a:gridCol w="1038931">
                  <a:extLst>
                    <a:ext uri="{9D8B030D-6E8A-4147-A177-3AD203B41FA5}">
                      <a16:colId xmlns:a16="http://schemas.microsoft.com/office/drawing/2014/main" val="3618988566"/>
                    </a:ext>
                  </a:extLst>
                </a:gridCol>
                <a:gridCol w="1095241">
                  <a:extLst>
                    <a:ext uri="{9D8B030D-6E8A-4147-A177-3AD203B41FA5}">
                      <a16:colId xmlns:a16="http://schemas.microsoft.com/office/drawing/2014/main" val="3956989386"/>
                    </a:ext>
                  </a:extLst>
                </a:gridCol>
              </a:tblGrid>
              <a:tr h="325791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Erros inseridos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Sem Paridade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PMSB16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P2MSB16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835773"/>
                  </a:ext>
                </a:extLst>
              </a:tr>
              <a:tr h="325791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029351"/>
                  </a:ext>
                </a:extLst>
              </a:tr>
              <a:tr h="325791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141538"/>
                  </a:ext>
                </a:extLst>
              </a:tr>
              <a:tr h="325791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73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Positives – trace_integer.txt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80A37A2-AA83-849F-3C02-1277CF7AE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46508"/>
              </p:ext>
            </p:extLst>
          </p:nvPr>
        </p:nvGraphicFramePr>
        <p:xfrm>
          <a:off x="0" y="2728451"/>
          <a:ext cx="12194463" cy="178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3714016673"/>
                    </a:ext>
                  </a:extLst>
                </a:gridCol>
                <a:gridCol w="1371089">
                  <a:extLst>
                    <a:ext uri="{9D8B030D-6E8A-4147-A177-3AD203B41FA5}">
                      <a16:colId xmlns:a16="http://schemas.microsoft.com/office/drawing/2014/main" val="1918296214"/>
                    </a:ext>
                  </a:extLst>
                </a:gridCol>
                <a:gridCol w="1000120">
                  <a:extLst>
                    <a:ext uri="{9D8B030D-6E8A-4147-A177-3AD203B41FA5}">
                      <a16:colId xmlns:a16="http://schemas.microsoft.com/office/drawing/2014/main" val="113094426"/>
                    </a:ext>
                  </a:extLst>
                </a:gridCol>
                <a:gridCol w="1035214">
                  <a:extLst>
                    <a:ext uri="{9D8B030D-6E8A-4147-A177-3AD203B41FA5}">
                      <a16:colId xmlns:a16="http://schemas.microsoft.com/office/drawing/2014/main" val="3211927992"/>
                    </a:ext>
                  </a:extLst>
                </a:gridCol>
                <a:gridCol w="877299">
                  <a:extLst>
                    <a:ext uri="{9D8B030D-6E8A-4147-A177-3AD203B41FA5}">
                      <a16:colId xmlns:a16="http://schemas.microsoft.com/office/drawing/2014/main" val="4226547989"/>
                    </a:ext>
                  </a:extLst>
                </a:gridCol>
                <a:gridCol w="947483">
                  <a:extLst>
                    <a:ext uri="{9D8B030D-6E8A-4147-A177-3AD203B41FA5}">
                      <a16:colId xmlns:a16="http://schemas.microsoft.com/office/drawing/2014/main" val="3651113085"/>
                    </a:ext>
                  </a:extLst>
                </a:gridCol>
                <a:gridCol w="894847">
                  <a:extLst>
                    <a:ext uri="{9D8B030D-6E8A-4147-A177-3AD203B41FA5}">
                      <a16:colId xmlns:a16="http://schemas.microsoft.com/office/drawing/2014/main" val="134213363"/>
                    </a:ext>
                  </a:extLst>
                </a:gridCol>
                <a:gridCol w="877299">
                  <a:extLst>
                    <a:ext uri="{9D8B030D-6E8A-4147-A177-3AD203B41FA5}">
                      <a16:colId xmlns:a16="http://schemas.microsoft.com/office/drawing/2014/main" val="2974923407"/>
                    </a:ext>
                  </a:extLst>
                </a:gridCol>
                <a:gridCol w="947483">
                  <a:extLst>
                    <a:ext uri="{9D8B030D-6E8A-4147-A177-3AD203B41FA5}">
                      <a16:colId xmlns:a16="http://schemas.microsoft.com/office/drawing/2014/main" val="2907122285"/>
                    </a:ext>
                  </a:extLst>
                </a:gridCol>
                <a:gridCol w="894847">
                  <a:extLst>
                    <a:ext uri="{9D8B030D-6E8A-4147-A177-3AD203B41FA5}">
                      <a16:colId xmlns:a16="http://schemas.microsoft.com/office/drawing/2014/main" val="1856165303"/>
                    </a:ext>
                  </a:extLst>
                </a:gridCol>
                <a:gridCol w="982574">
                  <a:extLst>
                    <a:ext uri="{9D8B030D-6E8A-4147-A177-3AD203B41FA5}">
                      <a16:colId xmlns:a16="http://schemas.microsoft.com/office/drawing/2014/main" val="2175983655"/>
                    </a:ext>
                  </a:extLst>
                </a:gridCol>
                <a:gridCol w="842209">
                  <a:extLst>
                    <a:ext uri="{9D8B030D-6E8A-4147-A177-3AD203B41FA5}">
                      <a16:colId xmlns:a16="http://schemas.microsoft.com/office/drawing/2014/main" val="3409909878"/>
                    </a:ext>
                  </a:extLst>
                </a:gridCol>
              </a:tblGrid>
              <a:tr h="445827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63225498"/>
                  </a:ext>
                </a:extLst>
              </a:tr>
              <a:tr h="445827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524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73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763532"/>
                  </a:ext>
                </a:extLst>
              </a:tr>
              <a:tr h="445827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545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453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423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480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478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485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57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2745734"/>
                  </a:ext>
                </a:extLst>
              </a:tr>
              <a:tr h="445827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366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118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758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Positives – trace_bloom_integer.txt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F3E14E-2E7D-DED9-44CD-2A6FC98D1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06419"/>
              </p:ext>
            </p:extLst>
          </p:nvPr>
        </p:nvGraphicFramePr>
        <p:xfrm>
          <a:off x="24580" y="2753032"/>
          <a:ext cx="12157541" cy="188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580">
                  <a:extLst>
                    <a:ext uri="{9D8B030D-6E8A-4147-A177-3AD203B41FA5}">
                      <a16:colId xmlns:a16="http://schemas.microsoft.com/office/drawing/2014/main" val="2803717051"/>
                    </a:ext>
                  </a:extLst>
                </a:gridCol>
                <a:gridCol w="1337745">
                  <a:extLst>
                    <a:ext uri="{9D8B030D-6E8A-4147-A177-3AD203B41FA5}">
                      <a16:colId xmlns:a16="http://schemas.microsoft.com/office/drawing/2014/main" val="1453999804"/>
                    </a:ext>
                  </a:extLst>
                </a:gridCol>
                <a:gridCol w="997094">
                  <a:extLst>
                    <a:ext uri="{9D8B030D-6E8A-4147-A177-3AD203B41FA5}">
                      <a16:colId xmlns:a16="http://schemas.microsoft.com/office/drawing/2014/main" val="2453827585"/>
                    </a:ext>
                  </a:extLst>
                </a:gridCol>
                <a:gridCol w="1032080">
                  <a:extLst>
                    <a:ext uri="{9D8B030D-6E8A-4147-A177-3AD203B41FA5}">
                      <a16:colId xmlns:a16="http://schemas.microsoft.com/office/drawing/2014/main" val="656582416"/>
                    </a:ext>
                  </a:extLst>
                </a:gridCol>
                <a:gridCol w="874642">
                  <a:extLst>
                    <a:ext uri="{9D8B030D-6E8A-4147-A177-3AD203B41FA5}">
                      <a16:colId xmlns:a16="http://schemas.microsoft.com/office/drawing/2014/main" val="3739016171"/>
                    </a:ext>
                  </a:extLst>
                </a:gridCol>
                <a:gridCol w="944614">
                  <a:extLst>
                    <a:ext uri="{9D8B030D-6E8A-4147-A177-3AD203B41FA5}">
                      <a16:colId xmlns:a16="http://schemas.microsoft.com/office/drawing/2014/main" val="3983863946"/>
                    </a:ext>
                  </a:extLst>
                </a:gridCol>
                <a:gridCol w="892136">
                  <a:extLst>
                    <a:ext uri="{9D8B030D-6E8A-4147-A177-3AD203B41FA5}">
                      <a16:colId xmlns:a16="http://schemas.microsoft.com/office/drawing/2014/main" val="3701467936"/>
                    </a:ext>
                  </a:extLst>
                </a:gridCol>
                <a:gridCol w="874642">
                  <a:extLst>
                    <a:ext uri="{9D8B030D-6E8A-4147-A177-3AD203B41FA5}">
                      <a16:colId xmlns:a16="http://schemas.microsoft.com/office/drawing/2014/main" val="4106629300"/>
                    </a:ext>
                  </a:extLst>
                </a:gridCol>
                <a:gridCol w="944614">
                  <a:extLst>
                    <a:ext uri="{9D8B030D-6E8A-4147-A177-3AD203B41FA5}">
                      <a16:colId xmlns:a16="http://schemas.microsoft.com/office/drawing/2014/main" val="1164009958"/>
                    </a:ext>
                  </a:extLst>
                </a:gridCol>
                <a:gridCol w="892136">
                  <a:extLst>
                    <a:ext uri="{9D8B030D-6E8A-4147-A177-3AD203B41FA5}">
                      <a16:colId xmlns:a16="http://schemas.microsoft.com/office/drawing/2014/main" val="273432651"/>
                    </a:ext>
                  </a:extLst>
                </a:gridCol>
                <a:gridCol w="979600">
                  <a:extLst>
                    <a:ext uri="{9D8B030D-6E8A-4147-A177-3AD203B41FA5}">
                      <a16:colId xmlns:a16="http://schemas.microsoft.com/office/drawing/2014/main" val="1983878485"/>
                    </a:ext>
                  </a:extLst>
                </a:gridCol>
                <a:gridCol w="839658">
                  <a:extLst>
                    <a:ext uri="{9D8B030D-6E8A-4147-A177-3AD203B41FA5}">
                      <a16:colId xmlns:a16="http://schemas.microsoft.com/office/drawing/2014/main" val="2826026575"/>
                    </a:ext>
                  </a:extLst>
                </a:gridCol>
              </a:tblGrid>
              <a:tr h="504684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8375067"/>
                  </a:ext>
                </a:extLst>
              </a:tr>
              <a:tr h="45880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426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58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74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4201018"/>
                  </a:ext>
                </a:extLst>
              </a:tr>
              <a:tr h="45880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437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468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406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432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441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434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43590130"/>
                  </a:ext>
                </a:extLst>
              </a:tr>
              <a:tr h="45880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443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165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264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Negatives – traces.txt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C95684E-E40A-FFC8-5199-E5C370A44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36692"/>
              </p:ext>
            </p:extLst>
          </p:nvPr>
        </p:nvGraphicFramePr>
        <p:xfrm>
          <a:off x="12290" y="2753032"/>
          <a:ext cx="12169963" cy="183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032">
                  <a:extLst>
                    <a:ext uri="{9D8B030D-6E8A-4147-A177-3AD203B41FA5}">
                      <a16:colId xmlns:a16="http://schemas.microsoft.com/office/drawing/2014/main" val="1959131611"/>
                    </a:ext>
                  </a:extLst>
                </a:gridCol>
                <a:gridCol w="1279242">
                  <a:extLst>
                    <a:ext uri="{9D8B030D-6E8A-4147-A177-3AD203B41FA5}">
                      <a16:colId xmlns:a16="http://schemas.microsoft.com/office/drawing/2014/main" val="619966091"/>
                    </a:ext>
                  </a:extLst>
                </a:gridCol>
                <a:gridCol w="998112">
                  <a:extLst>
                    <a:ext uri="{9D8B030D-6E8A-4147-A177-3AD203B41FA5}">
                      <a16:colId xmlns:a16="http://schemas.microsoft.com/office/drawing/2014/main" val="987756471"/>
                    </a:ext>
                  </a:extLst>
                </a:gridCol>
                <a:gridCol w="1033133">
                  <a:extLst>
                    <a:ext uri="{9D8B030D-6E8A-4147-A177-3AD203B41FA5}">
                      <a16:colId xmlns:a16="http://schemas.microsoft.com/office/drawing/2014/main" val="3319544874"/>
                    </a:ext>
                  </a:extLst>
                </a:gridCol>
                <a:gridCol w="875537">
                  <a:extLst>
                    <a:ext uri="{9D8B030D-6E8A-4147-A177-3AD203B41FA5}">
                      <a16:colId xmlns:a16="http://schemas.microsoft.com/office/drawing/2014/main" val="3216865266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2814490523"/>
                    </a:ext>
                  </a:extLst>
                </a:gridCol>
                <a:gridCol w="893047">
                  <a:extLst>
                    <a:ext uri="{9D8B030D-6E8A-4147-A177-3AD203B41FA5}">
                      <a16:colId xmlns:a16="http://schemas.microsoft.com/office/drawing/2014/main" val="3590787615"/>
                    </a:ext>
                  </a:extLst>
                </a:gridCol>
                <a:gridCol w="875537">
                  <a:extLst>
                    <a:ext uri="{9D8B030D-6E8A-4147-A177-3AD203B41FA5}">
                      <a16:colId xmlns:a16="http://schemas.microsoft.com/office/drawing/2014/main" val="1581832309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3582982996"/>
                    </a:ext>
                  </a:extLst>
                </a:gridCol>
                <a:gridCol w="893047">
                  <a:extLst>
                    <a:ext uri="{9D8B030D-6E8A-4147-A177-3AD203B41FA5}">
                      <a16:colId xmlns:a16="http://schemas.microsoft.com/office/drawing/2014/main" val="4050856796"/>
                    </a:ext>
                  </a:extLst>
                </a:gridCol>
                <a:gridCol w="980601">
                  <a:extLst>
                    <a:ext uri="{9D8B030D-6E8A-4147-A177-3AD203B41FA5}">
                      <a16:colId xmlns:a16="http://schemas.microsoft.com/office/drawing/2014/main" val="887109444"/>
                    </a:ext>
                  </a:extLst>
                </a:gridCol>
                <a:gridCol w="840515">
                  <a:extLst>
                    <a:ext uri="{9D8B030D-6E8A-4147-A177-3AD203B41FA5}">
                      <a16:colId xmlns:a16="http://schemas.microsoft.com/office/drawing/2014/main" val="3474887877"/>
                    </a:ext>
                  </a:extLst>
                </a:gridCol>
              </a:tblGrid>
              <a:tr h="458263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6331541"/>
                  </a:ext>
                </a:extLst>
              </a:tr>
              <a:tr h="45826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20080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20058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20243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20179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20108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19992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20128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20209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20315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20170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4949235"/>
                  </a:ext>
                </a:extLst>
              </a:tr>
              <a:tr h="45826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20058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19995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19989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19839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19897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20266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20307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20210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20175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20207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20085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1040522"/>
                  </a:ext>
                </a:extLst>
              </a:tr>
              <a:tr h="45826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20106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20210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20211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20425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20167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20172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20235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20363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20350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20027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961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1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Negatives – trace_ordenacao.txt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8064399-6B2D-0725-0DAC-881C80863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35621"/>
              </p:ext>
            </p:extLst>
          </p:nvPr>
        </p:nvGraphicFramePr>
        <p:xfrm>
          <a:off x="12290" y="2396612"/>
          <a:ext cx="12157675" cy="18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90">
                  <a:extLst>
                    <a:ext uri="{9D8B030D-6E8A-4147-A177-3AD203B41FA5}">
                      <a16:colId xmlns:a16="http://schemas.microsoft.com/office/drawing/2014/main" val="3240895666"/>
                    </a:ext>
                  </a:extLst>
                </a:gridCol>
                <a:gridCol w="1350065">
                  <a:extLst>
                    <a:ext uri="{9D8B030D-6E8A-4147-A177-3AD203B41FA5}">
                      <a16:colId xmlns:a16="http://schemas.microsoft.com/office/drawing/2014/main" val="3638027773"/>
                    </a:ext>
                  </a:extLst>
                </a:gridCol>
                <a:gridCol w="997104">
                  <a:extLst>
                    <a:ext uri="{9D8B030D-6E8A-4147-A177-3AD203B41FA5}">
                      <a16:colId xmlns:a16="http://schemas.microsoft.com/office/drawing/2014/main" val="2956390629"/>
                    </a:ext>
                  </a:extLst>
                </a:gridCol>
                <a:gridCol w="1032091">
                  <a:extLst>
                    <a:ext uri="{9D8B030D-6E8A-4147-A177-3AD203B41FA5}">
                      <a16:colId xmlns:a16="http://schemas.microsoft.com/office/drawing/2014/main" val="902392386"/>
                    </a:ext>
                  </a:extLst>
                </a:gridCol>
                <a:gridCol w="874653">
                  <a:extLst>
                    <a:ext uri="{9D8B030D-6E8A-4147-A177-3AD203B41FA5}">
                      <a16:colId xmlns:a16="http://schemas.microsoft.com/office/drawing/2014/main" val="2240338823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964867778"/>
                    </a:ext>
                  </a:extLst>
                </a:gridCol>
                <a:gridCol w="892145">
                  <a:extLst>
                    <a:ext uri="{9D8B030D-6E8A-4147-A177-3AD203B41FA5}">
                      <a16:colId xmlns:a16="http://schemas.microsoft.com/office/drawing/2014/main" val="1918856997"/>
                    </a:ext>
                  </a:extLst>
                </a:gridCol>
                <a:gridCol w="874653">
                  <a:extLst>
                    <a:ext uri="{9D8B030D-6E8A-4147-A177-3AD203B41FA5}">
                      <a16:colId xmlns:a16="http://schemas.microsoft.com/office/drawing/2014/main" val="3080998470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175535075"/>
                    </a:ext>
                  </a:extLst>
                </a:gridCol>
                <a:gridCol w="892145">
                  <a:extLst>
                    <a:ext uri="{9D8B030D-6E8A-4147-A177-3AD203B41FA5}">
                      <a16:colId xmlns:a16="http://schemas.microsoft.com/office/drawing/2014/main" val="2333391018"/>
                    </a:ext>
                  </a:extLst>
                </a:gridCol>
                <a:gridCol w="979612">
                  <a:extLst>
                    <a:ext uri="{9D8B030D-6E8A-4147-A177-3AD203B41FA5}">
                      <a16:colId xmlns:a16="http://schemas.microsoft.com/office/drawing/2014/main" val="3526482821"/>
                    </a:ext>
                  </a:extLst>
                </a:gridCol>
                <a:gridCol w="839667">
                  <a:extLst>
                    <a:ext uri="{9D8B030D-6E8A-4147-A177-3AD203B41FA5}">
                      <a16:colId xmlns:a16="http://schemas.microsoft.com/office/drawing/2014/main" val="2026887786"/>
                    </a:ext>
                  </a:extLst>
                </a:gridCol>
              </a:tblGrid>
              <a:tr h="450560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7115165"/>
                  </a:ext>
                </a:extLst>
              </a:tr>
              <a:tr h="450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21754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22009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22156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22219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22045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22045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21917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21925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22006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743296"/>
                  </a:ext>
                </a:extLst>
              </a:tr>
              <a:tr h="450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21987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21875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21856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21851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22179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22133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22128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22000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29877290"/>
                  </a:ext>
                </a:extLst>
              </a:tr>
              <a:tr h="450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22041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22011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21937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22086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22059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22252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22252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22048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22067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22201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315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Negatives – trace_integer.txt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322B060-41A5-D34E-D4E9-2D2A5C8F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05897"/>
              </p:ext>
            </p:extLst>
          </p:nvPr>
        </p:nvGraphicFramePr>
        <p:xfrm>
          <a:off x="24580" y="2900516"/>
          <a:ext cx="12157673" cy="169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71">
                  <a:extLst>
                    <a:ext uri="{9D8B030D-6E8A-4147-A177-3AD203B41FA5}">
                      <a16:colId xmlns:a16="http://schemas.microsoft.com/office/drawing/2014/main" val="2598978074"/>
                    </a:ext>
                  </a:extLst>
                </a:gridCol>
                <a:gridCol w="1325484">
                  <a:extLst>
                    <a:ext uri="{9D8B030D-6E8A-4147-A177-3AD203B41FA5}">
                      <a16:colId xmlns:a16="http://schemas.microsoft.com/office/drawing/2014/main" val="1154495008"/>
                    </a:ext>
                  </a:extLst>
                </a:gridCol>
                <a:gridCol w="997104">
                  <a:extLst>
                    <a:ext uri="{9D8B030D-6E8A-4147-A177-3AD203B41FA5}">
                      <a16:colId xmlns:a16="http://schemas.microsoft.com/office/drawing/2014/main" val="1698326383"/>
                    </a:ext>
                  </a:extLst>
                </a:gridCol>
                <a:gridCol w="1032091">
                  <a:extLst>
                    <a:ext uri="{9D8B030D-6E8A-4147-A177-3AD203B41FA5}">
                      <a16:colId xmlns:a16="http://schemas.microsoft.com/office/drawing/2014/main" val="3507004451"/>
                    </a:ext>
                  </a:extLst>
                </a:gridCol>
                <a:gridCol w="874653">
                  <a:extLst>
                    <a:ext uri="{9D8B030D-6E8A-4147-A177-3AD203B41FA5}">
                      <a16:colId xmlns:a16="http://schemas.microsoft.com/office/drawing/2014/main" val="1184689914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3561481996"/>
                    </a:ext>
                  </a:extLst>
                </a:gridCol>
                <a:gridCol w="892144">
                  <a:extLst>
                    <a:ext uri="{9D8B030D-6E8A-4147-A177-3AD203B41FA5}">
                      <a16:colId xmlns:a16="http://schemas.microsoft.com/office/drawing/2014/main" val="3650762679"/>
                    </a:ext>
                  </a:extLst>
                </a:gridCol>
                <a:gridCol w="874653">
                  <a:extLst>
                    <a:ext uri="{9D8B030D-6E8A-4147-A177-3AD203B41FA5}">
                      <a16:colId xmlns:a16="http://schemas.microsoft.com/office/drawing/2014/main" val="128937222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2426368702"/>
                    </a:ext>
                  </a:extLst>
                </a:gridCol>
                <a:gridCol w="892144">
                  <a:extLst>
                    <a:ext uri="{9D8B030D-6E8A-4147-A177-3AD203B41FA5}">
                      <a16:colId xmlns:a16="http://schemas.microsoft.com/office/drawing/2014/main" val="1835183677"/>
                    </a:ext>
                  </a:extLst>
                </a:gridCol>
                <a:gridCol w="979612">
                  <a:extLst>
                    <a:ext uri="{9D8B030D-6E8A-4147-A177-3AD203B41FA5}">
                      <a16:colId xmlns:a16="http://schemas.microsoft.com/office/drawing/2014/main" val="3258485078"/>
                    </a:ext>
                  </a:extLst>
                </a:gridCol>
                <a:gridCol w="839667">
                  <a:extLst>
                    <a:ext uri="{9D8B030D-6E8A-4147-A177-3AD203B41FA5}">
                      <a16:colId xmlns:a16="http://schemas.microsoft.com/office/drawing/2014/main" val="371472296"/>
                    </a:ext>
                  </a:extLst>
                </a:gridCol>
              </a:tblGrid>
              <a:tr h="424462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93938292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23834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23920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24031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23826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24056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23895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23911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23999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23845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24052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7111294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23689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23999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23712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23758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23818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23698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24093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23986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23976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23867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23970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92851595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23836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23898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23895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24020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23958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23877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24043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24007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24190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24051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23874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3538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8CC-AB09-797B-C958-A24F8EA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False Negatives – trace_bloom_integer.txt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C2045D2-1C50-6C63-FEF4-949ED504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52325"/>
              </p:ext>
            </p:extLst>
          </p:nvPr>
        </p:nvGraphicFramePr>
        <p:xfrm>
          <a:off x="0" y="2789903"/>
          <a:ext cx="12169833" cy="173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1242695462"/>
                    </a:ext>
                  </a:extLst>
                </a:gridCol>
                <a:gridCol w="1316082">
                  <a:extLst>
                    <a:ext uri="{9D8B030D-6E8A-4147-A177-3AD203B41FA5}">
                      <a16:colId xmlns:a16="http://schemas.microsoft.com/office/drawing/2014/main" val="3313477325"/>
                    </a:ext>
                  </a:extLst>
                </a:gridCol>
                <a:gridCol w="998100">
                  <a:extLst>
                    <a:ext uri="{9D8B030D-6E8A-4147-A177-3AD203B41FA5}">
                      <a16:colId xmlns:a16="http://schemas.microsoft.com/office/drawing/2014/main" val="896160042"/>
                    </a:ext>
                  </a:extLst>
                </a:gridCol>
                <a:gridCol w="1033122">
                  <a:extLst>
                    <a:ext uri="{9D8B030D-6E8A-4147-A177-3AD203B41FA5}">
                      <a16:colId xmlns:a16="http://schemas.microsoft.com/office/drawing/2014/main" val="3429676759"/>
                    </a:ext>
                  </a:extLst>
                </a:gridCol>
                <a:gridCol w="875528">
                  <a:extLst>
                    <a:ext uri="{9D8B030D-6E8A-4147-A177-3AD203B41FA5}">
                      <a16:colId xmlns:a16="http://schemas.microsoft.com/office/drawing/2014/main" val="2267868808"/>
                    </a:ext>
                  </a:extLst>
                </a:gridCol>
                <a:gridCol w="945569">
                  <a:extLst>
                    <a:ext uri="{9D8B030D-6E8A-4147-A177-3AD203B41FA5}">
                      <a16:colId xmlns:a16="http://schemas.microsoft.com/office/drawing/2014/main" val="700555937"/>
                    </a:ext>
                  </a:extLst>
                </a:gridCol>
                <a:gridCol w="893039">
                  <a:extLst>
                    <a:ext uri="{9D8B030D-6E8A-4147-A177-3AD203B41FA5}">
                      <a16:colId xmlns:a16="http://schemas.microsoft.com/office/drawing/2014/main" val="2914280629"/>
                    </a:ext>
                  </a:extLst>
                </a:gridCol>
                <a:gridCol w="875528">
                  <a:extLst>
                    <a:ext uri="{9D8B030D-6E8A-4147-A177-3AD203B41FA5}">
                      <a16:colId xmlns:a16="http://schemas.microsoft.com/office/drawing/2014/main" val="248275547"/>
                    </a:ext>
                  </a:extLst>
                </a:gridCol>
                <a:gridCol w="945569">
                  <a:extLst>
                    <a:ext uri="{9D8B030D-6E8A-4147-A177-3AD203B41FA5}">
                      <a16:colId xmlns:a16="http://schemas.microsoft.com/office/drawing/2014/main" val="2726327050"/>
                    </a:ext>
                  </a:extLst>
                </a:gridCol>
                <a:gridCol w="893039">
                  <a:extLst>
                    <a:ext uri="{9D8B030D-6E8A-4147-A177-3AD203B41FA5}">
                      <a16:colId xmlns:a16="http://schemas.microsoft.com/office/drawing/2014/main" val="1000910809"/>
                    </a:ext>
                  </a:extLst>
                </a:gridCol>
                <a:gridCol w="980590">
                  <a:extLst>
                    <a:ext uri="{9D8B030D-6E8A-4147-A177-3AD203B41FA5}">
                      <a16:colId xmlns:a16="http://schemas.microsoft.com/office/drawing/2014/main" val="923062485"/>
                    </a:ext>
                  </a:extLst>
                </a:gridCol>
                <a:gridCol w="840506">
                  <a:extLst>
                    <a:ext uri="{9D8B030D-6E8A-4147-A177-3AD203B41FA5}">
                      <a16:colId xmlns:a16="http://schemas.microsoft.com/office/drawing/2014/main" val="172956404"/>
                    </a:ext>
                  </a:extLst>
                </a:gridCol>
              </a:tblGrid>
              <a:tr h="433525"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Erros inseridos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Sem Paridade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BR" sz="1600" dirty="0">
                          <a:effectLst/>
                        </a:rPr>
                        <a:t>P2MSB16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71018997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22103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22145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21964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22256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22104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22025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22116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22226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22166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8162185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22015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21694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21992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21793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21818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21904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22143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22037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21903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22070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22042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0181851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3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22104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22111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22210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22227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22022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22190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22114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22172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21965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22074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dirty="0">
                          <a:effectLst/>
                        </a:rPr>
                        <a:t>21890</a:t>
                      </a:r>
                      <a:endParaRPr lang="pt-BR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3867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32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Results</vt:lpstr>
      <vt:lpstr>False Positives – traces.txt</vt:lpstr>
      <vt:lpstr>False Positives – trace_ordenacao.txt</vt:lpstr>
      <vt:lpstr>False Positives – trace_integer.txt</vt:lpstr>
      <vt:lpstr>False Positives – trace_bloom_integer.txt</vt:lpstr>
      <vt:lpstr>False Negatives – traces.txt</vt:lpstr>
      <vt:lpstr>False Negatives – trace_ordenacao.txt</vt:lpstr>
      <vt:lpstr>False Negatives – trace_integer.txt</vt:lpstr>
      <vt:lpstr>False Negatives – trace_bloom_integer.txt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171</cp:revision>
  <dcterms:created xsi:type="dcterms:W3CDTF">2023-04-18T01:27:39Z</dcterms:created>
  <dcterms:modified xsi:type="dcterms:W3CDTF">2023-04-18T01:58:24Z</dcterms:modified>
</cp:coreProperties>
</file>