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74e5cca6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74e5cca6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34d2dc8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34d2dc8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9f1fadd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9f1fadd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74e5cca6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74e5cca6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74e5cca6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74e5cca6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747291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747291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74e5cca6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74e5cca6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74e5cca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74e5cca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74729139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74729139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4e5cca6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4e5cca6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582050"/>
            <a:ext cx="8520600" cy="133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By: Pierce Fleming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81550" y="-185300"/>
            <a:ext cx="8580900" cy="19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00000"/>
                </a:solidFill>
              </a:rPr>
              <a:t>CS Student Shares </a:t>
            </a:r>
            <a:r>
              <a:rPr b="1" i="1" lang="en" sz="3000" u="sng">
                <a:solidFill>
                  <a:srgbClr val="000000"/>
                </a:solidFill>
              </a:rPr>
              <a:t>Forbidden</a:t>
            </a:r>
            <a:r>
              <a:rPr b="1" lang="en" sz="3000">
                <a:solidFill>
                  <a:srgbClr val="000000"/>
                </a:solidFill>
              </a:rPr>
              <a:t> Diamond Algorithm </a:t>
            </a:r>
            <a:r>
              <a:rPr b="1" lang="en" sz="3000">
                <a:solidFill>
                  <a:srgbClr val="000000"/>
                </a:solidFill>
              </a:rPr>
              <a:t>and What Happened Next Will Shock You (it’s not what you think)</a:t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87" y="1950613"/>
            <a:ext cx="3735430" cy="2306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Monetization (and why the algorithm is </a:t>
            </a:r>
            <a:r>
              <a:rPr b="1" lang="en" u="sng">
                <a:solidFill>
                  <a:srgbClr val="434343"/>
                </a:solidFill>
              </a:rPr>
              <a:t>forbidden</a:t>
            </a:r>
            <a:r>
              <a:rPr lang="en">
                <a:solidFill>
                  <a:srgbClr val="434343"/>
                </a:solidFill>
              </a:rPr>
              <a:t>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Future/big picture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Can be used on any homogeneous product, or </a:t>
            </a:r>
            <a:r>
              <a:rPr lang="en" sz="1800" u="sng">
                <a:solidFill>
                  <a:srgbClr val="434343"/>
                </a:solidFill>
              </a:rPr>
              <a:t>financial securities</a:t>
            </a:r>
            <a:endParaRPr sz="1800" u="sng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Could be useful for auctions like ebay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Work breakdown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Pierce did everything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Sources to cite: https://www.tensorflow.org/guide/datasets_for_estimators, https://nbviewer.jupyter.org/gist/yufengg/a6dff912ab48f7a273f5704ad9ab1311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Diamond dataset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Motivation </a:t>
            </a:r>
            <a:endParaRPr sz="24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Wanted to make something that could be monetized</a:t>
            </a:r>
            <a:endParaRPr sz="18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Classifying on price</a:t>
            </a:r>
            <a:endParaRPr sz="2400">
              <a:solidFill>
                <a:srgbClr val="434343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>
                <a:solidFill>
                  <a:srgbClr val="434343"/>
                </a:solidFill>
              </a:rPr>
              <a:t>New Topic</a:t>
            </a:r>
            <a:endParaRPr sz="24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Tensorflow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 Dataset 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Dataset contains data from 53,941 diamonds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i="1" lang="en" sz="1800" u="sng">
                <a:solidFill>
                  <a:srgbClr val="434343"/>
                </a:solidFill>
              </a:rPr>
              <a:t>Index counter</a:t>
            </a:r>
            <a:r>
              <a:rPr lang="en" sz="1800">
                <a:solidFill>
                  <a:srgbClr val="434343"/>
                </a:solidFill>
              </a:rPr>
              <a:t>, c</a:t>
            </a:r>
            <a:r>
              <a:rPr lang="en" sz="1800">
                <a:solidFill>
                  <a:srgbClr val="434343"/>
                </a:solidFill>
              </a:rPr>
              <a:t>arat, cut, color, clarity, depth (relative to width), table, </a:t>
            </a:r>
            <a:r>
              <a:rPr lang="en" sz="1800" u="sng">
                <a:solidFill>
                  <a:srgbClr val="434343"/>
                </a:solidFill>
              </a:rPr>
              <a:t>price</a:t>
            </a:r>
            <a:r>
              <a:rPr lang="en" sz="1800">
                <a:solidFill>
                  <a:srgbClr val="434343"/>
                </a:solidFill>
              </a:rPr>
              <a:t>, x_length, y_width, z_depth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I decided to </a:t>
            </a:r>
            <a:r>
              <a:rPr lang="en" sz="1800" u="sng">
                <a:solidFill>
                  <a:srgbClr val="434343"/>
                </a:solidFill>
              </a:rPr>
              <a:t>classify on price</a:t>
            </a:r>
            <a:r>
              <a:rPr lang="en" sz="1800">
                <a:solidFill>
                  <a:srgbClr val="434343"/>
                </a:solidFill>
              </a:rPr>
              <a:t> </a:t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Data Cleaning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Cut dataset down to 2k records to reduce runtime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Discretized price from 1 to 10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For kNN made categorical into continuous values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Classification Methods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kNN (70%)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Di</a:t>
            </a:r>
            <a:r>
              <a:rPr lang="en" sz="1800">
                <a:solidFill>
                  <a:srgbClr val="434343"/>
                </a:solidFill>
              </a:rPr>
              <a:t>scretizing into 10 equal length bins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TDIDT (15%)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kNN ensemble (66%)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Holdout method for ensemble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Tensorflow linear evaluator (60%)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Ensemble Method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 trained on different training sets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N of 20, M or 7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Biggest correlation was between carat/price </a:t>
            </a:r>
            <a:endParaRPr sz="1800">
              <a:solidFill>
                <a:srgbClr val="434343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375" y="1575950"/>
            <a:ext cx="4616825" cy="35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pt.2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36700"/>
            <a:ext cx="4047875" cy="287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425" y="1536700"/>
            <a:ext cx="4047875" cy="28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pt.3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463" y="1152475"/>
            <a:ext cx="6143076" cy="383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Most accurate </a:t>
            </a:r>
            <a:r>
              <a:rPr lang="en">
                <a:solidFill>
                  <a:srgbClr val="434343"/>
                </a:solidFill>
              </a:rPr>
              <a:t>classifier</a:t>
            </a:r>
            <a:r>
              <a:rPr lang="en">
                <a:solidFill>
                  <a:srgbClr val="434343"/>
                </a:solidFill>
              </a:rPr>
              <a:t> was kNN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Trained it on every attribute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Performance measures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Stratified</a:t>
            </a:r>
            <a:r>
              <a:rPr lang="en" sz="1800">
                <a:solidFill>
                  <a:srgbClr val="434343"/>
                </a:solidFill>
              </a:rPr>
              <a:t> k-fold using 10 folds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225" y="2008675"/>
            <a:ext cx="4179774" cy="3134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41279"/>
            <a:ext cx="5076276" cy="6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Improvements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Ensemble I only trained on different training sets, would have trained on different attributes or used different attribute selection technique</a:t>
            </a: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Challenges</a:t>
            </a:r>
            <a:endParaRPr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Tensorflow - documentation was outdated/deprecated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Ensemble - didn’t figure out pa7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